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ink/ink5.xml" ContentType="application/inkml+xml"/>
  <Override PartName="/ppt/notesSlides/notesSlide5.xml" ContentType="application/vnd.openxmlformats-officedocument.presentationml.notesSlide+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339" r:id="rId2"/>
    <p:sldId id="340" r:id="rId3"/>
    <p:sldId id="341" r:id="rId4"/>
    <p:sldId id="342" r:id="rId5"/>
    <p:sldId id="343" r:id="rId6"/>
    <p:sldId id="344" r:id="rId7"/>
    <p:sldId id="345" r:id="rId8"/>
    <p:sldId id="346" r:id="rId9"/>
    <p:sldId id="347" r:id="rId10"/>
    <p:sldId id="348" r:id="rId11"/>
    <p:sldId id="349" r:id="rId12"/>
    <p:sldId id="350" r:id="rId13"/>
    <p:sldId id="35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F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86"/>
    <p:restoredTop sz="82177"/>
  </p:normalViewPr>
  <p:slideViewPr>
    <p:cSldViewPr snapToGrid="0" snapToObjects="1">
      <p:cViewPr>
        <p:scale>
          <a:sx n="109" d="100"/>
          <a:sy n="109" d="100"/>
        </p:scale>
        <p:origin x="1496"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0" d="100"/>
          <a:sy n="90" d="100"/>
        </p:scale>
        <p:origin x="-373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9A4E90-A63D-5640-839C-72DEFDCA28BF}" type="datetimeFigureOut">
              <a:rPr lang="en-US" smtClean="0"/>
              <a:t>8/24/20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B7C916-37C3-9840-986E-83BD75C54F5A}" type="slidenum">
              <a:rPr lang="en-US" smtClean="0"/>
              <a:t>‹#›</a:t>
            </a:fld>
            <a:endParaRPr lang="en-US"/>
          </a:p>
        </p:txBody>
      </p:sp>
    </p:spTree>
    <p:extLst>
      <p:ext uri="{BB962C8B-B14F-4D97-AF65-F5344CB8AC3E}">
        <p14:creationId xmlns:p14="http://schemas.microsoft.com/office/powerpoint/2010/main" val="733951510"/>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05T07:08:30.452"/>
    </inkml:context>
    <inkml:brush xml:id="br0">
      <inkml:brushProperty name="width" value="0.09071" units="cm"/>
      <inkml:brushProperty name="height" value="0.09071" units="cm"/>
      <inkml:brushProperty name="color" value="#FF0000"/>
    </inkml:brush>
  </inkml:definitions>
  <inkml:trace contextRef="#ctx0" brushRef="#br0">12930 5821 16510,'25'10'325,"-3"-2"-247,-11-7 1,-3 0-29,5 0 40,-3 0 55,5 0 6,-2-1-27,3 1 32,-3 0-44,1-1-50,-1 1-62,-3-1 62,2 0-57,-3 1 51,2 0 6,-1 1-57,2-1 7,3 1-7,2-2 46,0 1 5,1-1-6,-1 0-39,2 0 23,-4 0-29,-1 0 68,-1 0-67,-1 0 5,1 0-5,-3 0-1,1 0 6,-3 0-11,0 0 12,1 0-7,-1 0 18,2 0-23,3 0 0,2 0-6,1 0-5,1 0 11,-2 0 0,1 0 0,-3 0 5,2 0 7,-3 0-7,-1 0 1,1 0-1,-2 0 1,3 0-6,1 0 0,1 0 0,2 0 11,2 0-5,-2 0 44,3 0-16,-3 0-34,2 0 5,-4 0-5,-3 0 6,0 0 0,1 0-1,2 0 1,0 0-6,1 0 5,-3 0 1,3 0 0,-3 0-6,1 0 5,-1 0 1,-1 0 5,1 0-11,0 0 6,-1 0 44,1 0-44,-1 0-1,1 0 40,-1 0-39,3 0 44,-1 0-16,3 0 6,0 0-7,1 0-22,3 0 29,1 0-1,2-1 39,-2 0-44,0 0-1,-1-1 23,0 2 0,-2-1-16,2 1-35,-4 0 96,3 0-45,1 0-50,2 0 55,2 0-55,0 0 44,1 0-11,-3 0-5,1 0 16,0 0-10,-1 1-7,-2 0 29,-3 1-57,-1-1 7,-2 1-7,1-1 79,-1 1-73,3 0 45,1 0 12,4-1-1,-1 0-28,2-1 6,-4 0-45,2 0 11,-7 0-5,2 0 5,-5 0-6,-1 1 7,-1 0 38,0 1-44,3-1 38,2 0 18,3 0-17,3 0-40,2-1 62,4 0 12,1 0-12,1 0 6,2 0 0,-1 0-29,1 1-38,-4 0 56,0 0-57,-6 0 40,0 0-45,-5 0 6,-1-1 33,2 0-34,-3 1-5,3 0 6,2 0 0,2 0-1,2 1 1,2-2 27,-2 1-27,2 0 0,-4-1 27,0 0-27,-1 1-1,-3 0 7,2 0-7,-2 0 40,1-1 5,3 0-44,4 0 67,3 0-68,1 0 40,0 0-39,0 0 61,1 0-61,-1 0-1,0 0 1,0 0 61,-1 0-56,1 0-5,-6 0 27,2 0-27,-6 0-6,-2 0 0,-3 0 0,-3 0 0,1 0 45,-2 0-40,5-1 29,1 0 33,5-1-22,4 0 11,3 0 0,3 0 6,0 0-57,1 0 34,-1 1-33,-3 0 0,-3 1 44,-4 0-50,-5 0 6,0 0 0,-3 0 0,2 0 27,-1 0-33,-1 0 39,3 0-33,-3 0 0,4 0-1,-2 0 1,-1 0-1,1 0 7,-3 0-12,3 0 5,0 0 6,1 0-11,5 0 68,2 0-35,4 0-27,3 0 72,1 0-44,-2 0-1,1 0 7,-3 0 21,-4 0-27,-2 1-1,-1 0 7,-3-1-7,4 0 18,-2 0-40,2 0 34,-1 0 5,1 0-11,0 0-28,2 0 40,-2 0-18,4 0-27,-4 0 0,4 0 78,-4 0-51,2 0 29,-2 0-57,0 0 40,-2 0 11,-1 0-11,-3 0 5,-2 0-10,-3 0-35,-4 0 46,0 0-18,-1 0-27,-3 0 106,0 0-62,0 0-414,-2 0-1462,-4 0 1826,-28-1 0,18 0 0,-18-1 0</inkml:trace>
  <inkml:trace contextRef="#ctx0" brushRef="#br0" timeOffset="32755">12965 6562 17328,'24'4'156,"-2"-1"-66,-14-4 0,1 1-23,-1-1-34,0 1 51,1 0-28,-3 0 12,2 0-18,-3 0 0,3-1 57,-2 1-74,2-1 23,-1 1-11,3 0-39,-3 0-1,5 0 51,0 0-50,1-1 28,2 1-29,-3-1-5,1 0 51,-3 1-46,2-1 6,-3 1-5,1 0 33,-1 0 12,-1 0-46,1-1 6,-1 1-5,0-1 0,1 0 5,1 1-6,-1-2 1,3 2 5,-2-2-5,3 2 27,-2-2-27,1 2 5,-4-2-5,3 2 5,-3-2 28,-1 2-39,0-1 34,-2 1-34,3 0 0,-3 0 5,2 0-5,-2 0 6,3-1-6,-3 1 0,3-1 6,-2 1 5,2 0-6,1 0 7,-1 0 39,0 0-18,3 0 7,-1 0 10,5 0-44,-2 0 38,1 0-4,-1 0-29,-1 0-6,-1 0 40,1 0 11,-1 0-56,-1 0 11,0 0-5,-1 0 28,-1 0-29,1 0 29,-1 0-29,2 0 29,1 0-23,3-1 40,1 1-46,4-2 40,-4 1-45,3-1 6,-5 0-1,1 1-5,-3-1 0,-1 2 6,-1-1-1,-3 1 29,0 0-28,0 0-1,-1 0 6,3 0-5,-2 0 5,3 0-5,-1 0-1,-2 0 1,2 0 0,-1 0-1,-1 0-5,2 0 45,-1 0-39,-1 0-1,2 0 1,-1 0 5,3 0 23,1 0-34,1 0 33,-1 0-27,1 0-6,-2 0 0,1 0 11,-1 1-11,1 0 6,-3 1-1,1 0 1,-1-1-6,-2 0 5,4 0 40,1-1-11,2 2-29,3-1 46,1 1-12,6 0-28,0 0 23,2 0-34,-4 0 5,0-1 1,-6 1 28,-1-2-29,-1 1 12,-1 0-11,1-1 5,-1 2-6,1-1 57,-3 1-56,2 0 38,1 0 12,2 0-11,3 0 11,0-1-22,2 1-29,-3-1 7,2 1 32,-3-1-32,-1 0 21,0 0-33,-1-1 11,1 2 23,3-1-1,2 1-27,0 0 28,1 0-29,0 0 51,0 1-45,0-1-5,-2 1 28,1-1-1,-2 0 1,0 0-29,-1 0 7,0 0 49,1-1-27,-1 1-29,2-2 1,-1 2 5,-2-2-5,2 1 33,-7-1-33,3 0 5,-5 0 22,3 1-27,-1-1 44,1 1-16,4-1-28,1 1 55,6 0-55,2 1 27,3 0-27,1-1 0,-2 1 5,-2-1 22,-2 1-27,-4-2-6,0 1 6,-4 0 5,1-1-6,-3 0 1,5 1 39,-1 0 22,6-1 0,0 0-33,2 0-1,-2 1 12,2 0-39,-2-1 39,0 0-40,0 1 46,0 0-1,0 0-11,2-1-28,-2 2 23,2-1-28,-6 1 44,2-1-39,-4 1 28,-3-1-39,1-1 6,-1 0 0,1 1 44,2 0-39,-1 1-5,1-1 44,2 0 13,0 0-30,2 0 6,1-1-5,2 1-28,1 0 27,2-1 1,0 0-29,2 0 40,-1 0-45,-1 0 6,-6 0-1,-3 0 35,-3 0 4,-6 0-38,0 0-6,-2 0 6,1 0 38,2 1-10,3 0 22,2-1-45,3 0 23,3 0-29,3 0 57,1 0-28,2 0-34,-2 0 5,2 0 1,-6 0 27,0 0 7,-5 0-35,-1 0 1,2 0 5,-3 0 23,3 0 5,0 0-34,1 0 40,3 0-39,1 0 55,4 0-10,-2 0-1,3 0-16,0 0 16,-2 0-44,4 0 44,-4 0 1,4 0-40,-5 0 22,2 0-27,-2 0 44,-1 0-38,1 0-7,-2 0 29,-1 0-29,-1 0 1,-3 0 39,2 0-40,-3 0 1,1 0 0,-2 0-1,-1 0 1,-3 0-6,1 0 0,-3 0 5,1 0-5,-3 0 0,1 0 6,-2 0-6,1 0 6,-1 0-1,-2 0 40,2 0-39,-2 0-1,3 0 6,-3 0 23,0 0-34,-2 0 39,0 0-33,0 0-1933,-2 0-11,-5-3-1339,-12-2 2957,-14-5 1,11 5 0,-1 0 0</inkml:trace>
  <inkml:trace contextRef="#ctx0" brushRef="#br0" timeOffset="70178">12647 5450 17244,'-22'-2'285,"4"0"-190,15 2-55,0 0 32,1 0 18,-2 0-28,2 0 22,-2 0 5,2 0-10,0 0-79,0 0 0,1 0 56,-2 0-45,2 0 39,-2 0-44,0 0-1,-1 0 1,0 0 0,0 0 5,-1 0-6,1 0-5,-2 0 6,0 0 0,-3 0-6,1 0 0,0 0 0,-3 0-6,3 0 12,-3 1-6,3 0 0,0 2 0,-1-1 0,-1 1 0,1-1-6,-1-1 6,2 1 0,-1 0 0,3 0 0,-4 2 0,3-1 0,-5 1 0,1 0 0,-1 0 0,1 1-34,-1-1 34,2 2 6,-3-1-6,0 1 0,3-1 0,-2 0-6,3 2 6,-3 0 0,1 0-5,0-1-1,1 0 1,2 0 5,1-1 0,0 0 5,2 1-5,-3 0 6,2-1-6,-1 1 5,-1-1-5,2 1 6,-3 0 0,1 0-6,0-1 5,1 1 1,-1-1-6,4 2 5,-4-1 1,1 2 0,-1-2-1,1 0 1,1 0 50,4-2-45,-2 2-5,2-1 5,-2 1-6,1 0 1,0-1 0,2 1 55,-3-2-55,2 2 50,-2 0-6,2 1-5,-2 0-6,4 1-28,-4-3 23,3 2-28,-1-3 66,1 2-26,0-1 21,-1 2-22,2-1 17,0 1-23,0-1 22,0 0 29,0 0-6,0 1-28,0-1 45,0 1-12,0 0 23,4 0 0,1 1-16,1-1-12,2 1 5,-1-2 18,1 2 5,2-1-12,1 0-44,1 0 17,1 1-6,-3 1 28,3-1-44,-3-1 16,1 0-11,-1 0-56,-1-1 50,-1-1-5,0 0-45,-1 0 11,1-1 29,-2 1-35,2-1 6,1 1-5,1 0 5,-1 0 23,5 1 16,-3 0 23,1 0-23,1 0 12,-3 0 28,3 0-18,-1 1 24,1 0-7,-1 1-55,3 0 50,-2 1-6,3 0-44,-3 0 16,1 1-5,1-3 17,-2 2-12,1-3 0,-1 1 7,-3-1-46,1-1 45,-1 0-11,-1-1-45,1 0 51,-2 1-40,0 1 56,3 0-33,-1 2-34,3-2 5,-1 1 6,-1-2-5,1 0 33,-3-1-28,1-1 29,-1 0-29,-1-1 28,0 0-33,1 0 5,-1 0-11,0 0 11,1 0-11,-1 1 6,2-1-1,-1 1 1,-1 0-1,0-1 1,-3 1-6,1-1 0,-2 0 6,0 0-6,2 0 5,-1-1-5,1 1-5,-4-2-1,0 1 0,0-1 6,0 0 0,3 0 0,-3 0 6,2 0-6,-4 0 0,4 0 11,-4 0 370,2 0-381,-2-3-6,0-1 6,0-4 0,0-1 6,0-1-6,0-1 0,0 1 0,0-2 0,0 1 6,0 0-6,0-1 0,0 3 0,0-1 0,0 3 0,0 0-6,0 2 6,2 0 0,-2 0 0,4 0-28,-2-2 28,3 1 6,-3 0-1,2 1 1,-4 2-6,2 1-79,-2 1 85,0 7-6,-2 1 6,-6 8 44,-3 0-44,-6 3-1,1 0 6,-1 1-5,0-2 5,1-1-11,-1-1 6,2-2-1,3 0-5,1-1 0,3-2-5,0-1 5,1-1-6,1-1 6,2-1 0,0-1 6,0 0-1,-1 0-5,3-2 0,-2 0 0,4-1 0,-2 0 0,0 0 0,2 0 0,-2-1-924,2 0-1053,0 1-1300,-4 0 2928,-1 0 0,1-1 1,0 0-1</inkml:trace>
  <inkml:trace contextRef="#ctx0" brushRef="#br0" timeOffset="77831">8202 9313 18941,'7'30'448,"-1"-2"-369,-6-6-1,2 0 12,4 0 16,1 0-22,3 0-39,-2 1-40,1-1 51,-3 2-11,0-2-39,-2 0-1,-1 0 51,0-3-50,-2 2 5,3-3 23,-4-1-29,4-2 35,-2-2 4,2-3 12,0-2-11,-1-1-39,-1-3 78,0-1 33,-2-2 118,4-1-5,-2 0-118,2 0-56,0 0 11,2-2 0,1-3 1,5-5-18,3-6 0,8-6 1,2-5 2,-2 3 0,0 0-22,-6 5 0,-1 0-139,9-6 0,-2 0 192,5-7 61,-1 3 6,-4 6 18,-6 5-23,-3 4 5,-5 4-95,-3 4 255,-4 2-311,0 2-224,-2 1-796,-8 1-2257,-10 1 2457,-14 2 1,10-1 0,2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05T07:14:32.848"/>
    </inkml:context>
    <inkml:brush xml:id="br0">
      <inkml:brushProperty name="width" value="0.09071" units="cm"/>
      <inkml:brushProperty name="height" value="0.09071" units="cm"/>
      <inkml:brushProperty name="color" value="#FF0000"/>
    </inkml:brush>
  </inkml:definitions>
  <inkml:trace contextRef="#ctx0" brushRef="#br0">9172 5521 13631,'-2'13'683,"7"-2"-526,6-5-6,8-2 73,6 0-28,0-1-61,4 0-12,1 0 56,3 0-27,-1-2-74,7 0 12,-1 0 33,3 0-78,1-1 16,-2 0-27,0 1-23,-5 0-5,-1 1 67,-5 0-34,-2 1 28,-2-1-61,0 2 38,2-2 18,0 1 28,4-2 94,3 0-44,0-1-16,1 0 32,-1 0-21,-1 0 16,0 0 28,3 0-33,1 0 11,5 0-847,8 0 807,-23 0 1,0 1-43,4-1 1,1 0-331,1 1 0,1 0 297,0-1 0,-1 0-23,2 1 1,-1 0 16,-2-1 1,-1 0 11,0 1 0,0 0-23,-3-1 0,-1 1 6,-1 0 0,0 0 14,20 2-84,-4-1 201,-3 2 12,3 0-29,2 2-5,4-2-70,-22-1 0,0 0-342,1-1 1,0 0 349,1 1 1,1 0-7,0-1 1,0 1-11,1 0 0,-1 1 5,0-1 0,0 0 0,0 1 0,-1 0-14,-1-1 1,0 0 129,-1 1 1,-2 0-105,22 1 414,0 2-431,-2-3-6,4 0-198,0 0 189,-22-3 1,0 0 2,1 1 1,0-1-9,2 0 0,1-1 17,0 1 0,1-1-17,1 0 0,0 1 5,1-1 1,1 0-15,0 1 1,-1-1-59,2 0 0,-1 1 53,-1-1 0,1 1 14,-2 0 1,1 1 40,-1-1 1,0 1-36,-1 0 0,-1 1-4,0-1 1,0 0 5,-2 1 1,-1-1-4,1 1 1,0-1-15,-3 0 1,1-1-9,0 2 1,1-1-7,-1-1 1,1 0 22,1 1 0,0-1 0,1 0 0,0-1-17,3 1 0,-1-1 11,1 1 1,1-1-6,1 0 0,1 0-3,-2 1 0,1-1 2,0 0 1,1 0-14,-2 0 0,1 1 16,0-1 1,0 1-15,1 0 1,0 0-208,0 0 1,1 0 237,1 1 1,0-1-1,1 0 1,0 0-15,1 1 1,1 0-229,1-1 0,0 0 242,-2 1 1,0 0-18,-1-1 1,1 0 2,-4 1 1,-1 0 13,-2-1 0,-2 0 124,-2 1 1,-1-1-91,19 0 203,-11 1-236,-8-1 682,-8 1-643,-7-1 859,-5 0-881,-3-1-741,-4 0-1484,-34 0-1120,-8-4 2687,1 0 1,0 0 0,-3-2 0,3 0 0</inkml:trace>
  <inkml:trace contextRef="#ctx0" brushRef="#br0" timeOffset="27240">11713 6914 12163,'27'-21'491,"1"0"0,-5 4 1,-4 0-257,-1-5-190,-9 6-34,2-4-6,-5 4 51,-4 0-22,0 0-28,-2 0 290,-2 0-111,-4 5 17,-5 1 22,-2 6 11,-1 3-61,3 0-79,-1 1-6,3 0 30,-1 0 26,0 0-16,-3 0-6,-2 2 40,-1 2-29,-3 3-11,2 1 0,-2 0 6,3 0 11,1 1-50,-1 1 50,3 1-17,0 3-22,3 3 11,3 3 11,1 2-5,4 1-18,0 2 24,2 0-1,0 2 11,0 0-5,0 0 5,0 1 23,0-2-34,0 1 63,0 0-29,0 0 89,0 0-44,0-1-79,0-1-45,0-3-27,0-3-40,0-5 34,0-4 5,0-3-44,0-2 39,0-2 5,0-1 0,0 0-50,-5-1-5,-4 1-130,-6 0-89,-4 1-352,-2-1-411,-4 0-530,-2-1-590,-10-1-1170,3 0 2457,-6 0 1,20 0 0,5 0 0</inkml:trace>
  <inkml:trace contextRef="#ctx0" brushRef="#br0" timeOffset="27487">11077 7161 13306,'42'2'-209,"-1"0"1,0-1 0,0 1 0,9 0 0,-2 1 0,-8 0 208,6 5 0,-22-4 0,-9 1 0</inkml:trace>
  <inkml:trace contextRef="#ctx0" brushRef="#br0" timeOffset="31018">12436 6650 14437,'-49'5'368,"1"0"0,2-1 0,8 2-110,15 6 22,-4 2-17,-5 2-56,3 2-44,-4 1-51,3 1 39,1 1 0,0 2-45,5 0-10,0 1-40,5-1-51,2-1-5,5-4 0,3-2-11,3-4-62,4-1-196,0-2-263,2 0-246,0-1-287,0 0-777,0 0-1244,4 0 3086,2-1 0,-1-3 0,1-3 0</inkml:trace>
  <inkml:trace contextRef="#ctx0" brushRef="#br0" timeOffset="31896">12630 6897 14796,'-42'1'874,"3"1"-628,20 3-50,-3 0-5,0 3-18,-2 1-44,1 2-22,-3 3-29,3-1-33,0 3 16,6-2-61,3 0-50,7-4 16,4-3-22,3-1 12,0-2-102,7-1 0,10-2-94,9-1 21,11-2-10,-1-6 139,4-5 12,-5-6 66,-3-2 1,-5 1 11,-6 1 0,-6 3 62,-5 6 111,-4 4 57,-4 4 145,0 2-145,-2 3 173,0 6-50,0 7-129,2 9-151,2 3-68,1 2-5,1-3-61,-4-5-410,2-5-778,-2-5-991,2-2-1037,-1-4 3160,0-2 1,-2-2 0,1-2 0</inkml:trace>
  <inkml:trace contextRef="#ctx0" brushRef="#br0" timeOffset="32099">12789 7126 13491,'6'32'-460,"-5"-10"1,5-17 0</inkml:trace>
  <inkml:trace contextRef="#ctx0" brushRef="#br0" timeOffset="32662">13776 6826 16045,'-38'13'328,"-1"-1"1,2 0 0,4 2-116,-3 8-90,3 2-56,4 1-61,6-2-6,6-2 0,7-4-6,5-4-33,4-3-12,1-2 12,0-3-84,0-2-163,3-1-61,4-2 67,5 0 79,3 0 150,2-5 40,0-3-79,-3-7 1,3 0 55,-6 1 29,1 4 5,-7 4 207,-2 3 230,-3 3-73,2 4 11,0 3-146,3 6-100,1 4-129,2 2-17,5-1-375,0-1-543,3-3-734,4-5-1608,2-3 2457,5-4 1,-13-1 0,-3-1 0</inkml:trace>
  <inkml:trace contextRef="#ctx0" brushRef="#br0" timeOffset="33060">13953 7161 15395,'25'-4'224,"1"0"1,13-2-35,-33 6-61,-4 2 50,-2 5-39,-7 6 34,-6 6-40,-9 2-78,1 0-56,2-2-6,7-3-61,5-5 17,4-3-45,3-3-180,2-3-262,7 0-293,7-2-1023,10 0-1424,2 0 3086,0 0 1,-13 0 0,-6 0-1</inkml:trace>
  <inkml:trace contextRef="#ctx0" brushRef="#br0" timeOffset="33690">14976 7073 15922,'-33'-8'1781,"4"2"-1406,16 6-134,-3 2-12,-5 4-94,-2 4-29,-2 4-4,1 2-69,3 0-33,5-1-61,7 0-7,3-3 17,6 0-5,0-3-33,6-1 16,8-3-22,8-2 5,9-2-67,-1-1 90,3-4 62,-3-2-51,-1-4 11,-4-2 39,-4 2 1,-4 3-102,-9 3 57,-2 3 50,-6 1 39,0 1 56,0 5-95,4 5-28,0 4-571,10 3-879,3-1-791,21-1 2269,-4-9 0,0-1 0,5 1 0,-14-5 0,0 0 0</inkml:trace>
  <inkml:trace contextRef="#ctx0" brushRef="#br0" timeOffset="33990">15364 7250 16768,'25'-13'2,"-1"0"1,14-7 109,-34 19-33,-4 1-130,-2 5 12,0 1 5,-3 6-22,3-1 51,0 3-46,2 0 46,0 3 5,0 0-6,0 1-61,0-1-112,0-1-264,0-2-1002,0-5 1445,0-4 0,0-4 0,0-1 0</inkml:trace>
  <inkml:trace contextRef="#ctx0" brushRef="#br0" timeOffset="34485">15822 6685 15961,'3'37'503,"-1"0"0,0 0 0,1-2 0,-1 0 0,-1-3-153,0-4 0,-2-1-509,-3 3 0,-1 0 402,-3 1 1,-2-1-73,-2-1 0,-3 0-98,-3-1 0,-2-2-73,2-1 0,-2-2-90,0-2 0,-1-1-308,0-3 1,0-1-1104,-17 9-1395,1-13-381,7-4 2457,5-8 1,12 0 0,5 0 0</inkml:trace>
  <inkml:trace contextRef="#ctx0" brushRef="#br0" timeOffset="35784">16122 7161 17552,'30'0'1120,"5"0"-912,5 3-898,-15-2 1,0 0 784,3 1 0,1 0-20,2-1 1,1 1-6,1 0 0,0 0 11,2 0 1,0 0-21,1 0 1,0 0-37,0 0 0,0 0 0,0-1 1,-1 1-7,-1-1 1,-1 1-20,-2-1 0,-1 0 0,-3-1 0,0 1 445,21 0-440,-12-1 267,-5 1-222,-12-1-10,-7 1 44,-6-1 827,-4 0-530,-2 0-322,-4 0-59,-8-2 0,-7-3-51,-10-3-83,-1-4-62,-1 0 0,3-1 34,5 2-29,6 2-72,9 3-101,4 3 50,4 2-67,0 1 230,6 0-23,5 0 174,6 2 50,2 4 23,-1 3-6,-5 3-22,-1-2 28,-5 0-23,-3-1 23,-2-3 45,-2 0-29,0-2-66,0 0-23,-6 0-179,-4 0-387,-7 0-812,-2 0-717,-2 0 2095,2 1 0,7-3 0,3 1 0</inkml:trace>
  <inkml:trace contextRef="#ctx0" brushRef="#br0" timeOffset="37218">17657 6809 17154,'-12'47'427,"-1"0"1,5-9-1,-1-4-382,-1-9 0,-1-4 39,-2 5-11,4-5 28,0-5-51,6-5-16,-1-6-34,4-2-79,0-3 18,0-6-18,4-3 74,8-7-79,6-4-6,8-1 6,2 1 50,-1 4 29,0 3-79,-4 6 50,2 3 34,-2 3-5,2 1 5,0 2 162,0 5-44,-1 4 182,-6 12 0,-3 4 80,0 11-279,-4-9 0,-2-2 140,-9 2-34,0-13-89,0-3-18,0-4-4,-7-2-96,-4-3-40,-12-2-251,-8-1-291,-11-1-609,15-3 0,-2-1-448,-9-5 1,-4-3 1377,1-1-1,-1-3 1,3 1 0,4 2 0,2 0 0,-6-3 0,0 0 0</inkml:trace>
  <inkml:trace contextRef="#ctx0" brushRef="#br0" timeOffset="62700">17798 5980 18291,'3'26'392,"-1"-2"-247,-4-12 24,-2 1 5,-3 1-17,-1 2 11,-1 3-3426,1 1 3342,0 2 6,-1 0 44,1-1 6,1-1-39,0-2-17,0-1-34,-1-1 3226,-1-2-3065,3-1-205,0-1 61,2 0-22,-1-1 11,1-1-23,0-1 18,2-2 10,-2 1 12,4-1-34,-4 2 12,3-1-46,0 1 1,-1-2 0,1 0 5,-2-1-6,2-1 29,-3 1 0,4-1-34,-4 0 11,4 1-6,-2 0 1,0 0 28,2 1-34,-4-1 33,3 0-27,0-1-6,1 1 5,0-2-5,0 1 6,-2-1-6,1 0 6,-1 1-1,2-2-5,0 2 0,0-3 0,0 1 0,0-1 6,-2 0-6,2-1 28,-2 0-28,0-1 0,-2 0 0,-4 0-6,-14 0 6,3 0 0,-9-1 0,5-1-5,1 0 5,0-2-6,3 2 0,2 0 6,4 1 0,5 1 0,2 0 0,2 0 0,0 0 0,1 0 6,0-1 0,0 1-1,-3-2-5,0 1 6,-4-1-1,-1-1 1,0 1 28,1-1-29,2 1-5,1 1 6,3 0-6,2 1-67,2 0 5,0-3 56,0 2-38,0-2 44,0 1 56,0 1-40,0-1-4,0 0-7,0 1-5,0-1 17,0 1-11,2-1-6,2 0 44,6 0-44,3-1 6,8 0-6,0-1 6,6-1-6,1 1 0,1-2 5,-2 1 6,0 1-5,-6 0 0,0 2 27,-4 1-27,1 0-6,-1 0 39,6 0-28,-2-1-5,6-1-1,-2 1-5,2-2-5,-3 2-40,-4 0 34,-1 1 5,-2 1 6,-1 0-5,-1 0 5,0-1 0,-1 1 5,1-2 29,2 1-29,1-2-5,1 1 6,2-2 5,-2 1-11,-2-1 0,-5 2 6,-1-1-6,-7 3 5,0-1 371,-4 1-276,-9 2-83,-16 3 17,-3 3-29,-10 3-5,8 0 51,1-1-46,2 1 1,0-2 11,4 0-17,0-2 5,4 1 29,-2-1 16,1 1-16,-4 0 0,-3 0 17,2-1-40,0 0 23,4-2-29,6-1-5,5-2 0,6-1-11,2-1-3266,2 0 2595,13-8 0,-10 6 0,10-6 0</inkml:trace>
  <inkml:trace contextRef="#ctx0" brushRef="#br0" timeOffset="68617">11871 7761 14549,'39'-23'336,"-5"1"-296,-12 6 16,-3 1-6,-2 1 34,-4 1 11,-3 1-5,-4 0-23,-1 0-67,-4 0 0,-1 0 45,0 0-12,0 2-27,0 1 84,0 3-85,0 2-5,0 2 74,-1 1-30,-5 1 18,-3 0-23,-4 0-39,-1 0-61,-1 0 61,-2 0 61,1 0 12,-1 0-67,0 0 94,2 0-38,3 0 28,2 0 27,1 2-50,1 2-22,-2 3 56,1 1 0,-3 1-6,3 2 11,-1 1-5,1 0-17,1 2 23,1 0-7,1 0-32,4 2 21,-2-2-27,2 1-17,-2-2 22,0 0-34,1-2 35,0 1 21,2-1-16,-2 2 28,2 3-34,-1 1 23,2 5-34,0 1 5,0 2-55,0-1 123,0-2-12,0-2-33,0-3-17,0-3-11,0-3 0,0-3-11,0-1-39,0-3-1,-2 1 63,0-3-29,-2 1 22,-2 0-26,-1 0 15,-3 1-44,1-1 5,-3 1-11,3-2-45,-1 1 12,0-1-35,1 0-95,-1 0-72,2 0-112,1-1-264,-1 1-296,4-2-449,-2 1-1584,-2-1-337,-1-1 3051,-4-3 1,6 3 0,2-3-1</inkml:trace>
  <inkml:trace contextRef="#ctx0" brushRef="#br0" timeOffset="69069">11572 7885 14135,'43'3'274,"0"0"0,1 1 1,-4-1-1,-1 0 1,-6-1-129,11-3-146,-6 0-56,-11 1-532,-10 0-1238,-9 0-1451,-6 1 2999,-12 1 1,8 0 0,-7 1 0</inkml:trace>
  <inkml:trace contextRef="#ctx0" brushRef="#br0" timeOffset="72293">13353 7955 18728,'41'9'174,"-2"-2"-135,-8-9-33,0 0 33,1-2-33,-3 0 61,-4 1 17,-4 0-51,-2 1 23,-2 0-11,-3 0-39,3 1 72,-1 0-11,5 1-11,4 0-56,5 0 6,1 0 56,4-1-57,1 0 1,2-2-1,-3 1 7,-1-1-7,-7 1-5,-4 0 6,-6 1-6,-5 0 5,-3 1-5,-3 0 6,-4 0 0,2 0 55,-4 0 51,2 0-101,0 0-5,2 0 56,3 0-57,-1 0 1,2 0-1,-2 0 1,1 0-6,-1 0 6,-2 0-6,-2 0 0,0 0 0,0 0 504,-1 0-499,0-2 6,-1 1-5,0-2 0,-3 0-1,0 1 1,-1-1-6,0 1-6,2 0 1,-1 0-1,0 0-11,2 0-22,-2 0 33,0 0 1,-1-1 5,0 1 0,0-2 5,-1 1-5,1-1 12,0 1-12,0-1 0,0 2-6,0-2 6,-1 1 0,-1-1 6,2 0-6,-6-1 5,3-1 1,-3-1-6,1 1-6,3 0 1,0 0-1,4 3 0,0 1-38,2 1 38,0-1 6,-2 0 0,1-1 0,0 1 67,1 1 308,-2 0-324,-1 3-51,-1 1 0,2 3 39,0 3 22,0 2-21,2 2 21,-4 2-22,2 3-33,-4-1 39,1 0-40,-3-1-5,3-1 6,1-1 0,1-2-1,2-2 1,-3-2-1,4-2-5,-4-1 6,4-1-6,-4 0 6,4 1-6,-4 1 0,2 1 0,-1 0-6,0 0 6,2-2 0,-1-2 0,2 0-241,0-3 252,0 4 57,0 0-29,0 3-28,0 1-5,0 0 55,0-1-55,0 0-1,0-1 1,0-1 28,0 0-29,-2-2 1,2-1 27,-2 0-436,2-2 403,6-4 11,1-1-5,9-6 0,1 0 5,4-1-11,0-2 11,-2 1-11,-2 1 0,-5 3 6,-4 3-6,-3 2 0,-4 3-219,-1 0-766,-5 1 985,-37 0 0,26 0 0,-25 0 0</inkml:trace>
  <inkml:trace contextRef="#ctx0" brushRef="#br0" timeOffset="76067">14941 7796 15614,'0'36'1344,"0"-1"-1126,0-9-22,0 3-11,-2 0-45,-4 1-50,-3-2-34,-3 0 5,1-5-55,3 0 0,0-5-6,3-2 0,1-3 0,2-3-40,2-4 7,0-2-34,0-1 27,0-1 7,0 0-12,2 0-11,8 1-118,5 0-145,10 0-179,2-1-219,5-1-236,1-1-497,-1 0-522,1 0-1305,-9-4 2479,-6-2 1,-9 2-1,-6 0 1</inkml:trace>
  <inkml:trace contextRef="#ctx0" brushRef="#br0" timeOffset="76419">14747 8079 15042,'46'1'86,"1"-1"1,0 1-1,-1 0 1,-3 0-1,0 0 1,-4 0 0,-9-1-121,-1 0-409,-10 0-1383,-11 0-1451,-12 0 2978,-12 0 1,6 0 0,-4 0 0</inkml:trace>
  <inkml:trace contextRef="#ctx0" brushRef="#br0" timeOffset="77060">15170 8008 15844,'25'26'1814,"-3"1"-1461,-18-4-129,2 2-73,-6 0-45,2-3-5,-2-4-67,0-4-29,2-5 29,-2-2 11,2-5-40,-2 0-122,2-2 78,2 0 5,3-5 34,3-2 0,3-6 67,3-4-67,5-2-5,4 0-85,-1 2 40,1 4-130,-8 3-284,-3 6-561,-2 1-1025,1 3-1227,0 0 2457,1 3 1,-7-2 0,-1 1 0</inkml:trace>
  <inkml:trace contextRef="#ctx0" brushRef="#br0" timeOffset="79133">15505 8079 17361,'12'27'958,"-3"-2"-807,-5-8-73,0 0 1,6-1-6,-1-1-68,1-2 6,-1-2-5,-3-1-6,0-3-6,-2-1-44,1-3-51,-3-1-140,2-2-39,0 0 157,4-2 118,5-3-46,3-4 40,5-3-28,1-1 28,-3 3 5,-5 2-44,-4 3 44,-5 3-95,1 1 17,-2 1 45,4 0-34,3 0-364,3 0-671,3 1-864,2 1-1305,2 1 2457,-4-1 1,-6 0 0,-6-2 0</inkml:trace>
  <inkml:trace contextRef="#ctx0" brushRef="#br0" timeOffset="79817">15875 8061 16555,'2'31'82,"-1"-1"0,1-2 0,1-5-82,-1-14 0,2-3 34,-1-3-23,-2-1 975,-1-2-790,2 0-202,1-1 6,1-2-6,2-1 6,0-1 0,3-2 6,1-1 0,-1 0 61,3-3-22,-5 0 11,2-1-51,-4 0 46,-1 2 10,-2 1 46,-2 4 49,0 1-16,0 3 393,0 0-527,-5 1-1,-2 2 1,-6 3 56,1 4-12,-3 5 6,0 3 0,0 4 39,3 1-39,4 2-45,2 0-11,3-3 0,1-2-5,2-4-85,10-2-145,3-4-427,10-3-603,2-3-1491,4-2-521,-3-6 2457,-1-1 1,-12 0 0,-5 1 0</inkml:trace>
  <inkml:trace contextRef="#ctx0" brushRef="#br0" timeOffset="80269">16475 7796 16824,'-2'31'806,"0"-1"1,-1-1 0,-1-1-337,-9 13-106,-2 0-112,3 0-62,-2-2-106,1-4-61,-2-4-23,3-5-185,1-6-269,-1-5-402,3-3-685,-3-4-1260,-2-4-476,-2-1 2994,0-3 0,7 0 1,3 0-1</inkml:trace>
  <inkml:trace contextRef="#ctx0" brushRef="#br0" timeOffset="80871">16687 8079 14925,'37'-19'44,"0"0"1,1 0 0,-1 0 0,9-5 0,-2 1-1,-11 2 152,-7-11 23,-8 3 145,-12 5 202,-2 6 22,-4 5 11,0 6-67,-2 4-185,-4 2-88,-3 1-63,-5 8 45,1 3 100,-3 13 51,1 8-39,0 8-28,1 6-930,5 2 700,1 0-28,6-2-128,0-5 11,2-6-1244,0 0-213,0-14-1153,0 0-336,-6-16 3199,-27-2 0,20-3 0,-19 0 0</inkml:trace>
  <inkml:trace contextRef="#ctx0" brushRef="#br0" timeOffset="81033">16634 8220 12208,'9'-9'3276,"-2"2"-2060,35 0 0,10 4-2018,-26-1 0,2 1 802,12-2 0,5 0 0,-4-1-79,-10 1 1,-4 0-824,19-5-372,-4 1-2003,-5 0 0,-7 3 2941,-1 0 0,-16 4 0,-4 0 1</inkml:trace>
  <inkml:trace contextRef="#ctx0" brushRef="#br0" timeOffset="81501">17586 8026 16829,'-34'-14'228,"0"0"0,0 0 1,-14-6-1,7 7-110,14 15 61,-6 6 129,1 5-17,-3 8 18,5 2-29,5 2-34,7 0-61,9-1-67,3-2-90,6-3-28,0-5-107,4-5 6,6-5-128,7-3-57,8-1-23,3-6-77,3-3-28,0-7 61,3-1 28,-3 0 84,-1 2 118,-4 2 11,-4 4-17,-4 3 129,-3 3 303,-5 2 212,-1 4 39,-1 6-195,-2 8-96,3 10 46,1 5-309,-1 4-84,3 0-640,-2-4-754,3-8-1216,1-8-583,-1-8 3030,0-5 1,-7-3 0,-2 0 0</inkml:trace>
  <inkml:trace contextRef="#ctx0" brushRef="#br0" timeOffset="81877">17798 7779 19300,'7'44'472,"0"0"0,0-2 0,-3-4-287,-9 6-787,-4-2 602,-6-2-257,2-7-465,1-8-1356,8-10-1199,0-7 2990,4-6 0,0-1 0,0-1 0</inkml:trace>
  <inkml:trace contextRef="#ctx0" brushRef="#br0" timeOffset="82229">18151 7902 15597,'32'-9'726,"0"0"0,-1-2 1,-11 7-335,-20 5-56,0 5-56,-2 4 12,-5 6-68,-6 4-17,-6 1-101,-2 0-22,0 0-78,2-3-6,2-1 0,3-4-213,5-1-330,3-3-455,4 1-687,2 0-259,0 0-974,9 3 605,12-1 2313,23 5 0,-18-9 0,3 1 0</inkml:trace>
  <inkml:trace contextRef="#ctx0" brushRef="#br0" timeOffset="82426">18274 8132 15793,'42'-9'102,"-1"0"1,-3 2 0,-10-1-8,-21-1-22,-4 1-67,-3-2 33,0 2-39,0-1-62,0 2-106,0 0-229,0 2-449,0 1-1288,-7 2-1143,-4 1 2872,-12 1 0,11 0 1,-1 0-1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05T07:23:17.814"/>
    </inkml:context>
    <inkml:brush xml:id="br0">
      <inkml:brushProperty name="width" value="0.05292" units="cm"/>
      <inkml:brushProperty name="height" value="0.05292"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16171 16153 24575,'-20'0'0,"0"1"0,-6-1 0,4 2 0,5-2 0,8 0 0,2 0 0</inkml:trace>
  <inkml:trace contextRef="#ctx0" brushRef="#br0" timeOffset="165">16043 16158 24575,'-10'-4'0,"4"2"0,3 1 0</inkml:trace>
  <inkml:trace contextRef="#ctx0" brushRef="#br1" timeOffset="12319">19703 16951 6904,'0'0'0</inkml:trace>
  <inkml:trace contextRef="#ctx0" brushRef="#br1" timeOffset="14933">19668 16986 20901,'27'6'812,"-2"-1"-605,-12-5-56,-1 2-15,1 0 4,1 0-23,1 1-50,2 0 1,-1 0-18,3-1 62,-2 0 0,0-2-45,-1 2 12,-3-1-7,1 2-10,-1-1 5,-2 1 0,1-1-33,-2 0-28,5 0 27,0-1 6,3 1-27,1-2 21,4 2-27,-2-2 50,4 1-45,-6-1-5,2 1-1,-4-1 1,-1 2 27,-1-1 12,1 1-11,-3 0-29,4-1 46,-1 1-46,2-2 46,2 1-46,-3-1 46,4 0-46,-2 0 29,1 0-23,3 0 28,0 0-33,3 0-6,-3 0 11,-1 0 23,-3 0-29,0 0 1,-2 0 50,-1 0-50,-1 0-1,2 0 29,-3 0 11,5 0-40,0 0 1,4 0-1,0 0 29,2 0 16,2 0-5,0 0 22,1-1-27,-1 0-35,-4 0 51,0 0-50,-4 1 39,1-1-40,-3 1 46,6-2-18,-4 1-27,7-2 61,-2 1-61,5-2 55,-4 2-55,2-1 44,-3 2 1,-2-1-7,-3 2 29,-2-1 6,-4 1-23,-3 0 11,-6 0-22,2 0-6,-5 0-3316,0 0 0,-1-8 0,0-2 2457,0-6 1,0 7 0,0 2 0</inkml:trace>
  <inkml:trace contextRef="#ctx0" brushRef="#br1" timeOffset="19885">12083 11483 17820,'-21'-7'68,"2"1"-68,-3 6 0,3 0-40,-8 0-4,2 0 10,-5 0 34,1 0 0,0 0 0,2 1 0,0 1 0,3 0 0,4 1-6,1 0 12,2-1 22,1 2 6,-3-1-34,2 2-51,-4-1 46,2 3 5,-3-1 44,0 2 57,-2 1-90,2 0 79,1 2 56,1 0 5,3 2-67,-2 0 140,1 1-95,1 0 6,0 0-12,1 0-112,4-2-5,2-2 61,4-1-61,2 0 27,2 0-22,0 2 68,2 1-1,0 3-44,0 2-34,0 0 33,0 1-33,0 0 6,0-1-6,4 0 0,0-1 0,6-2 34,-1 0-23,1-4-6,-1 0 12,-3-3-11,0-1-1,-1 0-5,1-1 12,0 2-12,4 1 5,1 2-10,3 0 10,1 1-5,2 0 6,1 0-6,0 0 0,0 0 0,-1-1 0,1-1 0,2-2-6,2 0 6,3-1 0,3 0 28,3 1-28,0-1 0,3-1 6,-5-1-1,0-2 1,-4 0 5,0-2 23,-1 0 5,2 0 17,0-1-50,5-4 44,2-3-44,1-6 5,1-4 101,-1-3 22,-3-5-44,0-3 72,0-3-55,-1-2-18,3-1-177,-3-1 205,-3 2 6,-2 2 1,-8 6-40,-4 5 11,-7 6-95,-5 6-202,-1 3-307,-7 3-908,-12 3-1860,-20 10 1638,15-2 1,0 2 982,-5 5 1,2 1-1,-3 3 1,8-3 0</inkml:trace>
  <inkml:trace contextRef="#ctx0" brushRef="#br1" timeOffset="25296">13424 11536 18386,'-13'1'510,"0"0"-403,6 0-23,-1 2 39,-3 1-22,1 3 5,-3 0 51,1 2-23,-1 1 40,1 0-40,-1 2-16,1-1-17,-1 1-17,2 1 22,-1 0-5,2 0 0,-3 1-45,1 0 78,-3 1-78,2 2 28,-1 2 0,1 1-50,3 1-29,1 2 29,5 1 11,2 1-45,2 0 5,0 0 29,0-2-29,8-1 1,-3-2 39,9-5-40,-7-3-5,1-3-156,-6-3-455,2-2-671,-2-3-1362,19 0-633,4-6 2457,23-2 1,-24 1 0,0-1 0</inkml:trace>
  <inkml:trace contextRef="#ctx0" brushRef="#br1" timeOffset="26491">19121 11536 18986,'-6'21'801,"1"1"-661,5-2 0,4 2 11,-1 2-33,5 0 72,-4 2 11,2 2 23,-3 1 23,0 2-85,-2 2 17,1-1-39,-2 0 23,0-1 27,-2-2-49,-2-3-46,-3-3-56,-1-5 40,1-3-74,1-4-5,4-4-50,-2-1-365,4-4-509,-6 0-801,-2-2-1552,-22 0 0,-9 0 2621,10 0 1,1 0-1,-5 0 1,8 0 0</inkml:trace>
  <inkml:trace contextRef="#ctx0" brushRef="#br1" timeOffset="37990">10742 18045 19048,'33'-3'436,"-1"1"-307,-13 4 11,2 1-22,0 0 22,1 1-6,0-1-27,1 1-7,-3 0-44,1 0-5,-2 0-40,2 0-11,-4 0 6,2-2-6,-3 0 5,1 0 1,2 0-6,0 0 0,1 0 11,-1 1 39,0 0-44,0-1-6,-2 0 5,3 0 1,-3 0-6,2-2-45,-2 0-5,-2 0 5,-1 0 45,-3 0 34,-3 0-1,-4 0 18,-2 0 206,-2 0-257,0-2 0,0-2 51,0-2-51,0-3 5,0-2 1,0-1-6,0 1 0,0 1 0,0 0 5,0 3 1,0-1-6,0 3 0,0 0-11,0 0 11,0 1 0,0-1-11,0 0 5,0-1-5,0-1 5,0 0 1,0 1 5,0 1 5,0 2 1,0 1 453,0 1-448,0 6-5,0-2 50,0 5-23,0 0-27,0 1 0,-2 4 66,0 1-72,-4 2 45,-1 1-11,1-1-29,-2 1 1,1-3 0,-1-2-6,0 1 5,-1 1-5,3-1 0,0-1 0,3-2 0,2-3 0,1-1-33,0-3 33,-2 1 0,1-2 0,-1 1 5,1 0 6,0-1-5,-1 1 0,2-1-1,-2 0-5,2-1-459,-2 0 425,8-1 34,2 0-11,7 0-179,0-1-420,0 1-1122,-9-1-1545,0 1 3082,-6 0 1,0 0 0,0 0-1</inkml:trace>
  <inkml:trace contextRef="#ctx0" brushRef="#br1" timeOffset="41954">19879 2787 16415,'-7'-26'2257,"1"5"-1601,6 20 732,0 1-1197,-3 2-7,0 2 68,-3 6 6,2 4-90,-1 8 39,1 5-21,0 7-7,0 5-39,-2 6-732,1 5 729,1-24 1,0 1-24,0 2 1,0 0-139,0 1 0,-1 0 183,-2 2 1,0 1-20,1 2 0,-1-1-382,-1 2 0,0 0 345,-2 2 1,1 0-34,0-1 0,-1 0 5,0 1 1,-1-1-20,1 0 0,-1-1 5,1-1 1,-1 0 22,1-1 0,-1 1-19,1-1 0,0 1 2,1 0 0,0-1 11,1 1 1,0 0-20,3 1 0,1-1-3,1-1 0,0 1-6,2-1 0,0-1 12,0 0 0,1-2-221,0 1 0,-1-2 203,-1 1 1,-2-1 36,2 0 1,0 0-12,-2 0 0,-1 1-14,1-1 0,-2-1-6,1 1 0,0 0-8,-1-2 0,1 1 8,0-2 1,0 1-26,0-2 1,1 0 32,1-1 1,0 1-8,-3 21 33,2 0 445,-1-4-445,3-1 0,-2-2 12,2-1-46,0-3-44,0-1 61,2-5 327,0-1-354,0-2 782,0-2-778,0 0 541,0-2-580,0-1 244,0-4-244,-2-3-5,0-4-190,-2-4-331,-1-3-638,-1-3-639,0 0-1479,-14-4 0,-2-6 2457,-13-6 1,16 5 0,2 1 0</inkml:trace>
  <inkml:trace contextRef="#ctx0" brushRef="#br1" timeOffset="42951">17868 4198 18218,'-34'-14'752,"-1"0"1,1 1 0,13 4-143,21 8 707,0 1-931,6-1 124,12 1-51,14-3-269,-7 2 1,4 1-752,3-2 1,3 0 694,7 1 1,1 0-26,4 0 0,1 0-46,-12 0 1,0 0-1,0 1-15,1 0 1,0 0 0,1 0-659,1-1 0,1 1 1,-1 0 648,1 0 0,-1 0 0,0 0 2,1 0 0,0 0 0,1 0-4,-3 0 1,1 0-1,-1 0 9,1 0 1,0 0 0,0 0-4,-3 0 0,1 1 0,-1 0-293,-1 0 1,0 1 0,-1-1 324,16 1 1,0 1-3,-2-1 0,0 0 13,1 0 1,0-1-16,-14-1 0,0 1 0,1-1 9,2 0 0,0 1 1,1-1-564,4 0 1,2 0 0,0 0 545,3 0 1,0 0 0,1 0-43,-10 0 0,0 0 0,0 0 0,1 0-104,0 0 1,1 0-1,0 0 1,0 0 104,0-1 1,0 1-1,1-1 1,-1 0 2,1 0 0,0 0 0,-1 0 0,1 0-38,0-1 1,1 0-1,-1 0 1,0 0 23,1 0 0,-1-1 0,0 1 1,1-1-3,-2 0 1,1 0 0,-1 0 0,0 0-10,-1 0 0,0 0 0,0 0 0,-1 0 1,10-1 1,-1-1 0,-1 2-44,-3-1 0,-2 1 0,0 0 43,-4 0 1,-1 1 0,-1-1-2,11 1 0,-3 0 6,-5 0 0,-2 2 693,-7-1 1,-2 1-667,19 0 18,-13 0-46,-3 0 1487,-6 0-1436,-2 1 2128,2 2-2133,-2 0 1581,4 1-1581,0-2-11,3 2 210,1 0-250,-2 1 0,3 0 0,-9-2 0,-2 2 0,-13-3-13,-2 0-485,-6 0-577,-4-1-774,-10 2-1428,-11 2 1638,-4 1 1,-4 1-1,-3 1 1,-1 1 1091,-12 0 1,2 0 0,19-3 0,3 0 0,-16 0 0</inkml:trace>
  <inkml:trace contextRef="#ctx0" brushRef="#br1" timeOffset="45221">19103 3087 21422,'4'34'818,"-1"-1"-683,-3-8-1,0 1 28,0-2-5,2 1-34,-1 0 45,0 2 12,-1 1-74,0 0-5,0 1-6,0-2-39,0 0-50,2-2 61,1-1 11,1-2-22,0-2 6,0-2 5,0-1 17,0 0-34,1 0 18,-1 1-18,0 0 17,2 0 12,-1 0-35,1 0 24,-2 2 16,0-1-17,0 1 0,0 1 23,-1 0-6,0 0-40,-2-1 12,1-2 6,-2-2 11,0-1-28,0-1 27,0 0-10,0-1-23,0 2-5,0-1 28,0 4-56,0 1 38,0 3 7,0 1-46,0 0 46,0-2-12,2 0 6,-2-1-40,4-1 1,-4-1 33,4-1-28,-4-1-11,4 0 6,-3 0 0,2-1-1,0 1 6,3-1-5,0 1 44,3-1-16,-1 0-28,2-1 5,3 0-6,1 1 63,5 0 10,-2 2-44,5 1-34,-2 2 5,3 1 6,-1 0 73,2 1 6,3 1-45,-2 0-40,4 1 63,-4-1-12,2-1-45,-2-2-6,-1-2 1,-2-3 28,-1-1-29,-2-3 1,2 0-1,-4-1 46,3-1-46,-1 1 46,2-1-46,0-1 46,0 0-51,0-1 5,2 0 63,0 1-63,2-1 34,2-1-33,0-1 0,1 0-1,-1-2-5,-2 0 6,-2 0-1,0-1 46,-1-1-46,3 0 7,3 0 21,3-1 6,0 0 12,5-1-46,-2-3 46,-1-1-46,-2-3 1,-3 0 0,-5 0-6,-3-1 5,-1 1 29,0 0 11,3-2-40,2-1 29,3-3-29,-2-2 1,4-2 50,0-2-22,1-1 10,-1-2-44,-2 0 0,-2-1 0,0 1 28,0-1-28,0 2-5,-1-1 5,0 2 5,-3 2 29,2 1-34,-2-1 50,0 0 23,0-1-67,-2-1 33,1-2-39,-1-2 67,0-2-61,2-4-1,-2-2 7,2-3-7,-2-2 6,-1 0-215,-1-1 210,-2 2 44,1 2-44,-3 1 27,2 2-27,-3 0 5,1 1 39,-1-1-44,3-2 0,-2 1-1,3-3 29,-1 1-29,-1-1 46,3 1-46,-6 2 1,3 2 39,-5 2-45,1 4 50,-4 2-44,2 4 27,-1 2 57,-1 3 5,0 3 182,0 0-226,1 2-1,1-1-11,-1 1-27,1 1 38,-4 1-16,2 2-34,-3 1 0,-2 2-3277,-1 1 0,0 8 0,0 3 2457,0 8 1,0-8 0,0-1 0</inkml:trace>
  <inkml:trace contextRef="#ctx0" brushRef="#br1" timeOffset="46190">20973 4198 19608,'3'-20'733,"3"0"-492,10 7-56,-1 1 22,8-1-56,-2 3-106,6-1-6,-3 2-39,-2 2-6,-5 2 1,-6 3-29,-3 1 6,-4 1 28,-2 1 67,2 4 17,0 3-16,1 5-29,-1 1 39,-2-1 6,-2 1 39,0-3 6,0-2-6,0-1 1,0-4-12,-2-1 96,-2-2-74,-1-1-100,-5-2-34,1-4-79,-5-4 40,1-5 33,2-1 6,3 0 68,6 3-63,0 4 29,2 5-34,0 3-140,0 1 140,2 2 5,8 4 7,3 2-7,6 3 1,-2 0-1,-6 0 51,-3-2 6,-6-2 61,0-3 6,-2-2 61,0-1 1,-4-1-40,-6 0-50,-11-1-17,-5-4-51,-7-2-33,5-5-5,1 0-46,10 0 51,5 3-78,6 3-23,4 3-386,0 2-2627,2 1-163,0 9 0,0 2 2532,4 7 0,-4-7 0,4-4 1</inkml:trace>
  <inkml:trace contextRef="#ctx0" brushRef="#br1" timeOffset="47333">19174 4039 21551,'-15'-17'302,"4"3"-296,11 6 27,0 3-33,0 3-134,0 1 134,7 2 5,2 5-5,12 3-39,-3 6 34,2 3-51,-5 2 56,-3-1 22,-5-2 12,-3-2 50,-4-5 67,0-3 0,0-4 1,0-2-46,-6-1-94,-5-2 27,-8-2-28,-4-2-11,2-2-45,0 1-123,8 1-471,3 2-604,4 3-2034,-4 4 0,-1 6 2645,-6 7 1,8-6 0,2 0-1</inkml:trace>
  <inkml:trace contextRef="#ctx0" brushRef="#br1" timeOffset="68216">3193 6544 20464,'26'-5'129,"-1"1"-123,-5 4 5,1 0 28,-2 0-5,0 0-29,-2 0 1,-1 0 5,-1 0 28,1 0-28,-1 0-11,0 0 6,1 0 28,-1 0-29,2 0 57,0-1-29,-2 1 35,-1-2 16,0 1-6,-1 0 23,4-1-6,-3 2 0,3-1-28,0 1-33,-2 0-28,-1 0 44,-1 0-44,-3 0-1,0 0 1,3 0 5,-2 0-5,7 0-1,-3 0 1,6 0-1,-2 0 7,0 0 38,1 0-44,-3 0-1,4 0 1,-2 0 27,2 0-27,1 0 44,3 0 1,3 0 10,1 0-21,0 1-35,-3-1 57,-2 1-57,-6 0 29,0-1-28,-4 2 56,3-1-56,2 0 78,2 0-51,2 0-22,4-1 40,0 2-18,1-2 23,0 2-22,-4-2 0,2 2 27,-2-2-27,-1 1 39,1-1-6,0 0-56,-1 1 23,0-1-34,-2 1 5,-2-1 46,-1 0-40,-3 0-6,1 0 29,-3 1-34,2 0 6,-1 1-1,-1-1 96,3 1-39,1-2-12,0 1 23,2 0-6,-4-1-17,-1 1 1,-3-1-18,-1 1 29,-4-1-56,-1 1 38,-2 0-38,-2-1 274,1 1-3159,-12 3-398,-9-1 2785,-15 5 1,13-4 0,0-1 0</inkml:trace>
  <inkml:trace contextRef="#ctx0" brushRef="#br1" timeOffset="73773">9649 6526 22066,'31'1'510,"1"-1"-325,2-3 17,3-2-62,5-3 44,2-1-633,2 1 601,-2-1 4,-2 1-72,-6 1-39,-5 2 106,-4 1-95,-4 3-45,-2 0-5,-2 0 5,-1 1 39,-1-1 439,4 1-455,-2 0 16,3 0-5,0 0 22,1-1 6,-4 1-28,-1-1 11,-1 1-6,0 0 23,1 0 11,3 0 0,6 0 17,5 0 128,7 0-61,7 1-398,-20 0 0,0 1 266,3-1 1,-1 1 19,1 1 1,1-1-13,-1 0 1,0-1-20,-1 1 1,-1-1 4,0 0 1,0-1 37,21 1 49,-2-1-245,-4 0 133,-5 0 63,-2 0-35,-5 0 29,1 0-57,-6 0 46,4 0 16,0 0 0,7 0-16,4 0 206,6 0-195,2 0-43,-23 0 1,0 0 2,0 0 1,0 0 27,23 0-44,-2 0 44,-2-1-44,-4 0 44,-3-1-44,-3 1 165,-5 0-166,-2 1 1,-2 0-1,0 0 1,4 0 0,3-1 44,7 0-16,7-1-29,-19 1 1,0 0 34,3 0 0,-1 0-10,2 0 1,-1-1-28,0 1 0,-2 0-1,-1-1 1,-1 1 3,22-1 39,-6 1-45,-5 0 61,-2 1-72,1 0 11,-2 0 11,3-1 56,0 0-61,3-1 33,4 0-363,2-1 330,0 1-6,0-2 6,-2 2-6,-6-2 39,-1 2-39,-5 0 5,-3 0-5,0 2 6,2-1 0,3 0-1,7 1-82,5-2 79,-21 1 1,0 0 14,3-1 0,-1 1-15,-1-1 1,0 1 37,22-3-29,-4 2 22,-6-1-33,-7 2 51,0 0-35,-7 1-16,0 0 327,-3 0-321,0 0 27,0 0-27,2 0 44,0 0-16,0 0 306,2 0-335,-4 0 57,0 0-56,-3 0 27,1 0-27,-4 0-6,3 0 45,-5 0-12,2 0 18,-5 0-12,1 0 22,-5 0-21,-2 0-7,-2 0-1461,-2 0-656,-15 0 445,-13 0 1,-7 2-1,-6 0 1,-5 0 1228,1 1 0,-3 0 1,4 0-1,6 0 1,3-1-1,3 1 0,1 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05T07:41:02.933"/>
    </inkml:context>
    <inkml:brush xml:id="br0">
      <inkml:brushProperty name="width" value="0.09071" units="cm"/>
      <inkml:brushProperty name="height" value="0.09071" units="cm"/>
      <inkml:brushProperty name="color" value="#FF0000"/>
    </inkml:brush>
  </inkml:definitions>
  <inkml:trace contextRef="#ctx0" brushRef="#br0">4093 9172 19725,'19'27'625,"0"-1"1,-2-1-1,-4 0-239,-7 13-49,-2 4-34,-2 5-800,-1-21 0,0 0 611,-1 2 1,0 1-28,0 2 0,0 1-15,0 1 1,0 0-28,1 2 0,-2 0-3,-2 1 0,-1 1-327,0-1 0,-2 1 352,-1 0 0,-2 1-243,-1 0 0,1 0 221,0 0 0,1 0-12,-1-1 1,1 1-1,1-3 1,0 0-9,0-2 1,1-1-4,1-1 1,0-2-106,-1-2 1,0-1 149,-3 22 11,0-7-33,3-3 22,4-7-33,0-4-29,2-7 501,0-6-506,0-5 746,2-4-656,10-2 1018,3-2-962,14 0-40,1-1-22,5 0 214,1 0-253,0 0-40,1 0-5,-5 0-5,1 0-264,-4 1-448,-3-1-487,-2 1-628,-5-1-1445,2-6 0,-4-7 2457,-6-9 1,-4 7 0,-7 3 0</inkml:trace>
  <inkml:trace contextRef="#ctx0" brushRef="#br0" timeOffset="482">4110 9296 19389,'41'-6'233,"-1"0"0,1 1 1,0-1-1,8-1 1,0 0-1,-13 2-143,-10 2-90,-8 0-443,-7 2-996,-7 0-1838,-2 1 0,-1 0 2457,2 0 1,-1 0 0,0 0 0</inkml:trace>
  <inkml:trace contextRef="#ctx0" brushRef="#br0" timeOffset="791">4728 9366 18891,'4'49'168,"0"0"0,0-4 0,-1-7-185,-3-8-589,2-4-1202,2-6-1469,3-7 2927,1-6 0,-3-5 0,-1-2 0</inkml:trace>
  <inkml:trace contextRef="#ctx0" brushRef="#br0" timeOffset="1195">5451 9208 17686,'49'-7'232,"0"0"0,0 1 0,-4 0 0,-2 2 0,-14 8 160,-16 21-78,-8 13 44,-23 8-989,5-20 1,-3-1 778,-7 2 1,-3 0 2,1-1 0,0-1-33,1-2 0,2-1-9,3-1 0,2-2 502,-8 12-599,12-8 239,8-7-251,10-6-39,17-5-79,15-3-190,-8-2 0,2 0-365,5 0 1,2 0-628,7-1 1,1 0-340,-1-1 1,0 0 1436,0 0 1,-4-1-1,5 0 1,-18 1-1</inkml:trace>
  <inkml:trace contextRef="#ctx0" brushRef="#br0" timeOffset="1778">4445 10178 19837,'46'-8'107,"-1"0"1,0 0-1,-3 1 1,-2 0 0,-14 2 205,-17 5 40,-5 6-118,-4 6-72,-10 9-63,-3 6-88,-9 0-12,2 0-107,7-4-83,5-4-6,6-5-101,7-3 17,10-3 135,10-2 117,7 1 28,0-1 207,-5 3 218,-10 2 79,-5 2-5,-8 3-67,-2 1-192,-4 1-144,-6-1-96,-5-3-230,-8-3-404,-4-5-637,-2-2-1305,-2-4-701,3-2 3142,7-5 1,9 3 0,6-3-1</inkml:trace>
  <inkml:trace contextRef="#ctx0" brushRef="#br0" timeOffset="2228">5557 10089 21097,'1'39'306,"1"0"0,1-4 0,-2-4-255,-3-7-51,2-5-39,4-4-1,8-6-27,7-4-22,11-3-46,3-2-10,1-1 21,-1-3-44,-3 0 79,-9-3 27,-7 3 29,-6 1 27,-5 2 6,0 1 95,0 7 23,1 8-107,2 14-11,0 10-218,10 5-1489,5 0 68,1-28 1,3-3-1,0-2 1,2-4 982,7-6 1,-1-2-1,4 0 1,-9-2 0</inkml:trace>
  <inkml:trace contextRef="#ctx0" brushRef="#br0" timeOffset="2961">6033 9031 19456,'38'-7'247,"0"-1"0,1 0 1,-1 1-1,8-2 1,-1 1-1,-5 2-34,-7 3 0,-4 4 55,-4 4 1,-1 3 231,19 14-643,-27-2 0,-2 4 263,-1 3 0,-2 1-395,-1 5 0,-3 2 356,-1 2 1,1 1-40,0 2 0,1 1-485,0 2 1,2 0 475,4 2 1,4 0-14,-6-14 1,2 0 0,0-1-10,4 1 0,2 0 1,0 0-11,2 0 1,-1 0 0,2 0-485,1-1 0,1 1 1,-1-1 573,0 0 1,-1 0-1,0-1 62,-2 0 0,0-1 0,-2 1-286,5 11 1,-2 1 359,-6-5 0,-3 0 81,-5-3 1,-2-1-136,-1-4 1,-4-1 128,-14 16-128,-11-9-127,3-21 1,-4-1-45,-2-2 0,-3-1-3,-4-2 0,-1-1 177,-1-1 1,-1 0-265,-1-2 1,0-1-107,1 0 0,-1-1-169,2 0 1,1 0-216,1-1 0,1 0-331,3 1 1,1-2-732,1 1 1,1 0-1639,-18 0 2457,7 0 1,19 0 0,8 0 0</inkml:trace>
  <inkml:trace contextRef="#ctx0" brushRef="#br0" timeOffset="4928">7779 9807 23523,'38'4'1383,"12"-1"-1190,-12-3 0,3 0-1396,7 0 1,3-1 1271,-14 0 0,2-1 0,0 0-478,4 0 1,1 0 0,1-1 428,0 0 1,1-1 0,1 1-20,0-1 1,1 0 0,-1 1 0,1-1 0,-1 1 0,0 1 1,-2-1 1,-1 1 0,0-1-4,-3 1 0,1 1 0,-2-1 2,-4 2 0,-1-1 0,-1 0 206,11 1 1,-1 0-207,-7-1 1,-3 2-3,-6-1 0,-1 0 0,10 2 0,-10 2 1122,-14-2-1117,-6 0 2004,-5-1-771,-2 0-567,-5-1-665,-4-3 0,-10-2-6,-6-6-34,-6-4 34,-1 0-6,1 0-27,9 4-51,10 3-17,6 3-78,6 3 11,0 1 61,9 1-89,9 0-56,11 0 68,7 0 60,-2 3 52,-5 6 72,-6 7 11,-8 10 39,-7 5 17,-4 6 51,-4 0 50,-6-1 22,-6-6 23,-10-6-45,-5-7-50,-4-6-118,-1-5-17,-5-3-269,1-2-430,-3-1-786,5 0-1584,-1 2-191,7 1 2701,3 4 1,12-3 0,6 0 0</inkml:trace>
  <inkml:trace contextRef="#ctx0" brushRef="#br0" timeOffset="10163">10072 9013 18846,'15'23'729,"0"-1"1,1 3 0,-2 0-456,-6 0 1,-1 1-787,3 5 0,-1 2 689,0 3 0,0 1-29,-1 3 1,0 1-859,1 2 0,0 1 822,-3 0 0,1 1-14,1 0 0,0-1-59,-1 1 1,-1-1 19,1-1 0,1 0-12,-2 0 1,0-1-6,0-1 0,-1 0 11,-1-1 0,0 0 22,-1-2 1,-2-1-12,0-2 1,0-1-12,-1-2 1,0-1-136,0-2 0,0-1 155,0 18-67,0-7-1,6-9 543,1-7-554,9-4 1615,3-7-1542,8-2 17,6-5 39,9-2-62,-17-3 0,0 1-19,3-1 0,1 0-20,2-1 0,0 0-19,0-1 0,0 0-3,-2-1 0,0 0-162,18-3-24,-10 0-615,-14 2-531,-9 2-707,-8 1-1238,-4-1 0,-13-1 2457,-7-3 1,4 3 0,-1-1 0</inkml:trace>
  <inkml:trace contextRef="#ctx0" brushRef="#br0" timeOffset="10714">10178 9013 19647,'47'-1'129,"0"0"1,0 0 0,-3 0 0,-1 0 0,-5 1-351,-6-1 0,-3 0-575,-1 0 1,0 0-2482,18-2 2813,-10 2 0,-17 1 0,-10 0 0</inkml:trace>
  <inkml:trace contextRef="#ctx0" brushRef="#br0" timeOffset="11188">10760 9137 20235,'16'30'123,"0"-1"0,-1 1 0,8 11 0,-4-7-548,-11-12-981,3-3-1871,-3-9 0,0-2 2457,1-6 1,-5-1 0,0-1 0</inkml:trace>
  <inkml:trace contextRef="#ctx0" brushRef="#br0" timeOffset="11646">11836 9066 18936,'34'3'222,"0"0"0,-2 1 0,-10 4-26,-26 15-50,-11 6-40,-11 5-331,8-16 0,-1 0 244,0 1 1,1-1 31,-12 17-40,7-4 56,13-5 114,4-4-69,6-3 23,11-3-68,7-2-61,17-2-6,7-3-742,-17-6 0,1 0-90,3-1 0,1-1-807,-1-1 1,0 0 1414,2-2 0,-3-1 0,3 1 0,-11-2 0</inkml:trace>
  <inkml:trace contextRef="#ctx0" brushRef="#br0" timeOffset="12464">10919 10036 19148,'32'-9'159,"0"-1"1,0 1 0,11-5 0,-5 3 53,-4 2 128,-15 4 68,-10 2-12,-7 3-128,-4 5-162,-11 5-46,-5 6-55,-11 5-6,3 0-112,5-4-123,10-4-57,6-4 18,5-3 61,9 0 174,8 1 0,15 3 39,4 2 0,4 6-177,-5 3 451,-5 3 79,-7 4-128,-13 0 43,-4-1-66,-6-3-62,-4-4-140,-8-5-179,-9-5 34,-11-5-897,-7-3-991,-5-6 394,19-3 1,1-1-1639,-20-12 2490,8-6 0,17 11 0,10 5 0</inkml:trace>
  <inkml:trace contextRef="#ctx0" brushRef="#br0" timeOffset="12952">12136 9878 21539,'0'34'32,"1"0"0,-1-3 0,1-5-66,-1-11-67,9-2-67,6-4-39,13-3-62,3-3-22,5-2 67,-3-1 23,-1 0 111,-7-1 84,-6-1 6,-11 0 96,-2 1 156,-6 1 44,0 0 158,0 7-12,0 6-83,0 11-140,0 7-169,0 6-50,0-1-594,0-2-627,0-8-1804,6-11-252,8-7 2855,6-13 1,-4 4 0,-5-3 0</inkml:trace>
  <inkml:trace contextRef="#ctx0" brushRef="#br0" timeOffset="13996">12277 8925 19395,'39'-12'584,"1"0"0,-4 2 0,-4 2-152,0 6 27,-4 2 40,-1 8-90,-1 7-68,5 12-27,-2 10-653,-11-15 0,0 1 412,-1 4 0,1 0 2,2 3 1,0 2-364,0 1 0,0 2 461,1 1 1,-1 2-48,1 1 0,-2 0-17,0 3 1,0-1-617,-1 1 0,-1 0 605,-1 1 1,0-1-24,0 0 1,1-1-18,-2 1 1,-1 0-9,3-2 1,-1 1 2,0-1 1,-2 0-313,0-2 1,0 0 317,-3-2 0,0-1 11,-2-3 0,-1-1 14,-3-3 0,-1-1 539,1 20-405,-5-9-5,0-7-28,0-7 827,-7-6-777,-4-4 1265,-12-5-1399,-6-3-51,-5-2-50,-7-3-117,-3 0-174,-5-2-17,24-1 0,0-1-807,-23-6-683,4-5-1383,10-8-96,9-2 3133,15-7 0,4 14 0,6 4 0</inkml:trace>
  <inkml:trace contextRef="#ctx0" brushRef="#br0" timeOffset="14522">12771 8802 21506,'45'-6'192,"1"0"1,0-1 0,-1 1 0,-3 1 0,-1-1 0,-2 1 0,-6 0-193,0-1 0,-5 1-252,15-3-734,-16 4-952,-14 3-1339,-13 9 3019,-16 3 1,6-1-1,-5-2 1</inkml:trace>
  <inkml:trace contextRef="#ctx0" brushRef="#br0" timeOffset="14830">13247 8467 21679,'21'40'278,"1"0"0,-1 0 0,-1-3 0,-1 0 0,-3-3-278,-5-3 0,-3-3-812,1 0 1,-1 0-662,-2-3 0,0 0-1804,4 16 2486,-5-8 1,-1-16 0,-4-9 0</inkml:trace>
  <inkml:trace contextRef="#ctx0" brushRef="#br0" timeOffset="18703">1623 12259 20274,'13'28'1405,"-3"2"-1074,-6 4-101,0 3-45,-4 3-51,2-2-44,-2-6-28,2-3-29,-2-9 29,4-5-17,-3-5 22,0-5 39,1-2 57,-1-2 649,1-1-801,-1 0-3288,0 0 0,3 0 0,0-4 2457,2 0 1,-1 0 0,-1 0 0</inkml:trace>
  <inkml:trace contextRef="#ctx0" brushRef="#br0" timeOffset="19633">1852 12365 21103,'-2'26'677,"0"-4"-559,2 6-12,0-5-33,0 0 45,4 0-6,-1 0-28,3-3 6,-2-1-28,0-4-12,-2-4-11,2-3 6,-3-5-6,0-1 252,-1-2-235,0-4-22,0-2-28,0-8-1,0-2-5,0-7 6,0-2-6,0-4 0,0 1-45,4 1 45,1 1-6,5 2-27,1 3 33,-1 3-6,2 3 1,-3 3-1,0 2-50,-1 3 11,-4 1-39,2 4-5,-2 0 55,2 2 34,5 0 6,2 6 5,7 1 28,1 7 34,4 4-73,-1 1 0,-5 3-213,-3-2-370,-5-3-408,-3-3-712,-2-3-1574,-4-3 3233,0 0 1,-2-5 0,0 1 0</inkml:trace>
  <inkml:trace contextRef="#ctx0" brushRef="#br0" timeOffset="20130">2382 12259 19692,'3'38'427,"1"0"0,0-2 1,0-4-210,5 2-72,1 0-34,3-1-23,-1-2-27,-1-3 11,-1-3 5,-1-6-44,-3-4-29,0-6 51,-2-5-44,2-2 38,1-6 140,5-8-99,3-10-35,8-9-280,2-4 224,4-1 11,-3 3-11,-3 7-123,-7 5-270,-5 6-407,-3 6-701,-4 2-1776,2 5 0,-1 1 2457,1 1 1,-4 0 0,0 0 0</inkml:trace>
  <inkml:trace contextRef="#ctx0" brushRef="#br0" timeOffset="20821">3034 12277 18504,'15'40'569,"0"0"1,-2-3-1,-3-3-294,-8-1-29,-2-4-72,0-6-90,0-6 16,0-8 52,0-4 312,0-4-268,0-12-117,0-3-68,0-15-5,0-1-1,0-4 1,0 2-1,0 4-5,4 6-11,2 6 11,3 5 0,-1 5 119,0 3-52,-1 2 17,3 1 28,2 5-11,5 2-17,2 7-17,4 2-28,-4 2-39,2-2 0,-6-4-45,-3-4-39,-3-4-84,-1-3-89,-2-4 155,8-8 1,3-6-84,10-10 1,1-2 66,1 1 112,-8 7 6,-4 6 168,-9 8 68,-4 4 27,-2 3-27,0 4 49,0 4-117,2 4-112,3 5-56,1-2-89,1 0-432,1-3-617,0-4-978,-1-2-1161,5-1 3096,4-2 0,-7-1 1,2-1-1</inkml:trace>
  <inkml:trace contextRef="#ctx0" brushRef="#br0" timeOffset="21367">3987 12206 21590,'-26'1'1496,"0"5"-1149,-1 4-61,-1 8-62,-5 3-62,4 4-78,-1-1-84,5 0-6,8-3 1,3-4-68,10-5-129,0-4-61,4-2 90,0-3 10,2 0 57,6-2-23,5 0-28,8-1-11,0 0 0,0 0 51,-3-1 66,-5-2 51,-1-1-5,-5 1 5,-1 1 100,-2 2 91,0 0 145,2 2-95,3 4-208,5 3-33,3 5-425,4 0-562,0-1-877,0-4-1413,-2-1 3135,0-2 1,-10-3 0,-2 0-1</inkml:trace>
  <inkml:trace contextRef="#ctx0" brushRef="#br0" timeOffset="21714">4340 11942 22257,'8'32'553,"0"1"0,0-1 0,3 13 0,-2-3 18,-5 3-128,2 0-107,1-1-1295,1-1 1026,4-3-67,1-6 247,6-4-650,-2-7-427,3-6-255,-2-4-691,0-7-974,-3-2-527,-4-3 0,-5-2 3083,-4-5 1,-2 4-1,0-3 1</inkml:trace>
  <inkml:trace contextRef="#ctx0" brushRef="#br0" timeOffset="21871">4269 12347 21640,'48'2'-410,"1"0"0,-1 0 1,-3 0-1,-2-1 1,-10 0-1,-11 0 0,-7-1 1</inkml:trace>
  <inkml:trace contextRef="#ctx0" brushRef="#br0" timeOffset="22952">5098 12206 22201,'-13'20'862,"1"-5"-576,10-13-17,-2-2-118,2 1-112,-2-1-5,-2 1-23,1 0 39,1 1-44,2-1 33,2 1-184,0-6 145,0 0 0,0-4 5,0 1 62,2 4 6,-2 0 196,2 3-263,-2 5-1,0 0-5,0 5 6,0-2-6,0-2 0,0-1-45,0-3-17,0-1 62,4-1 0,-1 0 0,3-2 6,-2 1-6,0-2-168,0 2-515,-1 0-757,0 1-1478,3 0-359,3 0 2921,2 4 1,-5-3-1,-2 2 1</inkml:trace>
  <inkml:trace contextRef="#ctx0" brushRef="#br0" timeOffset="23518">5010 12647 19529,'27'-19'319,"1"1"0,-3 1 1,-6 5-52,-15 10-77,-2 1 139,-2 1-123,0-3 1,0 2 32,0-1 1206,0 0-3480,0 7-1243,-2-2 0,2 4 2457,-2-4 1,2-2 0,0-1 0</inkml:trace>
  <inkml:trace contextRef="#ctx0" brushRef="#br0" timeOffset="24045">5504 12171 19664,'-24'14'1192,"1"0"1,-16 11-643,24-11-226,3-2-116,7-4-63,1-4-10,4-2 257,0-2-6,2-4-100,4-1-34,3-4 5,0 2-61,1 2-78,-7 2-85,0 2-66,-3 1-180,2 0-498,0 0-667,4 0-622,5 0-1277,9 0 0,4 0 2822,6 0 0,-15 0 1,-4 0-1</inkml:trace>
  <inkml:trace contextRef="#ctx0" brushRef="#br0" timeOffset="24342">5521 12594 11267,'0'18'0</inkml:trace>
  <inkml:trace contextRef="#ctx0" brushRef="#br0" timeOffset="25933">6227 12083 15098,'2'-13'3137,"0"3"-2184,-2 10 581,0 0-946,0 6 33,0 2 103,0 9-164,1 5-118,5 7-156,3 7-1,4 2-33,-1 2-243,1 0 226,-2 0-61,-3 0-12,-4-1-21,-2 1-57,-2 0-34,0-1-44,0-2 5,0-4-6,0-4-5,0-7 0,0-6-280,0-8-258,0-5-1646,0-2 627,0-6-216,0-4-1504,0-9 0,0-2 2696,2-3 0,-2 11 0,2 3 0</inkml:trace>
  <inkml:trace contextRef="#ctx0" brushRef="#br0" timeOffset="26548">6456 12100 15821,'-21'-19'2873,"5"5"-2206,16 20 140,0 4-24,0 7-83,0 5-72,0 4-73,0 4-85,0 4 1,0 3 5,0 5-661,1 2 378,1-19 0,1 0-16,0 1 0,0 0-54,1 1 0,0 1-36,0-1 0,1-1-31,0 0 0,0-1 0,8 21-45,0-9-11,-1-8-768,0-7-55,-7-10-174,1-3-342,-6-9 197,0 0-2135,-2-8 3250,-19-8 0,14 5 1,-13-4-1</inkml:trace>
  <inkml:trace contextRef="#ctx0" brushRef="#br0" timeOffset="27637">6403 12153 19115,'-10'-24'745,"4"3"-505,14 15 7,1 0-18,7 0-66,-1 1-51,2 0-28,2 1-34,1 0-44,5 0 5,5-1 22,1 1-33,1-1 0,-1 3 6,-4 0-6,-2 2 6,-4 0-1,-4 0 29,-4 0 33,-3 0 11,-4 1-27,2 3 38,-1 3 18,1 2 72,0 1 28,1 3 46,-5 2-12,0 1-12,-4 2-38,0 1-6,-7 2-12,-4 0-72,-9 0-17,0 1-17,-3-2-16,0 0 27,-1-1 12,2-2 10,5-1-16,0-4 12,8-4 10,2-3-5,4-2 78,1-2 1709,2-1-1821,0 4 123,11 3 163,16 6-101,18 5-642,-13-7 0,1 0 524,2 2 1,1 0-49,4 1 1,0 0-3,-1 2 0,0 0-17,0 0 1,-1 2-21,-3-1 1,-1 0-15,-4 0 1,-1-1-6,-4-1 0,-2 0-22,12 8-1,-12-7-5,-8-7-67,-9-6-319,-4-2-2247,-2-1-644,0-6 0,-6-2 2457,-7-4 1,5 5 0,-3 2 0</inkml:trace>
  <inkml:trace contextRef="#ctx0" brushRef="#br0" timeOffset="28516">6774 11659 20212,'-33'-26'863,"16"3"-466,33 11 6,7-1-60,4 2-24,-7 4-17,-4 3-150,-8 3-35,-3 2 1,-2 7 16,0 5-95,1 9 40,-2 7-46,0 3-33,-2 5 34,-4-2-34,-6 0 0,-3-5 0,-4-4 0,4-5 0,5-6-6,4-4-22,2-4-5,2-3-1,0 0 1,0-2 33,0 1-6,2 0 6,9-1 0,5 1 0,13-2-62,1 0-386,3-1-516,1 0-570,-1 0-1687,2-1 3221,3-4 0,-17 3 0,-2-4 0</inkml:trace>
  <inkml:trace contextRef="#ctx0" brushRef="#br0" timeOffset="29101">7056 11659 21338,'24'15'677,"0"-1"1,1 0 0,-1-2-230,16 2-5,6-2-152,1 1-73,0-1-83,-2 0-51,-4-1-34,-5-1-50,-7-1-39,-8-2-314,-6-1-560,-7-2-751,-4-2-1242,-2-1-371,-2-1 2864,-6-3 0,5 3 0,-5-3 0</inkml:trace>
  <inkml:trace contextRef="#ctx0" brushRef="#br0" timeOffset="29582">7338 11606 20699,'-2'44'472,"0"-1"1,-2-3 0,0-4-327,-3-5-146,-4-2-45,1-4-404,1-5-514,-1-7-644,4-4-1435,1-4-235,2-3 3002,2-2 1,-1 0 0,2 0-1</inkml:trace>
  <inkml:trace contextRef="#ctx0" brushRef="#br0" timeOffset="30162">7532 11518 14835,'-4'-8'3276,"2"2"-2507,2 6 1269,0 0-1002,85-22-464,-58 16-357,21-7 1,-6 4 154,-33 13 66,-5 5-88,-2 8-108,-2 8-105,0 5-79,-4 3 5,-2 1-55,-5-2 28,-2-3-1,3-4-27,0-4-6,3-5-6,3-3-5,2-4-79,2-1-61,0-3-50,0-1-152,2-1-336,6-1-684,5-1-1371,9 0-533,2-1 2457,1 0 1,-11 0 0,-5 0 0</inkml:trace>
  <inkml:trace contextRef="#ctx0" brushRef="#br0" timeOffset="31862">8326 12241 25147,'31'16'549,"8"-2"-521,-15-9 0,3-1-938,2 0 0,2-2 912,1 1 1,1-2 14,1 1 0,1-2-21,0 0 0,-1 0 21,0 0 0,-1 0-14,-1 0 0,-1 0-1,-4 0 1,0-1 25,23 0-22,-6-1-6,-6 0 488,-1 0-488,-2 1 0,-3-1 0,1 2 0,-5-2 918,-5 2-918,-5-2 573,-5 2-573,-5-1 0,-2 1 5,-1-1 1,-3 1 509,0-1-330,-8 1-56,-3 0-68,-6 0-55,-5-1-12,1-2 6,-6 0-5,2-3-1,-2 0 1,1-1-1,4 0-28,5-1-16,3 1-40,7-3-5,1-1-6,4-5-5,8-1-23,3-4-11,6 3 90,0 2-1,-5 7 46,-5 5-46,-4 2 51,-3 2-5,0 2 5,0 5 39,0 6 6,0 5 28,0 7 11,0 3 0,0 3-51,0 1-27,0-2 39,-3-1 5,-4-6-44,-2-4-6,-3-6-280,2-3-550,-5-5-654,-1-1-1709,-13-2-84,-1-1 2457,-10-1 1,19 0 0,5 0 0</inkml:trace>
  <inkml:trace contextRef="#ctx0" brushRef="#br0" timeOffset="33117">9666 11906 21601,'-3'39'2398,"2"4"-1906,5 2-257,0-19 1,1 0-385,-2 0 0,1 1 317,1-1 1,-1 1-35,-1 0 1,-1 0-26,0-1 0,0 0-33,-1 1 0,0 0-26,-1 0 0,0-1-25,0 0 1,0 0-15,0 23-5,0-6-6,0-6 146,0-10-454,0-9-253,0-8-615,0-6-577,0-3-1210,0-11-314,0-5 2457,2-15 1,-2 13 0,2 1 0</inkml:trace>
  <inkml:trace contextRef="#ctx0" brushRef="#br0" timeOffset="34214">9755 11994 11430,'5'8'3276,"0"-3"-1970,-5-5 530,0 0-1337,0-8-62,0 4-11,0-6-84,0 6-46,0 0 7,2-2-79,4-1-90,4 1-78,3 0 11,4 0-5,-3 3 11,5-2 27,0 4-16,4-1-11,0 2-22,2 0-7,0 0-4,-2 1 27,-2 3 17,-4 3 5,-3 4 79,-3 3 12,-3 3 16,-3 2 0,-4 3-89,-1 1 10,0 0-5,-1-3 6,-5 0 84,-5-3 38,-6-1-32,0-2-40,-2-2-6,5-2 73,-6 0-134,6-3-17,-3 0-50,7-1-1,0-1-33,1 1 6,-3-1 33,3 0-39,-1-1 0,2 0 6,1-1-1,3 0 1,0-1 67,2 0 11,-2 0-17,0-1 6,0 1-40,-1 0 34,1 0-22,2 1 22,0-2 370,2 0 723,-2-1-1126,2 3 89,3 1 162,12 6 18,8 2-57,13 6-39,5 3-366,-18-9 1,1 1 256,1 1 0,0 0-39,0 1 0,0 0-17,0-1 0,0 1-6,-1-1 1,-1 1 21,0-2 1,-1 1 25,18 13 0,-4-3-33,-7-2-6,-6-5-45,-6-4 5,-7-5-5,-4-4-117,-4-2-3160,-2-2 0,-22-11 0,-4 2 2621,2-1 1,0 0-1,-1 1 1,4 2 0</inkml:trace>
  <inkml:trace contextRef="#ctx0" brushRef="#br0" timeOffset="35618">9384 12012 20806,'26'12'1069,"-4"2"-827,-15 4-29,-1-1 22,1 1-28,-5-2 12,2 2-35,-4-1-49,2 0-29,-2 1 6,0 0-5,2 1-12,0 2 11,0 0 29,2 1-7,-3 0-21,0 0-12,-1 0 0,0 0-44,0-2 33,0-1 0,2-1 0,-1 0-23,1 0-5,-2-1 28,0 0 28,0-1-56,0 1 28,1 1 17,0 2 0,1 1 0,-2 1 0,0-1-17,2-2 0,-2-3-39,4-2 5,-2-4-44,0-3-1,0-3 1,0-1-6,-1-2-3277,0 0 0,-1-10 0,0-2 2457,0-11 1,0 11 0,0 0 0</inkml:trace>
  <inkml:trace contextRef="#ctx0" brushRef="#br0" timeOffset="37172">9984 11589 20313,'24'-6'594,"-2"1"-438,1 8-44,-6 2 286,-1 27-202,-9 8-95,-3 8-12,-10-5-49,-3-16 10,-1-5-44,-1-4-6,5-5 0,2-5 0,2-3-34,2-2 34,0 0 0,0-1 0,0 1 0,5 0 0,4 0-134,8 0-320,2 1-537,4-2-981,4 0-1305,-1-1 2457,2-1 1,-14 0 0,-2 0 0</inkml:trace>
  <inkml:trace contextRef="#ctx0" brushRef="#br0" timeOffset="37698">10266 11659 21125,'44'12'562,"-1"-1"0,-3 0 0,-4-1-293,-4 0-101,-3 1-101,-4-1-67,-4 2-33,-3-3-236,-1 0-397,-4-3-310,-1-1-412,-5-3-1211,-1 0-437,-4-2 1943,0 0 1,-2 0 0</inkml:trace>
  <inkml:trace contextRef="#ctx0" brushRef="#br0" timeOffset="38050">10478 11589 13558,'-2'4'3276,"1"-1"-82,1-3-3054,-15 53-140,6-27-285,-1 7 1,0 0-388,0-9-911,3-5-1542,1-6-152,4-6 2457,0-4 1,2-3 0,0 0 0</inkml:trace>
  <inkml:trace contextRef="#ctx0" brushRef="#br0" timeOffset="38472">10778 11448 19876,'9'34'343,"0"0"1,-4-1 0,-4-3-126,-17 5 51,-5 1 16,-2-1-21,6-3-51,5-2-73,6-4-28,4-3-22,2-4-57,4-1-27,11-4 61,15-2-67,16-4-779,-17-5 0,1-2 235,1 1 1,1-2-776,3 0 0,1-2-320,-4-1 1,0 0 982,-2-1 1,-2 0-1,3-3 1,-13 2 0</inkml:trace>
  <inkml:trace contextRef="#ctx0" brushRef="#br0" timeOffset="64013">16510 9790 21808,'-31'37'672,"11"-12"1,1 3-530,-2 10 0,-1 5-1236,5-7 1,-2 3 0,1 1 1027,2-5 0,0 1 1,0 0-1,1 1 153,0 2 0,0 1 1,0 0-1,1 0 12,-1 1 1,2 0 0,-1 0 0,1-1-16,2-1 1,0-1-1,0 1 1,1-1-8,0-1 0,1 0 1,-1-1-1,2 1-3,-3 9 0,0 0 0,1 0-8,-1 0 0,0-1 1,0 0-18,1-1 0,-1 0 1,1-1-18,-1-1 1,-1 0 0,1 0-3,0-1 1,0 0 0,0-1-55,0-3 1,1-1 0,-1 0 55,1-3 1,0 0 0,1-1-4,-4 8 1,1-1-3,-1-5 0,-1-2 3,2-1 0,-1-1 5,-4 1 1,-1 0 27,-1 2 0,0-1-28,-2 1 1,0 0 162,-1-1 1,0-1-167,3-2 1,0-1-9,0-2 1,1-1 13,3-1 0,2 0-39,-13 18 6,7-3 61,2-2-34,4-3 18,1-1-12,3-5 23,-1-4 1808,2-7-1786,-1-5 1284,3-6-1284,2-3 728,2-2-470,2-1-288,4 0-82,2 0 28,12 0 40,11 0-21,-4 0 1,4 0-779,9 1 0,5 1 811,-6-1 0,2 1 0,2 1-720,-2-1 1,2 1 0,1 0 0,2 0 669,-3 0 0,1 1 0,2-1 1,0 1-1,2 0-316,-2-1 0,2 1 0,1 0 0,0-1 0,1 1 0,0 0 318,-4 0 1,1-1 0,1 1 0,-1 0 0,1 0 0,0 0 0,0-1-192,2 1 1,0 0 0,0-1 0,0 1 0,0 0 0,-1-1 0,1 1 194,-3-1 1,1 0 0,-1 1 0,1-1 0,-2 0 0,1 0 0,-2 0-101,2 0 1,-1 0-1,-1-1 1,0 1-1,-1-1 1,0 1 91,2-1 0,0 0 0,-1 0 0,-2 0 0,-1 0 108,2-1 0,-3 1 0,-1-1 1,0 0-90,6 0 0,-2-1 0,0 0-19,-1 1 0,-2-1 0,1-1 0,-1 1 0,-1 0 0,2 0 0,4 0 0,1 0 0,-1 0 0,1 1 0,0-1 0,0-1 0,2 1 0,-1-1 0,1 0 0,0 0 0,0-1 0,0 1 0,1-2 0,0 0 0,1 1 0,-11-1 0,2 1 0,-1 0 0,2-1 16,3 1 1,1-1-1,0 0 1,1 0-17,-4 0 0,0 0 0,1 1 0,0-1 0,0 0 0,2 1 0,0-1 0,1 0 0,-1 0 0,1 0 0,1 0 0,0 1 0,-1-1 0,1 1 0,-1-1 0,-4 1 0,0-1 0,0 1 0,-1-1 0,-1 1 101,4 0 1,-2 0 0,0 1 0,0-1-102,-4 0 0,0 0 0,-1-1 0,-1 1 0,9 1 0,-2-1 0,-1 1 0,-3-1 0,-1 0 0,0 1 265,13 0 1,-3 0-266,-10 0 0,-3 1 0,-8 0 0,-4 0 0,12 0 1596,-16 0-1596,-5 0 2522,-4 0-2522,3 0 2208,4 3-2208,5 0 418,6 3-418,2 0 0,-1-1 0,-2 0 0,-4-1 0,-4-1 0,-3 0 0,-5-2 0,-5 1 0,-2-2 0,-4 1 0,-15-1-2096,-7-3 457,-5-8 1,-3-2-1,0-1 1,-1-3 982,-9-10 1,3 0-1,-4-1 1,9 2 0</inkml:trace>
  <inkml:trace contextRef="#ctx0" brushRef="#br0" timeOffset="65780">15858 11518 21058,'-39'24'289,"1"-1"0,0 0 0,3-2 0,2-2 0,10-1-25,13 4-7,7-10-16,3-5-95,7-6 106,15-11 5,17-10-1872,-9 4 1,2-3 1664,3-3 0,0 0-30,3-3 0,0 0-213,-5 2 0,-1 0 311,-5 5 0,-2 0 122,7-6-44,-14 13-72,-12 7 4,-4 13 3148,0 11-2711,2 18-512,0-12 1,0 3-38,2 3 0,1 1-13,0 2 0,2 1-3,2-1 0,1 0-3,0-2 0,2-2-31,1-3 1,1-2-62,-1-4 0,1-3-29,18 9 124,1-14 68,4-11-10,-12-13 1,0-7-1560,8-10 0,1-7 1501,-6 0 0,0-5 0,0-2-14,-4 5 0,-1-1 0,1-1 0,-1-1-377,-1-1 0,1-1 0,-2 0 1,0 1 388,-3 4 1,-1 0-1,0 2 1,-2 2 28,2-1 0,-2 2 0,-1 4-69,-1 0 0,-1 6 108,2 6-66,-4 15 320,4 25-133,-3-1 1,-1 6 287,0-1 1,0 4-1,0 1-423,2 5 0,0 1 1,0 1-9,1 1 1,0 0 0,-1-1-30,-1-5 0,0-1 0,-1-2 680,6 8 1,1-4-699,-2-7 1,1-2-32,2-4 1,2-1-9,2-1 0,0-1-3,3-3 0,1-3 45,-1-3 0,2-5 3,4-5 0,0-7-519,7-14 0,-1-9 510,-6 0 1,1-5-1,0-2-572,-6 1 0,1-2 0,-1-3 1,1 1 550,-6 5 0,1-1 0,-1 0 0,0 0 0,0 0 24,3-6 0,-1 0 1,-1 2-1,0 1 84,0-2 1,-1 2 0,-1 3-105,2-2 1,-4 6 363,1 3-246,-7 19 1183,-5 8-981,-1 17-29,2 11-184,3 20 1155,-6-20 0,2 0-1234,2 2 1,1 0-3,1-1 0,1 0-3,2-2 0,2-1-20,0-3 1,1-1 2,2-4 0,0-2-14,1-2 1,0-3 10,3-4 1,0-2 19,3 0 0,2-5 28,10-9-1,4-6-701,-5 0 0,2-2 1,2-4 673,-5 0 0,2-3 0,1-2 0,0 0-16,-5 3 0,1-1 1,0-1-1,-1 0 0,0 0-217,-1 1 1,-1-1-1,0 1 1,-1 0 0,-2 0 215,2-1 0,-1 1 0,-1 1 0,-3 1-17,12-8 1,-6 5-68,2 0 34,-22 20 67,-4 15 286,-3 21-152,-4-7 1,0 3-158,-2 11 1,0 3 47,0 3 0,0 1 658,-1-1 1,0 0-670,0 2 0,2 0-14,1-8 0,2 0 224,2-2 0,3-1-258,2-6 1,3-3-119,3-4 0,3-4 121,1-4 0,3-4 31,5-2 0,2-5-137,3-8 1,3-5 119,-5-1 0,1-2 0,0-2-55,3-5 1,0-1 0,0-2 52,-5 2 1,0 0 0,1-1 0,-1 0-167,-1 0 1,0-1-1,-1 1 1,0 0 169,7-6 0,-1 1 0,-1 0 2,-3 2 0,-1 1 0,-1 1-207,4-3 0,-3 2 220,-7 7 0,-2 3 883,4-1-698,-13 28 134,-9 16-227,-3-3 1,0 4 400,-1 5 1,0 1-436,1 1 1,1 1 184,2 4 0,1-1-240,2-4 0,2-2-3,4-1 0,1-2 233,2-5 1,2-3-251,3-3 0,2-5 17,0-4 0,2-3 0,3-2 0,2-4 0,4-8 0,1-4-1100,7-4 1,1-3 1056,-9-1 0,0-2 0,1-1 13,4-2 0,1-2 1,0 0-322,2-2 0,0-1 0,0 1 330,1 0 1,0 0-1,-1 0 8,-3 3 0,-1 1 0,-1 1-30,-4 3 0,0 1 0,-1 2 364,6 0 1,-3 3-297,-8 4 1,-2 6 287,12 20-55,-14 18-149,-13-6 0,-2 3 31,-1 4 1,-3 3-311,0 2 0,-2 0 170,0 1 0,0-1 0,0-2 0,2-2 765,0-4 1,3-2-766,1-5 0,2-3 0,15 9 1745,12-16-1745,-12-12 0,2-3 0,6-6 0,2-4-405,5 0 0,1-2 122,3-4 1,-1-1-105,-3 0 1,-2-1-256,-4 4 1,-3 0-629,9-6-2007,-18 8 0,-12 5 2457,-8 2 1,0 2 0,-2 0 0</inkml:trace>
  <inkml:trace contextRef="#ctx0" brushRef="#br0" timeOffset="66797">21114 12383 18840,'35'12'1479,"2"5"-1138,-7 4-50,5 6-78,-1 3 50,-1 1 57,-5 0-12,-7 0 6,-7-2-6,-8-2-73,-2-3-100,-4-4-135,0-4-163,0-5-633,-9-3-766,-6-2-77,-11-3 1,-4-2-1,0 0 1,-2-1 982,-17 1 1,3-2-1,-4 1 1,7 0 0</inkml:trace>
  <inkml:trace contextRef="#ctx0" brushRef="#br0" timeOffset="67917">16687 9525 18291,'-23'12'537,"0"0"1,-1 1 0,0-1-348,-1-3 1,-2 1-267,0 2 0,0 0 247,-3 2 0,-1 0-20,0 1 0,0 0-39,-2 2 0,1-1-466,-2 1 1,1-1 465,-1 0 0,1 0-28,0-1 0,1-1-17,0 0 1,-1-1 13,4-1 0,-1-1 14,4-1 1,0 0 100,-16 5 325,13-4-330,9-5 10,7-3-55,5-1 223,4-2-257,2 1 697,2-1-966,7 0 157,14 4 39,20 1-34,-8 0 1,3 2-761,9 0 1,2 0 765,-10-1 0,0 0 0,1 0-9,2 0 0,1 1 0,-1-1 1,1 1 1,-1-1 0,-1 0-2,-2 0 0,-1 0 0,-2-1 17,12 3 1,-4-1-19,-10-1 0,-3-1 156,10 2 129,-21-3 139,-10-3 6,-6-2-246,-7-9-66,-10-8-35,-10-14-68,7 12 1,0-1 552,-2 0 1,0 0-548,1 0 0,0 1 29,-14-13-21,6 9 21,4 7-51,4 7 0,0 4-174,3 0-386,-5 1-499,2 1-327,-6 0-1891,2 2 0,0 2 2457,5 3 1,8-2 0,7 3 0</inkml:trace>
  <inkml:trace contextRef="#ctx0" brushRef="#br0" timeOffset="71496">15170 12700 18744,'5'38'1228,"-1"2"-948,-4-5-112,0 7-51,0 4-780,0 2 730,0 0-22,-2 0 5,2-2-50,-2-3 6,2-2 100,0-2 57,0-4 188,2-3-233,7-4 78,7-3 102,11-3-124,2-2-23,9-3-50,0-2-45,5-4-351,3-1 356,2-4-25,-22-4 1,-1 0-3,23-1 16,0 0-39,-4-1-5,-1 0 39,1-3-40,0-2 34,4-4-5,0-1-31,-22 5 0,0-1 2,0 0 1,-1-1 27,1 0 1,0 0 8,-1 1 0,0-1 8,0-1 1,0 1 61,23-4-17,0-1-39,-4 2 6,2 1-57,0-1 37,-22 6 0,2 0-23,1-1 1,0 1 22,3 0 0,0 0-213,3 0 1,1 1 209,3-1 1,2 2 2,1 0 0,1 1-17,5-1 0,0 1 3,1 1 0,0 0-456,-12-1 1,-1 1 0,1 0 449,0 0 0,0 0 1,0 0 3,1 0 0,-1 0 0,1 0-13,-1 0 0,0 1 0,-1 0-452,15 2 1,-1 0 463,-3 1 1,-2 1 4,-7 0 1,-1 1 44,-5 0 1,-2 2 348,14 6-279,-9 3-10,-10 1 601,-4 1-641,-7 2 1290,-2-1-1380,-1 0 1269,-3-2-1274,0-2 0,-3-2 67,-1-2-33,-2-4 28,0-1-6,0-4 375,0-2-431,0-8-89,0-5-12,5-11 34,6-6 5,8 0 56,6 2-61,4 6 16,1 7-10,1 7 61,2 4 0,5 3 0,6 3-632,-17 1 0,1 1 713,3 3 1,1 1-49,5 3 1,2 2-31,1 1 0,1 0 27,4 2 1,0 1-28,1 0 0,0-1 8,-13-4 0,-1-1 0,1 0-9,-1-1 0,0 0 0,1 0 0,-1-1 0,1-1 0,0 0 3,14 3 1,0-2 19,-1-2 0,0-2-6,0-1 1,1-3 11,1-2 0,0-3-547,-12-2 0,1 0 0,0-2 519,2-2 1,1-1 0,3-3 5,-5 1 0,3-2 0,1-2 0,0 0 0,-2 1-1,0 0 1,-2 0-1,0-1 1,1 0-320,0 0 1,2-1-1,1-1 1,-3 1-1,-3 1 328,5-4 0,-5 2 0,-2 0 33,10-6 0,-4 0-68,-11 4 0,-4 0 164,4-11 820,-17 7-849,-14 5 1275,-16 3-1425,-10 4-270,-20 1 624,22 8 1,-1 0-1037,-2 1 1,0 0-692,0 1 0,-1 1-233,-2 2 1,0 1-1,2 1 1,0 2 982,-1 1 1,2 0-1,-3 4 1,10-3 0</inkml:trace>
  <inkml:trace contextRef="#ctx0" brushRef="#br0" timeOffset="72153">16493 14023 19507,'42'-12'139,"0"0"0,1 0 0,-1 0 0,9-2 0,-1 0 0,-10 4-4,0 3 100,-17 4 140,-12 3 90,-11 7-62,-20 8-167,-15 10-183,7-8 0,-1 1-380,-4-1 1,1 0 326,1 0 0,2 0-42,3-2 0,2-2-261,-9 9-291,16-5 118,11-5 112,29 0 112,12-1-185,-5-5 1,3 0 394,2 1 0,0-1 22,-1 1 0,0-1 20,-5 1 0,-2 1 432,11 6 279,-20 3 6,-10-1 511,-21 1-791,-13 0-263,-15-2-135,15-8 0,-1 0-198,0-2 1,1-1 1,-2-1 0,1 0-123,2-1 0,0-1-711,-21-1-577,8 0-1156,11-2-553,11-3 2728,10-2 0,4 1 0,2 2 0</inkml:trace>
  <inkml:trace contextRef="#ctx0" brushRef="#br0" timeOffset="72630">17939 13829 22010,'-41'14'377,"1"-1"1,-1 1-1,2-1 1,0 1 0,2-1-202,-6 4 1,3 0-1041,0 1 1,2 1 913,1 0 1,3 1-35,4-1 1,3 0-17,4-1 0,3 1 590,-8 18-685,14-4 11,8 0 285,17-2-352,11-4-17,16-4-215,8-9 347,-21-9 0,0-2 5,1-1 0,-2-2-3,21-8 1,-4-6 27,-11-11-67,-7-4-173,-13 0 1016,-4 2-905,-6 5-66,-4 6-270,-10 7-409,-7 5-251,-11 4-298,-1 7-1847,3 4-1,8 5 2672,10-2 0,9-6 0,3-5 1</inkml:trace>
  <inkml:trace contextRef="#ctx0" brushRef="#br0" timeOffset="73064">18504 13917 22918,'-30'12'44,"1"-1"1,2 0 0,3-1-129,-4 1-89,7 1-29,7 0 0,5 4 68,5 5 100,2 3 34,2 3 12,0 2 77,0 1 62,0-2-16,0-2-23,0-3-45,0-7-22,0-4-45,0-6-56,-1-3-286,0-3-319,-4 0-605,0 0-2011,-11-9 0,-2-3 2457,-7-9 1,11 9 0,3 2 0</inkml:trace>
  <inkml:trace contextRef="#ctx0" brushRef="#br0" timeOffset="73230">18310 13847 14773,'41'-1'3087,"-9"1"-3087,5 0 0,9 0 0,-4 0-1408,-7 2 0,2 1 933,5-2 0,7 0 1,2-1-1,-7 2-1164,6 1 1,-3 0 1091,3-1 1,-4 0 0,-19-1 0,-3-1 0,9 0 0</inkml:trace>
  <inkml:trace contextRef="#ctx0" brushRef="#br0" timeOffset="75464">22649 11395 19585,'9'-13'857,"-2"2"-723,-7 8-33,0-1-51,0 3-111,0 0 61,0 8 11,-3 1 90,-6 10-23,-2-1 1,-5 1-12,5-2 67,-1-4 79,5-5 117,3-3 12,2-3-123,2-2-168,0-6-46,0-6 1,0-7 33,0-4-33,0 1-6,0 2-28,0 7-51,2 7 12,2 4 33,3 2 34,1 1 0,0 2 0,1 0 0,-5 2 6,0-2 61,-4 1-3215,0-3-129,0 2 3033,0 1 1,0-2-1,0 2 1</inkml:trace>
  <inkml:trace contextRef="#ctx0" brushRef="#br0" timeOffset="76357">22702 11712 22431,'28'-12'459,"-5"4"-342,-23 7 281,0 1-359,-7 1-39,-4 1 0,-9 1 0,1 1 0,3 0 6,3-2-1,7 0 40,2-2-3322,4 0 0,9 0 2457,1 0 1,1 0 0,-3 0 0</inkml:trace>
  <inkml:trace contextRef="#ctx0" brushRef="#br0" timeOffset="77385">22684 12100 20504,'-29'8'-820,"2"0"1,17-4 0,3 0 0</inkml:trace>
  <inkml:trace contextRef="#ctx0" brushRef="#br0" timeOffset="81769">22931 11112 16370,'-26'-15'522,"1"0"1,1 1 0,5 2-125,6 6-85,-1-2-43,-1 0-13,-4 0-49,0-1-46,-2 0-44,-1 1 38,0 0-10,1 2 0,3 2-85,1 2 23,2 1 6,1 1 16,1 0-11,3-1-11,-2 1 17,3-1-34,0 1 12,3 0 21,2 0-16,0 0-50,0 0 61,-2 0 51,-3 1-68,-5 3 45,-3 5-5,-4 5-17,-4 3 28,2 3-23,-4 1-33,0 0-11,1 0-11,-1-3 5,4 1-23,0-3 12,4 2-11,3-1 55,3 3-5,3 0 17,2 3-17,1 1-22,3 2-6,2 0-51,2 0 62,-2 0-67,2-2 84,-6 1-16,3-2-63,-4 0 51,0 1-22,1-2-29,0 1 1,3-1 78,1 1-50,2 0 22,-2 1 44,2 0-49,-4 2 27,2 0-22,-4 0-22,-1 1-29,-1-2-5,0 1 12,-2-1-7,1 1-5,-3 2 6,3 0-1,-1 2-5,1 0 28,1 0-22,0-1-12,1-1 6,1-3-5,2-1-29,2 0 34,0-2 0,2 1 0,0-2 0,0 1 0,2-2-61,4 0 55,6-1-39,5-2 0,6-2 40,2-2 5,4-2-6,3-1 6,1-2 28,1-2-28,-1 0 6,1-2-6,1 0 5,1 0 63,3-2-24,3-2 40,4 0-273,-21-1 1,2-1 263,0-1 1,2-1 50,15-5 0,1-1-90,-13 3 1,0-2-1,10-1 1,-2-1 64,2-2 27,-5-2 12,-8 0-22,-2-5-56,2-3-6,1-6-300,5-3 303,-16 14 0,0-1-393,0 0 1,0 0 386,1-2 1,-1 0 2,-1-1 0,-2 0 31,0-2 0,-1-1-20,-2-2 0,-3 0-11,0-3 0,-3-1-6,-2-3 1,-2 0-26,0-3 0,-2-2 34,-1-1 0,0 0 2,1-3 1,0 1 27,0 1 1,0 1 55,0 3 1,1 1 47,0 5 1,-1 2 192,0-17 372,1 15-758,-4 11-34,-13 10-744,-10 5-779,-18 3 106,13 4 1,0 2-189,-1 0 1,-1 0 982,-3 3 1,2 0-1,-4 2 1,11-1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05T07:42:55.325"/>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0000FF"/>
    </inkml:brush>
    <inkml:brush xml:id="br2">
      <inkml:brushProperty name="width" value="0.09071" units="cm"/>
      <inkml:brushProperty name="height" value="0.09071" units="cm"/>
      <inkml:brushProperty name="color" value="#00FF00"/>
    </inkml:brush>
  </inkml:definitions>
  <inkml:trace contextRef="#ctx0" brushRef="#br0">6650 12418 23343,'9'-15'0,"3"3"-5,-1 8-62,3 2 67,-5 1 0,1 2 22,-1 5-11,-3 2 23,-2 6-29,-2 2 1,-2 1 61,0-1-28,0-2 29,-4-2 32,-4-3 12,-5-3-11,-6-3-45,0-2 39,0-1-55,1-3 27,3-2 0,2-4-5,3-1 5,6 1-67,0 2-39,4 3-45,0 3-101,0 1 84,7 1 0,1 2 56,4 2-11,-5 2 56,-4-2 45,-3-1 34,0-1 94,0-2-251,0-6 72,2-1-55,1-4 61,1 3 0,2 1-34,-3 2 40,0 3-40,-3 1 34,0 3 34,0 3 5,0 2-6,0 1-27,0-1-6,0-2-112,0 0-347,0-4-633,0 1-706,0-3 1798,-16 3 0,11-3 0,-11 2 0</inkml:trace>
  <inkml:trace contextRef="#ctx0" brushRef="#br0" timeOffset="1658">8449 11165 21097,'-36'1'683,"-3"0"-582,7 2-45,-1 1-50,2 3-6,5 2 0,5 1 0,7 1-6,4 1-67,5 2 68,1 0-1,4 2-72,0-2-12,0-2 45,8-2-28,1-3 73,9-2 0,0-3 45,0-1-39,1-1 72,-4-1-39,3-4 79,-7-3-68,1-5 40,-7-2-79,-1-1 62,-4 1-5,0 2-1,0 5 12,0 2-74,0 4 96,0 1-140,-6 5-516,-3 0-689,-7 4-1847,-3 5 3091,-8 10 0,14-10 0,-2 3 0</inkml:trace>
  <inkml:trace contextRef="#ctx0" brushRef="#br0" timeOffset="2928">10425 11924 20436,'-24'-3'807,"2"5"-735,3 3-38,2 5 0,-1 2-29,3 2 29,2 1-34,5-1-6,2 0-72,4-2-1,0-2-5,2-3 17,0-2 67,2-3 101,5-1 28,3-1 5,4 0 29,-1 0-12,-3-2-11,-1 0 0,-3-3-5,-4-1-34,0-2-68,-2-2 1,2-2 0,-2-2-29,4 1-5,-2-3 34,1 6 50,-2 1 84,-1 7 358,0 2-442,0 7-78,-3-1 44,-4 5-44,-2-1-1,1 0 29,2-2-34,4-3-6,0-2-3271,2-3 0,2-6 2457,2 1 1,-1-2 0,0 3 0</inkml:trace>
  <inkml:trace contextRef="#ctx0" brushRef="#br0" timeOffset="4016">8908 13688 18908,'-3'-11'1976,"-4"3"-1421,-6 7-197,-3 1-151,1 0-60,-2 1-80,-1 3-34,1 3-27,-2 3-6,6 3 0,1-1-6,6 1-72,1-2 28,4-1-69,1-3-21,3-1 23,6-2 16,4-1 34,3-1 61,1-1 0,-4-1 6,-3 0 34,-6 0 44,-2 0 422,-2 0-433,0-4-56,0-2 28,0-4-33,0 2 27,0 1-27,0 4 660,0 1-666,-2 7 0,2-2-128,-4 7-550,0-4-594,-4 5-1842,-5 0-163,0 2 2511,1-3 0,5-5 0,3-3 0</inkml:trace>
  <inkml:trace contextRef="#ctx0" brushRef="#br0" timeOffset="5188">9808 9648 18173,'25'0'2806,"-5"-1"-2313,-20 1-174,-4 0-111,-5 1-169,-5 4-39,-5 3 0,0 6 0,0 2 0,6 2-79,5-2-16,4-2-6,4-2 12,11-2 89,7-3 33,13-3-27,5-2 72,2-2-38,-4 0 21,-3-3-5,-8-1 34,-5-3 73,-9-1 27,-3 0 79,-6-2 6,-2-1-29,-10-4-89,-7-2-56,-11-2-23,-3 1-50,1-1-22,3 3-6,6 2 0,4 3 0,8 5-51,4 2-128,4 3-179,-2 1-247,-2 5-774,-11 8-1898,-2 5 2457,-5 3 1,12-10 0,3-5 0</inkml:trace>
  <inkml:trace contextRef="#ctx0" brushRef="#br0" timeOffset="6105">5680 11642 21013,'-14'32'350,"0"0"0,0 0 0,-6 13 1,2-2-234,6-15 1,1-2-29,0 1 1,1 0-15,1-2 1,1-1-20,-5 19-50,7-9-6,2-9 6,4-8-6,0-8 95,0-5-6,0-5-21,0-10-57,0-9-6,8-15 29,3-6-34,6-5 0,3 5 0,-4 7 6,-2 12-6,-6 8 0,-2 8 0,0 3 0,3 3 134,5 4 0,5 3-94,8 6 10,5 3-5,3 1-45,-1 0-84,-1-3-527,-7 0-621,-7-3-723,-9-3-1322,-12 2 0,-21-1 2457,-16 1 1,9-4 0,2-2 0</inkml:trace>
  <inkml:trace contextRef="#ctx0" brushRef="#br0" timeOffset="6246">5275 12030 17669,'47'-4'-256,"0"0"0,1 0 0,-1 0 1,1 0-1,-4 0 0,0 1 0,0-1 1,-5 0-1,-5 0-1383,0-1 1,-4-1 982,0 1 1,-3-1-1,0 1 1,-8 0 0</inkml:trace>
  <inkml:trace contextRef="#ctx0" brushRef="#br0" timeOffset="7380">7832 10619 20252,'-5'35'281,"-1"-1"0,1 1 1,-2 14-1,1-6-29,0-1-118,4-7-55,0-8-79,2-11 168,0-7 101,0-6-28,0-5-106,0-8-68,0-9-6,0-12-55,0-5 0,0 0-6,0 5-6,0 8-33,0 8 28,0 7-73,0 5-6,0 2 12,6 1 72,1 0 0,9 1-145,3 3-74,4 0-60,6 4 83,-1-1 62,5 3 23,-4 1 72,1 4 39,-7 4 6,-8 3 90,-6 5 89,-6 1 28,-1-1 12,-2-3-84,0-6-51,0-4-79,-2-6 141,-4-3-146,-7-1-235,-8-1-488,-8 1-750,-7-1-1804,-9-1 0,0-1 2457,2-1 1,20 0 0,10 0 0</inkml:trace>
  <inkml:trace contextRef="#ctx0" brushRef="#br0" timeOffset="7922">10584 9260 21360,'-32'-1'411,"0"1"0,0 1 0,5 7 37,-5 28-1368,14-14 0,1 2 1004,0 1 0,0 1-51,0 1 1,2 0-104,3-1 0,1-1-86,-1 23-37,6-6-934,23-7 102,5-21 1,6-2-615,6-2 1,3-2 1091,12-2 1,-2-2 0,-19-2 0,-3 0 0,14-2 0</inkml:trace>
  <inkml:trace contextRef="#ctx0" brushRef="#br0" timeOffset="8955">10954 11589 20487,'11'47'655,"0"0"0,-1-2 1,-3-2-455,-6-15 1,-2-1-357,1 1 1,0-1 258,0 0 0,0-1 24,0 21-88,0-10-29,0-7 222,0-11-177,0-7 157,0-7-78,0-3 89,0-10-45,0-9-129,0-13-44,0-11 27,2-7 1,0 22 0,2 0 16,1 0 0,1 1 57,8-22-29,5 6 12,0 8 5,0 6-95,0 6 310,-1 5-310,1 4 0,2 4-5,2 4-1,0 3 1,6 1 5,-1 3 0,7 7 56,-3 9-23,5 11-533,-20-11 1,0 1 518,1 4 1,-1 1-17,-1 3 0,-1 1-1,0 1 1,-2 1 31,-1 1 0,-1 0-29,-4-1 1,-1 0 38,-2-2 1,-1 0 64,0-3 1,-6 0 66,-12 4 1,-5-3-121,4-8 0,-3-1-315,-13 1 1,-3-4 233,5-9 0,-1-2-705,-1-2 1,-1-1 60,-2-3 0,-1-3-880,-6-3 0,0-2-90,2-2 1,0-1 1387,-3-3 0,3 2 1,-3-3-1,13 6 0</inkml:trace>
  <inkml:trace contextRef="#ctx0" brushRef="#br0" timeOffset="9825">9384 13547 21556,'4'49'457,"-1"0"1,-2-2 0,-3-4-313,-3-16 1,-1-3-365,-2 2 1,-2-1 290,1 0 1,0-1 17,-4 20-45,5-6-45,4-7 198,4-7-148,0-6 134,7-5-89,3-4-27,6-2-63,5-2 353,0-3-313,4 0-45,2-2-62,-1 0-369,2 0-275,0 0-302,1 0-465,0 0-712,-3 0-1047,-5 0-45,-11 0 3060,-4 0 0,-6 0 0,0 0 1</inkml:trace>
  <inkml:trace contextRef="#ctx0" brushRef="#br0" timeOffset="10069">9420 13864 20022,'33'-12'47,"0"0"1,0 0 0,13-4-1,-5 3-371,-7 8-567,-3 0-941,-8 3-1445,-6-1 0,-7 1 2613,-6-1 1,-2 2-1,-2-1 1</inkml:trace>
  <inkml:trace contextRef="#ctx0" brushRef="#br0" timeOffset="10393">9473 13458 17697,'41'6'-547,"1"-1"1,0 1 0,0-1 0,8 1 0,-1 0 0,-12 1-274,-12 5 1,-11-6 0,-10-2 0</inkml:trace>
  <inkml:trace contextRef="#ctx0" brushRef="#br1" timeOffset="25525">6738 12506 20671,'19'25'157,"0"-4"-90,-5-11 34,3 0-6,0 1-44,1 2 22,1 1 27,2 1-10,0 2 5,-2 1 6,2 0-17,-2 1-34,3-1 6,0-1-11,0-2 11,-1-1 0,0-2-5,0-1-40,0-1 28,-2 0 11,0-1-4,-1 1 21,-1-2-28,4 2 23,-4-1-28,3 2 16,-1-1-44,4 2 44,-1-1 0,0 1-44,-1 0 28,2 1 50,2 2 11,2 1 67,6 3-50,3 0-56,4 2-50,2-2 5,-2 1-5,-3-2 55,0-1-27,-5 0 5,3-1 6,-5 0 11,-1-1-45,0-1-5,-4 0 38,2 0 7,-2 0-18,1 0 18,0 0-46,-2 0 29,3 1-28,-6-1 27,2 3 1,-2-2-23,-1 2-5,0 0-1,0-2 34,-1 2-39,2-3 6,-2 0 28,1 0-29,-1-2 29,2 2 16,-2-2-5,2 2 39,-2 0 0,3 1-28,2 2 28,-1 1-17,0 1-61,-2 0-1,-2-2 1,-1-2 0,-1-1-6,0-3 5,-3-1 29,1-1-34,-5-2 33,3 0-27,-5-1-6,4 1 6,-3 0 22,3 1-28,-1 0 11,0 0-6,1 0 63,-2 0-68,3-1 33,-1 1-27,-1-1 61,-1 1-17,1-1-5,-3 1-11,3-2 22,-3 1-45,2-1 28,-1 0 23,3 0-23,-1 1 45,1-1-6,-1 1-10,1-2-29,-1 0 39,1-2 23,1 1-11,1-2-23,-1 1 12,3 0 5,-1-1-11,0 2-23,-1-2-39,-3 2 45,-2-2-22,-5 0-34,-2-2-129,-2 3-566,0-1-783,-8 2-1799,-25 1 0,-12 0 2621,11-3 1,1 0-1,-4 0 1,9-2 0</inkml:trace>
  <inkml:trace contextRef="#ctx0" brushRef="#br1" timeOffset="30023">8873 13652 18207,'-4'-27'95,"7"3"-56,2 13 23,7-1 11,1-1-23,2-1 23,3-1-12,0-2 46,2-1 17,-5-1 27,3 1 11,-5-2-16,2 2 61,1-11-117,-3 8-57,4-8 35,-3 8-63,-1 0 29,1-2 33,-3 0-61,-1-2 27,-1 0-22,-3-1 29,0 0 10,0 1-39,-1 3 62,3 0 11,-4 2-34,3-1 34,-1 0 0,0-2-44,2-1 16,1-1-23,-1-2-22,2 1 45,1 0-5,2 1 44,-1 0-22,-1 0-23,-1 0 0,-2-1-44,1 1-6,-1-1 11,0 1 23,1 0 16,-1 0 1,2 2 33,1 0 39,0 2-6,1-1-61,-2 1 28,1-2-11,-1 0-67,0-3 33,-3-1-33,3-3 10,-1-2 29,1-3-45,5-1 34,-1 0-29,5 2 141,-2 2-34,2 2-11,-3 2-39,-1-1 11,2 2-6,-4-4-16,1-1-1,-1-4-44,-1-2-1,1-1 1,-1 0 39,1 1-40,-1 3 46,-1 2 5,1 2-6,-3 1-5,1-1-6,0 0 11,-1 0 6,1 0-11,-1 1 22,1-1-11,-1 0-5,1 0-18,-2-2-21,0 0 27,-1-2-6,-1 1-21,-2-1-7,0 0 57,-1 0-23,0 1 28,0 1-33,1 2 27,0-1-21,2 2 10,-1 0-39,3 0-5,-4 1 27,4-1-21,-3 0 27,3-1-28,-2-1 23,3 1-29,-3-1 1,2 3 72,-3 0-5,-1 2 11,-2 2-34,-2-1-44,0 0 56,0-2-62,0-2 33,0-2-22,2-2 45,0 0 28,2 0-22,0 0 22,-2-1-6,2 2-27,-3-1 44,1 4-11,-2 1-11,0 3-62,0 2 62,0 0 5,0 1-39,0-2-33,0 1 44,0-1-50,0 0 62,0 3 22,0 1 6,0 4 55,0 2-4,0 3-57,0 2-6,0 0-11,0 2-33,-2-2 39,1 1-12,-3 0 7,2 0 21,0 1-44,-2 0 11,4 0-50,-2-1 5,2-1 22,-2-1-27,2-1 50,-2 1-22,2 1 27,0 1-22,0 3-33,-2 2-6,1 2 0,-2 2-95,0 0-297,-1 0-762,0 0-1473,0 0-650,-12 0 0,-4 0 2457,-15 1 1,16 0 0,0-1 0</inkml:trace>
  <inkml:trace contextRef="#ctx0" brushRef="#br1" timeOffset="32613">9719 9878 12533,'-13'-8'1165,"1"2"-778,8 6 5,-1 0-23,3 0 23,-2 0-27,4 0 27,-4 0 5,2 0-105,-6 0-1,-1 1 17,-7 3 33,-3 3-21,-6 4-74,-1 2-44,-2 2 22,2 1 51,-1 2-68,0 3-67,0 1 28,-4 3-6,-1 2-711,-3 3 633,16-14 0,0 1 11,0 2 0,0 0-222,-1 1 0,1 0 205,0 1 1,0 1-29,0-1 1,1 0 8,0 1 0,0-1-9,1-1 0,0-1 57,-14 18-12,2-6-56,0-3 12,1-3-17,0-2 38,0-1-21,-1 1 83,-2 0-27,-1 2-46,1 1 6,-2 0 6,1 2-512,-1-2 518,1 1-12,3-2 695,2 0-756,2-2 50,2-1-11,2 0 28,0-1 6,4 0 5,-1-2 395,1 0-423,0 1 70,2-1-42,-1 0 509,1-1-526,1 0 34,-1-1-62,3 1 65,1-1-36,-1 1-12,3-1 28,-1 1 28,1 0 22,1-1-61,2 1 5,0-3-16,1-3-62,3-4-6,0-4-95,2-3-992,0-1 1,0 0 0</inkml:trace>
  <inkml:trace contextRef="#ctx0" brushRef="#br1" timeOffset="35673">8538 11307 17176,'-19'6'6,"3"-1"0,8-5-6,1 0 39,3 0 95,2 0 516,2 0 2380,-2 0-2672,19 0-16,2 0-40,24 1-26,1 3-552,-19-1 1,1 1 381,-1 0 1,0 0 89,23 5-424,0 0 408,-4 1-7,1-1 12,-1 0-107,2-1 29,2 0 55,-1-1-95,-22-3 1,-1-1 32,21 3-32,-1 0-12,-5 1 11,-3 0 0,-1 3 202,2 1-112,5 3-29,4 0-83,-20-6 0,0-1-12,1 0 1,1-1-1,-1 0 1,0 0 5,2 0 1,-1-1-20,-3 0 0,0-1 41,23 6-55,-8-2 33,-7 2 28,-2-2-5,-4 2 95,17 5-29,-9-2-306,-11-5 0,1 1 257,8 4 38,5 0-16,-1 1-34,1-1-11,0 1-44,-3 1 694,-1 0-706,-3 1 5,0 0 406,-3-1-411,0 0 39,-2-1-39,1 0 0,-4 0 526,2 1-492,-2-1-29,0 1 34,2 0 52,-4-1-85,2 2 38,-4-2-44,-1-1 51,-3-1-46,-2-2-5,-1-2 12,-5 0-7,2 0 1,-4-2 55,-1-1-27,0-2 22,-4-1-1294,2-1-1741,-13-9-298,-8-1 2457,-17-10 1,14 8 0,2 1 0</inkml:trace>
  <inkml:trace contextRef="#ctx0" brushRef="#br2" timeOffset="52099">6791 12259 19686,'37'-21'549,"-2"0"-493,-12 9 78,3-2-61,-1 2 28,0-2 27,2 1-4,2-1-35,2-1-38,1 0 49,1-1 1,-2-1-22,1 0-35,-1-1 52,0 0-7,1-1-5,1-1-73,2-2-472,3 0 539,2-1 6,2 1-44,-2 0-35,-3 2 62,-5 4-67,-5 1 6,-6 5 28,-5 0 10,-1 1-44,-3 0 0,3-1 512,0-2-506,3 0-6,3-3 33,2 0-27,2 0-6,-2 0 0,-2 1 6,-2 2-1,-4 0 40,-1 2-11,-1-1-28,-1-1-6,1 0 50,1-2-5,1-1 22,2 0-16,-1-2 5,1 0-6,-2 0 17,-1 1 17,-1 1-33,-1 2-46,-1 0 79,1 1-22,1 1-56,0-1 44,3 2-5,-1-1 39,3 0-11,-2 1 44,2-1-33,-5 2 62,-1-1-62,0 0-28,-1-1 5,2-3-5,1 0 23,1-2 5,2 2 67,-4 3-45,-1 3 46,-6 2 4,0 3-77,-3 0-23,-2 1 28,1 0 17,-1 1 644,1 0-751,-2 5 6,0-3-11,0 2 11,0-2-39,0 0-594,-2 0 672,1-4 11,-1 2-44,2-4 55,2 1-61,1-2 6,3-2-6,0 0 6,2 0-6,3 0 5,-3-1-5,5 0 6,-3-3-1,5 0-5,-1-3 0,3-1 0,0 0 6,1-2-6,-2 1 6,2-1-6,-5 0 0,1 2 0,1-1 0,1 1-6,5-2-44,6-3 44,5-3-375,7-2 381,-18 11 0,0 1-281,3-1 1,0 0 280,-1 0 0,1 0 5,1 1 1,-1-1-3,-1 1 0,-1-1 2,0 2 1,0-1 0,13-11 2,-4 1-3,-6 3 12,7-11-11,-5 7-6,8-10-317,-2 7 312,3-2 2,-17 14 0,2 0 0,1 1 0,1-1-14,0 1 1,-1-1 16,1 1 0,0 0 0,-2 1 0,0 0 61,16-12-21,-5 2 4,-3 4 229,-6 0-273,-1 1 6,-2-1 594,0-2-600,-1-2 0,2-1 11,0-1-2,0 2 25,0 3 350,-2 3-300,1 2 63,1 1-102,4-1 8,-4 3 0,0-1-47,12-7 19,-10 6 0,0 1 15,7-5-35,-1 0 34,-4 3-5,-4 0-23,-6 4-5,-3 2-1,-6 4 1,0 0 44,-3 3-44,0 0 39,-2 2-280,1 0 184,-2 4 12,0-2 28,0 4-23,0-5-11,0 2 40,0 0-1,0-1 1,0 2-2,0-1 7,0 2 0,0 3 0,0 2 7,0 3-2,0 2 40,2 1-39,2 2 44,2 0-44,3 1 38,-1-1-38,0 2 0,1-1 38,1 3 12,1 2 28,3 1-39,1 3-39,3 1 78,1 1-17,2 1-28,0 2-28,-2 2 23,0 1 0,-2 2-29,-3-1 1,-1 0-6,-3-2 5,0-2 1,-1-2 5,3-3 56,-1 1-27,1-2 21,1 2 23,-2 0-78,-1 2 39,-4 3 11,-1 2-23,-4 3-22,-1 1-11,0 1 6,0-1-6,0-3 0,0-5 6,0-3-1,2-4 1,1-1 33,1-2-28,0 1 28,0 0-33,0 2 112,1 2-57,-1 2-55,-2 1 61,2 2-28,0 1 12,1 2-18,1 1-22,-2 1 40,0 1-46,0-1 35,0 12-35,-1-16 46,-2 7-18,-1-16-27,0-1 50,0 1 5,0 3-10,0 3-6,-5 19-40,-2-12-288,-4 12 283,1-20 0,2-4 5,-1-6-5,3-4 6,0-5-1,3-2 1,2-3 328,1-2-530,0-1 202,-4-1-6,3 1 11,-3-1-11,2 2 5,2 0 46,-6 2-46,0 4 1,-7 2 0,-2 5-1,-5 2 1,-1 3-6,-4 1 5,0 0 1,-12 12-6,9-7-156,9-8 1,-1 1 161,-12 8-6,13-11 0,-1 1 0,-2 0 0,-1 2-317,-1 2 1,-2 0 319,0 2 0,0 0-1,-1 0 1,0 1 19,1-1 1,1 1-23,0-3 0,0 1 3,4-2 0,0 0-3,1-1 0,1 0 5,-17 16-5,5 0 6,0-1-6,0 0 6,-1 0-6,-3 1-20,16-17 0,0 0 20,-1 0 0,0 1 0,-1-1 0,0 0-181,1 0 0,1 1 181,-2-1 0,0-1 0,-15 16-6,-1-1 0,5-3 6,3-2-5,4-1-1,2-3 6,2-1 0,2-1 0,1 0 285,1-1-290,-2 1 5,2 1-6,-3 2 633,3 2-633,-4 1 6,7-7 0,0 1 0,-9 11-3,7-11 1,2-1 2,-5 7 0,2 0 400,1-2-400,3-1-6,-2-3 6,5-3 0,-1-2 0,3-1 6,1-1-12,1 0 6,2 2 0,0 0 0,-2 4 0,1 1 0,-2 4 6,2 1-6,-1 1 5,2-1-5,1-2 0,2-3-5,1-4-1,0-5-44,0-3 44,0-4-44,0-1 50,0-1 0,0 0-6,0 0 6,0 3 0,1 0 0,2 2 0,3 0 0,-2 1 0,4-2 0,-3-1 0,1-1 0,-4-1 0,2-1 0,-4 0 0,2-2-17,-2 0 51,0-6-29,0 3 40,0-4-39,0 3-1,0-1 1,-2 0-6,-2-1-17,-2 0 17,-3-2 34,1 2-29,0 0 57,1 0-62,3 0 6,0 2 5,4 0 22,-2 1-27,0 0 28,0 0-29,-4 0 6,1 0-5,-3 0 5,4-1 28,-4-1 12,3 1-46,-1 0 1,2 0 33,2 2 12,0 0-1659,2 0-1450,-15 3-219,-7-2 2457,-28-2 1,24 1 0,-3-3 0</inkml:trace>
  <inkml:trace contextRef="#ctx0" brushRef="#br2" timeOffset="87706">12824 10760 21556,'31'7'1031,"18"-2"-773,-12-5-773,-10 0 0,1 0 666,14 0 28,2 0 138,-2 0-312,-4 0 62,-3 0 244,-6 0-272,-4 0 29,0 0-35,-2 0 657,2 0-684,2 0 44,0 0 1,6 1-6,1 0 22,6 1-28,0 0 45,-11 1 0,0-1 67,17 1-98,-17-1 1,-1 0 58,11 1-6,1-1 12,0 1-6,1 0-23,1-1 6,0 1-55,0 0 21,-1-1-107,-1 2 102,-2-1-23,-3 0 13,-1 1 88,-1 0-33,4 1-62,1-1 90,10 1-45,0 0-328,-20-3 1,1 0 276,-1 0 1,0 0 16,1 1 1,1-1-9,-2 1 0,0-1-9,0 1 1,-1 1-142,-1-2 0,0 1 181,22 2 22,0-1-39,-2 0 11,1-2-42,-22-2 1,1 1-4,0-1 0,0 1-19,2-1 0,0 0 14,1 0 0,-1 0-17,0 0 0,0 0 2,-1 0 1,-1 0 3,22 0 39,-6 0-12,-5 2-27,-2-1 55,-1 0-88,1 1 94,3 0 17,3 1-45,7 0-6,-23-3 1,1 1-9,1 0 1,0 0-140,0-1 1,0 0 132,1 0 1,-1 1 5,0-1 1,0 0-4,0 0 0,0 0-19,0 0 0,-1 1 22,0-1 0,0 0 20,22 1-39,2 0 61,-4-1-28,-20 0 0,0 1 1,22 0 205,-20-1 0,0 0-215,11 0 1,-1 1-28,-7-1 0,-1 0-15,6 0 1,0 0 44,9 0 1,-8 0-28,-3 0 61,-4 0-16,-5 0-46,2 1 573,-4 0-528,2 0-44,2 0 44,4 0 1,3-1-1,7 2 1,1-2-174,4 1 174,-1-1-12,-2 0 3,-14 0 0,1 0 3,16 0-28,-17 0 1,0 0-18,11 0 0,1 0 0,-4 0 370,0 0-370,-4 0 0,-3 0 0,-3 0 0,-8 0 0,-5 0 0,-6 0 0,-1 0 258,-5 0-258,0 0-231,-2-2-1376,-2 0-1670,-15-3 3237,-23-4 1,15 5 0,-8-2 0</inkml:trace>
  <inkml:trace contextRef="#ctx0" brushRef="#br2" timeOffset="96350">13812 14252 18302,'10'49'429,"1"-1"1,0-1 0,-1-4-1394,-5-14 1,-1-2 1156,4 4 0,0 2-36,1 1 0,0 1-114,0 2 0,1 1 144,-2 2 1,0 0-20,-1-1 0,-1 1-17,-2 1 1,-2 0-23,1 0 0,-2-1-14,-1 1 0,0 1-175,-1-1 1,-2 0 162,-2 0 1,-2 1-20,-1 0 0,-1-1-23,-4 1 1,1 0-473,0 1 0,0 1 470,1-2 0,0 1-34,1 0 0,1-1 0,1 0 0,1-1-11,0-3 0,2 0-11,1-2 0,1-1 268,0-3 1,0-1-242,2-2 1,0-1 2,-2-1 1,0-2 34,0 23 501,-6-3-446,2-4-22,-5-1-51,1-4-39,0-3 45,1-4-44,2-6 962,1-4-913,1-6 1206,4-3-1233,0-5 519,2-2-391,0-2 24,6-1-180,8 0 95,15 0 11,21 0-532,-18 0 1,3 0 534,9 0 0,2 1-74,-13 0 0,0 0 0,2 1-757,3-1 1,1 1 0,0-1 733,1 2 1,0-1 0,0 1 3,2-1 1,0 0-1,0 0-452,0 0 0,0 0 1,1 0 442,-1 0 0,1 0 0,-1-1 3,1 1 1,-1-1 0,1 0-6,-1 0 0,1 0 1,-1 0 10,0 0 0,0 0 1,0-1-8,-1 1 0,0-1 0,0 0 7,0 0 0,-1 0 1,0 0 5,0 0 0,0 0 0,-1 0-287,-1 0 0,0 0 0,-1 0 270,0 0 0,-1 0 1,0-1-10,13 1 1,-2-2 14,-3 1 0,-2-1 125,-6 0 1,-1 0-121,-4 1 0,0-1 3,-3 1 1,-2-1-21,23 0 1586,-6 0-1558,-7 0 1497,-7 1-1463,-10-1 1547,-9 2-1435,-6-1 789,-4 0-929,0 0 135,0-2-174,0-2-39,0-4 39,0-6-5,0-9-1,0-8-78,0-9 78,0-7-705,0 22 0,0-1 705,0-2 0,-2 0-11,-1-2 1,-2-1-334,-1 0 0,-2-2 350,-3 0 0,0-1 0,-1-1 0,-1 0 0,0-2 0,1 1-23,1-2 1,1 0 19,0-1 1,1-1-422,3 0 0,2 0 401,0-2 1,1 1 19,2-1 1,1 1-18,0 0 1,1 1 16,4 1 0,0 1 3,1 1 0,2 1-155,2 4 0,1 0 160,-2 4 1,1 0-3,-3 3 0,0 1 30,4-18 896,-5 3-923,-4 2-1,0 1-5,-2-3 0,0 1 0,2-1-5,2 3-1,2 4 674,3 4-668,-1 3 985,0 5-985,-1 3 430,1 3-430,-3 4 207,1 0-207,-2 3 0,0-2 0,-2 2 0,2-2 5,-2 1-5,2-1 6,-1 1 5,0 0 62,-2 2 22,1-1-22,-2 2-23,0-3 12,-11 0-62,-11-2-6,-19-3-16,12 7 0,-1 0-602,-8-1 0,-3 1 624,-6-1 0,-2 2-602,10 1 1,-1 1 0,0 0 589,-4 1 1,0-1 0,-1 1-565,-3 1 1,-2-1 0,0 1 573,12 1 1,0-1-1,0 1 1,-1 0 1,0 0 0,-1 0 0,0 1 0,0-1 2,1 1 1,0-1 0,0 1 0,0 0 5,0-1 1,1 1-1,0 1 1,0-1-8,-11 0 1,0 0 0,1 0-285,2 0 0,0 0 0,2 0 294,2 0 0,0 0 0,2 0-9,5 0 0,0 0 0,2 0-2,-11 0 0,3 0 261,11 0 0,3 0-485,-14 0 824,20 0-1866,11 0-2011,6 0 0,27 0 2457,1-3 1,3 2 0,-9-2 0</inkml:trace>
  <inkml:trace contextRef="#ctx0" brushRef="#br2" timeOffset="96789">13811 15028 19776,'49'-4'280,"-1"0"0,0 0 0,1 0 0,-1 0 0,0 0 0,-1 1 0,1-1 0,-1 0 0,-1 0 0,0 0 0,-2 0-936,3 0 1,-2 0-1,0 0 1,-1 0 0,0 0 372,-2 1 0,0-1 0,0 1 0,-1-1 1,-1 1 325,4-1 0,0 0 1,-2 0-1,0 1-71,-2 0 0,-2 0 0,1 0 0,-2 0 29,9 0 1,-2 0 0,0 0 219,-4 0 0,-1 1 0,1 0-361,2 0 0,0 0 0,-4 1-261,-2 0 1,-3 0-286,-2 0 0,-5 1-1414,-15 0-1177,-26 9 0,-17 4 2726,4-1 0,-1 0 0,-7 2 0,3-2 0</inkml:trace>
  <inkml:trace contextRef="#ctx0" brushRef="#br2" timeOffset="97105">13811 15540 19529,'50'-1'357,"0"0"0,0 0 0,0 0 1,0 1-1,-2-2 0,1 1 1,-1-1-1,0 0 0,-3 0-1177,1-1 1,-2 0 0,-2-1 0,2 1 758,0-1 1,0 0 0,1 0 0,-2 0 111,-1-1 1,-1 1 0,0-1 0,1 1-210,6-1 1,2 0 0,-1 0 0,-3 0 151,-3 0 0,-3 0 1,0 1 49,6-1 0,0 0 0,-7 1-447,-11 1 0,-4 1-1037,7 0-470,-17 1 822,-10 2-1998,-23 8 3086,-13 2 0,7 0 0,-1-2 0</inkml:trace>
  <inkml:trace contextRef="#ctx0" brushRef="#br2" timeOffset="97339">14058 15981 20683,'46'-4'183,"-1"1"1,0 0-1,0-1 1,0 1 0,-1-1-1,0 1 1,0-1 0,-1 0-1,-3-1-1003,1-1 1,-3-1 0,-1-1 0,1 1 464,0 0 1,1 0 0,0 0 0,0-1 354,10-1 0,-1 0 0,0 0-260,-5 2 1,0 0 0,-2 0-134,-6 2 1,-2 0 0,-2 0-192,4 1 1,-5 1-2694,4-1 3030,-22 4 1,-10 0 0,-2 0 0</inkml:trace>
  <inkml:trace contextRef="#ctx0" brushRef="#br2" timeOffset="97778">14235 14517 20991,'31'31'550,"0"-1"0,-1 1 0,-1 3 0,-3 2 0,-8 2-354,-12 1 0,-8 3 0,0 1-1289,1 6 1,-1 1 0,-1 1 1071,1-11 0,-1 1 1,0 0-1,-1 0 78,0 0 1,0-1 0,-1 0 0,0-1-34,-2 8 0,0-2 1,0-1-25,2-5 0,0-1 0,0-2-34,-1 6 0,0-3 204,4-6 1,0-1-594,-1-6 1,0-1-1298,3 20-548,-2-7-1009,2-17 0,0-14 2457,7-23 1,-5 6 0,6-5 0</inkml:trace>
  <inkml:trace contextRef="#ctx0" brushRef="#br2" timeOffset="98047">15346 14340 17888,'2'39'468,"0"0"0,0 0 0,0 0 0,-2 3 0,-1 1 0,0 0 0,-2 1 229,0 1 1,-3 0-1,1 1 1,-2 0-1518,0 3 1,-2 0 0,0-1 0,0 1 720,-1-1 0,0 0 1,-1-1-1,0 0 261,1-2 1,-1 0-1,0-1 1,-1 0-333,1-3 0,0 0 0,0-1 0,0 0 179,1-3 1,0 0 0,0 0 0,0-2 119,-2 8 0,0-2 1,1-1-326,2-5 0,0-1 0,1-3-387,-1 6 0,0-3-902,-1 11 309,6-17-2101,2-17 0,11-12 2457,8-15 1,-4 5 0,2-3 0</inkml:trace>
  <inkml:trace contextRef="#ctx0" brushRef="#br2" timeOffset="100806">14746 15663 16516,'-36'4'-1093,"11"-1"1,18-2 0</inkml:trace>
  <inkml:trace contextRef="#ctx0" brushRef="#br2" timeOffset="102322">14764 15663 21629,'12'-28'824,"0"-2"-589,1 2-22,2-3-28,1-3-23,3-1 6,-2-1-45,2 1 29,-3 3-68,-1 2 0,-2 4-51,-3 3-27,-2 5-1,-1 3 35,-3 5-29,-2 4 22,-2 2-27,0 3 28,0 0-34,0-1-6,0-2 0,2-3 1,-2-3 5,4-2 33,-2 1-21,0 1 94,2 3 112,-3 4 275,1 1 124,-2 2-550,0 5-33,-6-1-29,1 5 51,-5-2-50,1 0-1,1 1 7,0-2-7,1-1 1,3-3 27,2-1-16,2-1-151,0-4 67,0 2 67,0-3 5,0 2 158,0 2-208,-7 4 45,-3 3 5,-10 5 40,-1 0 6,-1-1-46,4-1 34,7-4-27,5-2-12,4-2-180,2-1 141,0-4 39,0 0 6,4-4-6,-1 2 0,3 0-6,-4 4-195,0 0-3076,-2 2 2457,0 4 1,0-2 0,0 2 0</inkml:trace>
  <inkml:trace contextRef="#ctx0" brushRef="#br2" timeOffset="105774">14799 15663 22049,'-28'-6'292,"0"-1"-180,3-2-6,-3-1 40,-3 0-17,0 0-12,-3 1 35,3 0 46,0-2 1,-1-1-148,-5-4-15,7 2 0,1-1-189,0-3 265,4-2-6,-2 1 28,3 2 29,4 4-57,3 3 1,4 2-12,1 2 215,3 1-248,1 0 11,0 0-12,3-1 7,-1 2-35,2 0-27,0 1-1,0 1-5,2 1 45,0 0-39,0 1 106,-2 0-45,-3-1 34,-3-1 22,-1-2-38,-1 0-24,1 0-5,1-1-45,5 2 23,2 1-34,3 0-17,0 2 17,0-3 6,0 2-337,0-1 297,-2-2 29,-1-1-1,-1-3 6,2 1 0,0 1 0,2 3-302,0 1 302,0 8 0,0-5 0,-2 5 0,0-6-6,-2 2 6,-2 0 0,-1 2 34,-3 1-29,1 1 1,-1-1-1,5-1 7,0-1-7,4-2-5,-1 2 0,2 0 0,-3 4 0,0 3 6,-5 2-6,1 2 5,-1-2-5,2-3-5,1-2-51,4-4-219,1-1 275,0-7 0,0 3 6,0-4 0,1 3-1,2 1 1,-1 1-2841,0 1-442,9 0 0,1-1 2457,13-2 1,-13 1 0,-1 0 0</inkml:trace>
  <inkml:trace contextRef="#ctx0" brushRef="#br2" timeOffset="106807">14729 15663 18392,'30'11'2722,"5"-2"-2372,-11-11 0,2-2-1283,3 0 1,1-2 1111,6-2 1,1-2-54,2-1 0,2-1-42,3 0 0,1-2-48,1-1 1,1-1-21,-16 6 1,2-1 0,-1 1 9,-1-2 0,1 1 0,-1 0-1,13-5 1,0 0 2,-3 1 0,-1 0 5,-6 2 1,-2 1 16,-5 2 1,-2 0 852,10-4-769,-14 5 394,-11 5-394,-6 2 527,-4 2-616,-8 5 1297,-1-1-1337,-6 2 34,1-1 12,1-1-18,3-1 1,1 1 0,3-2-23,4 0 39,0-1 17,0-1 158,2 0-303,-2-2 78,2 0 28,0-3 33,0 3-5,0-2-45,0-1-5,0-1 5,0 1-5,0 0 39,0 3-141,0 0 85,-4 7 11,1-2 39,-3 3-39,2-2 0,2-1-33,-2-2-29,4-1-2100,-2 0 1826,0 0-202,0 0-45,-3 0-391,-1 0-745,-2 0-1032,-6 0-234,-11 0-292,-3 2 2894,-8 3 1,18-2 0,3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05T07:54:57.882"/>
    </inkml:context>
    <inkml:brush xml:id="br0">
      <inkml:brushProperty name="width" value="0.09071" units="cm"/>
      <inkml:brushProperty name="height" value="0.09071" units="cm"/>
      <inkml:brushProperty name="color" value="#00FF00"/>
    </inkml:brush>
  </inkml:definitions>
  <inkml:trace contextRef="#ctx0" brushRef="#br0">9314 4163 19154,'-2'39'1618,"1"1"-1321,-7-8-62,4 4-100,0 0 16,2 1-28,2-2-11,0-1-56,0-1 45,2-1-28,5-1-62,7-5-11,5-2 68,0-7 195,-3-8 252,1-5 73,-1-7-140,5-11-179,8-9-118,3-16-73,-12 16 1,-1-1-349,1-2 0,-2 0 289,1-1 1,-2 0-20,-2 3 0,-1 0-191,7-15-363,-8 11-712,-7 12-734,-4 9-1277,0 4 3123,0 15 0,0-9 0,0 8 1</inkml:trace>
  <inkml:trace contextRef="#ctx0" brushRef="#br0" timeOffset="1130">10407 5309 18560,'5'34'605,"0"0"0,0-5 0,-2 0-488,-3 2 1,0 0-32,0-5 1,0 0-261,0 0 1,0 1 209,0-1 1,0-1 8,0 22-40,2-6 1,2-6-6,4-9 164,3-8-80,5-9 453,3-5 74,12-11 50,11-11-443,-14 3 1,2-3-461,5-5 0,2-2 365,2-4 1,0 0-581,-1-1 1,-1 0 456,-3 2 0,-3 0-59,-6 5 0,-3 1-915,6-11-963,-15 16-1340,-17 9 2746,-15 16 0,8-6 1,-6 6-1</inkml:trace>
  <inkml:trace contextRef="#ctx0" brushRef="#br0" timeOffset="2803">12295 6420 19165,'-29'10'442,"0"0"1,0 2-1,5 3-89,9 28-208,6-19 1,1 1 13,2 1 1,1-1 81,-1 24-129,5-8 84,4-11 236,13-12 67,10-9 16,19-13-798,-16-3 0,1-3 401,5-5 0,1-4-43,4-3 1,0-3-630,1-3 1,-2-1 589,-1 1 1,-2-1-37,-6 2 0,-2 0-424,0-1 1,-3 1-1010,1-4-1217,-5 5-627,-32 24 2983,-11 12 0,4-5 0,0 4 0</inkml:trace>
  <inkml:trace contextRef="#ctx0" brushRef="#br0" timeOffset="3919">10002 7461 18504,'-9'39'1400,"2"2"-1024,7-6-74,0 3-101,0-1 23,8-2-50,3-3 95,10-5-51,4-5-27,4-4 61,1-5-50,1-5 16,-2-4 34,0-4-11,2-1 17,1-8-90,3-6-39,3-9-450,2-7 321,0 2-173,-6 1-511,-8 7-515,-9 7-772,-8 8 1971,-6 12 0,-3-4 0,0 6 0</inkml:trace>
  <inkml:trace contextRef="#ctx0" brushRef="#br0" timeOffset="9419">5680 11254 22789,'-23'-4'1652,"5"1"-1282,16 3 778,2 0-1097,10-2 100,9 1 112,16-2-160,-9 3 1,2 0-31,4-1 0,2 0-1677,6 0 1,1 0 1706,3-2 1,0 1-15,4-1 1,0-1-576,-15 1 1,1 0-1,-1 0 530,2 0 1,0-1 0,0 1-271,-1 0 1,1-1 0,-1 0 253,1 1 0,1 0 0,-1 0 3,14-1 0,1 1 5,0 0 0,-1 1 14,-1 1 1,-1 0-1,-1 1 1,0-1-9,-2 1 0,-1 0-11,-1 1 0,-2 1 2,-4-1 1,-1 1-94,-3 1 1,-3-1 70,17 2 2152,-15-1-2130,-10-2 1921,-11 0-1954,-6-1 1397,-2 0-2438,-2 1 78,0 3-1166,-6 0-1148,-10 7 0,-6-1 2626,-11 3 1,16-6-1,2-1 1</inkml:trace>
  <inkml:trace contextRef="#ctx0" brushRef="#br0" timeOffset="10386">5433 11324 16885,'25'8'2751,"0"-2"-2074,-4-7-145,0-5-95,-1-3-40,1-6-38,0-6-106,0-3-52,-2-6-50,2-4-16,-2 0 33,0 0-51,-1 3-66,-1 2 66,-4 6 1,-1 4 56,-7 8-29,-2 6-55,-3 2-57,2 3-33,2 2 0,5 3 84,1 7 17,7 7-6,0 6-5,4 3-12,-2 5-27,-3 1 16,-3 2-11,-3-1-6,-3-2-16,-3-5-34,-2-3 0,-2-6 56,0-5 17,0-4 39,0-5 5,-8-2-66,-8-2-51,-16-1 5,-14-4-280,20 1 0,-1-2 247,-2-1 0,0 0 25,2-2 1,1 1-178,-18-7-268,11 5-537,14 4-645,8 4-1647,10 5 0,18 6 2457,7 7 1,-2-6 0,-4-1 0</inkml:trace>
  <inkml:trace contextRef="#ctx0" brushRef="#br0" timeOffset="11270">6262 12330 23758,'29'-1'498,"0"0"0,4 0 1,2 0-337,9 1 1,2 0-1153,-12 0 0,1-1 0,1 0 1089,3-1 0,1-1 0,0 1-4,1-1 0,1-1 0,-1 0-43,1 0 0,-1 0 1,0-1-20,-4 1 1,1-1 0,-2 1-4,13-1 1,-2 0-6,-8 1 1,-3 0 173,-7 2 1,-3 0-155,11 0 588,-16 2-633,-11 0-62,-6 0-3215,-4 0 1541,-12 0-1541,-3-3 2972,-13 0 0,12 0 0,3 0 0</inkml:trace>
  <inkml:trace contextRef="#ctx0" brushRef="#br0" timeOffset="11937">6315 12347 18548,'-21'-36'2207,"3"-1"-1619,18 1-106,6-2-56,1 1-101,6 4 34,-5 9-74,0 9-100,-5 8-112,-2 5-73,-1 2-73,2 0 73,1 7 22,6 7 124,3 13-40,6 12-75,-8-16 0,-1 2-275,1 1 1,-1 1 276,0 0 1,-1 1 8,-1-3 0,-2 1 42,2 18 17,-2-9-68,-4-9 18,1-10 10,-2-6 23,0-5 11,0-3 544,0-1-908,-15-1-336,-7-2-509,-22 0-617,-5 0 92,22 0 1,0 2-1639,-22 7 2457,7 5 1,21-3 0,8 1 0</inkml:trace>
  <inkml:trace contextRef="#ctx0" brushRef="#br0" timeOffset="52203">10443 4092 21467,'-7'-14'347,"0"1"-280,-5 4 56,-3 0 1,0 0-12,0 0-11,-1 1 0,3 1-12,-1 0 29,-1 0-68,2 1 12,-1-1-6,2 0 0,-1-1 45,-1 0-17,1 0 11,-4-1 6,2 1-28,-1-2-12,-3 2 6,2-1 6,-3 1 39,4 1-56,-2 0 28,5 1 11,-1 1-89,-1 0 78,2 0-78,-5 0 27,3-1-22,-4 0 40,1 0-18,-1 0 18,0 0-46,0 1 29,1 0-28,0 1-1,-2 0 46,1-1-40,-2 1-6,-2-1 1,2 1 0,-2 0 72,2 0-72,2 0-12,1 1 6,3-1 0,1 1 0,-1 0 0,0-1 0,-3 1 11,-1 0 28,-2 0-33,2 1 50,-2 1-11,2-1-40,-2 0 63,1 0-29,-1-2 22,0 1-61,0-1 34,0 0 11,-2 1-40,0 0-5,-4 1 6,-2-1 39,-3 0-40,-1-2 1,-1 1-6,1-1 39,0 1-33,-1 1-1,3-1 7,-2 1 38,3-1-50,-5 0 0,3 1 0,-7-2 0,1 1 6,-6-1-389,-1 0 380,20 2 0,-1 0 0,-1 1 0,0 0 0,-1 0 1,-1 0-1,0 1 0,0 0 3,0 0 0,1 1 0,1-1 0,0 1 3,2-1 0,0 0-3,-21-1 0,2 0 28,4 1-23,1 0 40,1 1-39,-1-1-6,-1 0 56,-4-1-28,0 0-23,-4-1-5,0-1 0,22 2 0,0 0 39,0 1 1,0-2-38,-2 1 1,0 0 0,0-1 0,1 0 0,-1 0 0,0 0 25,1-1 0,1 0-12,1 1 1,0-1-6,-23-3 23,6 2-28,-1 0 45,3 2-46,-4-1-5,-2 2 5,21 0 1,0 0-3,-2 1 0,0-1 0,-1 0 0,-1 0-3,0 0 0,0 0 25,-1 0 0,1 0-22,0 0 0,0-1-1,0 1 1,1-1-429,-1 0 1,0 0 428,2 1 0,-1-1-1,1 1 1,0 0-134,0 0 0,0 0 131,2 1 0,0-1-3,-2 1 1,0-1-21,-1 0 1,0 1 22,-1 0 0,0 1-439,-2 0 1,-2-1 444,3 1 0,-1 0-4,-1 0 1,0-1-110,-1 1 1,1-1 112,-1 0 0,-1 0-4,-2 0 1,-1 0-3,0 0 0,-1-1 5,-2 1 1,0 0-152,1-1 0,-1 0 148,0 1 1,1-1 0,1 1 0,2-1-91,0 0 1,1 1 90,3 0 0,2 0 2,1 0 1,1 0 11,1 0 0,0-1-15,2 0 1,0 0 320,0 0 0,0 0-273,-23-2-16,-2 0-34,2 0 0,23 2 0,-1 0 2,1-1 1,0 1 0,0 0 0,0 0-3,-1 0 0,0 1 0,-1-1 0,0 1 2,0 0 1,-1 0-3,0 0 0,0 0-3,0 0 1,0-1 2,0 1 0,-1 0 0,1-1 0,0 1 2,-1 0 1,1 1 0,2-1 0,0 0-3,1 1 0,0 0 6,-21-2-6,4 1-6,1-1 0,3 1-27,-2 0-18,4 1 51,1 0 532,4 0-532,-2 0-6,1 0 1158,-1 0-1152,1 0 33,-1 0-33,2 0-5,-3 0-1,-3 2-5,1 1 5,-5 1 1,1 2-1,-2-1-39,2 1 12,2-1 33,1 1-6,3-2 6,-3 3-28,3-1 28,-3 3 0,0 2 0,-5 0 237,-4 3-237,22-7 0,0 0 0,-1 1 0,-1-1 0,1 1 0,0 0-3,1 1 0,0-1-2,-22 9-46,4 1 46,3-2-1,3 0 6,1-1 0,3 0 28,3 0 170,2-2-204,4-1 0,-2 0-5,4-2 6,-4 2-1,2 0 0,-6 2 1,-2 2 5,-7 4-8,-4 2 8,20-10 0,0 1 0,-1 0 0,0 0 0,1-1 0,0 0 6,-20 11-6,7-3-87,4-4 87,6-1-6,4-2 1,2-1-1,2-1 0,1 3 1,-5 1 369,0 4-364,-6 3 33,-2 4-228,-5 3 201,-3 1 10,18-13 1,0 0-382,-2 0 1,0 0 386,1 1 1,0-1-23,0 1 0,1 0-100,-1-1 0,0 0 100,-14 18 0,1-1 5,8-3-5,4-2 0,5-5-5,5-2 5,3-3-6,1-2 298,3 1-298,-2-1 754,0 4-737,-3 1-5,-1 4 0,0 4 251,-3 2-252,0 3-5,1 2 0,-1 0 6,3-1-6,0-1 0,3-2 5,1-2-5,2-1 6,1-3-6,0 2 6,2 0-6,-1 4 0,2 3 33,0 3-33,0 2-238,0 0 238,0 1 33,4 1 18,1-2-51,3-1 5,-1-4 23,-1-5-28,-2-4 6,2-1 22,0 2 34,5 4-29,-1 4-33,3 2 51,-1 3-310,3 1 343,-2 4-78,1 1 33,-7-21 0,-1-1 3,-1 2 0,0 0 11,1 0 1,-1 1-21,-1-1 1,0 1-32,-1-1 1,0-1 22,1 0 1,0-2 7,3 23-27,1-2 0,2-2 50,1-2-23,2 1 1,-3-1 11,2 0-40,-1 1 29,2-2-1,-1 3 1,1-1 0,-1 3 10,3 1-27,-8-22 0,0 0 2,2-1 1,-1 1-3,0 1 0,1 1-1,0-1 1,0 0 17,0 2 0,0-1 5,0 1 0,0-1-20,0 2 1,-1-1-17,0 1 0,1-1 39,-1 0 0,0 1-42,1-2 0,1 0 5,1 0 1,1-1-3,0 0 0,1-2-1,3 1 1,1-1 16,0 1 1,2-1-216,2 1 0,1 0 210,1 0 0,1 0-14,1 0 0,2-1 16,0 0 1,0 0 11,0-1 0,1 0-25,0 0 0,0-2-473,0 1 0,0-2 495,0 1 0,1-1-22,0 0 0,0-1 22,1-1 0,1 0 3,-1-1 0,0 0-22,2-2 0,-1 0-280,0 0 0,1 0 307,0-1 1,0-1-28,2 1 0,-1 0 13,1-1 1,1 0-18,2 1 1,1-1 22,0 0 1,2-1-21,-2 0 1,3 0 0,-2-1 13,8 2 1,-1 0-252,-6-2 1,2 0-1,-3-1 235,3 1 0,-2-1 13,-1 0 1,-1-1 11,0 1 0,-1-1-30,-2-1 0,-1 1 44,0-1 0,-1 1-25,-1-2 0,0 1 16,1 0 1,-1 0-12,0-1 1,1 0 2,1 1 0,1 0 17,1-1 0,1 0-85,2 1 0,1 0 62,4 0 1,1 0 5,3 0 0,1 0-14,-13-2 0,0 1 1,0-1-9,2 0 1,-1-1 0,1 1 13,2 0 0,1-1 0,0 1-490,-1 0 1,1 0 0,-1-1 472,2 0 0,-1 0 0,1-1 0,-1 1 0,-1 1 0,1-1-101,-1 0 1,1-1 0,-1 1 100,0 0 0,-1 0 0,1 0 0,-2 0 0,1 1 0,-1-1 0,0 0 0,-1 1 0,1-1 0,-3 1 0,1-1 0,-1 0 0,0 1 0,0-1 0,-1 0 0,0 0 0,-1 0 0,1 0 0,15 2 0,0 0-136,-15-2 0,0 0 0,0 0 136,-1-1 0,1 1 0,-1-1 0,3 1 0,-1-1 0,1 0 0,-1-1 0,-1 1 0,2 0 0,0-1 0,0 0 0,0 1 0,-1-2 0,0 1 0,0 0 0,1 0 0,0 0 0,0-1 0,-1 1 0,1 0 0,0 0 0,0 0 0,0 0 0,0 0 0,0-1 0,-1 1 0,1 0 0,0-1 0,0 1 0,0 0 0,-1-1 0,0 0 0,0 1 0,0-1 0,1 0 0,-1 0 0,0 0 0,-1 0 0,0 0 0,-1-1 0,1 0 0,-1 1 0,15-1 0,0 1 0,-2-1 0,-2 0 0,0 0 0,0 0 0,-2 0 0,1 0 0,1-1 0,0-1 0,2-1 0,1 0 0,1-1 0,1-1 0,-15 0 0,1 0 0,0 0 0,0 0 0,1-1 0,0 1 0,0-2 0,1 0 0,1 1 0,0-2 0,0 1 0,0 0-218,1-1 1,-1 0 0,0-1 217,1 1 0,-1-1 0,1 0 0,-1 1 0,0-1 0,0 0 192,-1 0 1,0 0-1,0 0-192,0 0 0,0 0 0,0 0 0,-2 0 0,1 1 0,-1-1 0,0-1 0,0 1 0,0-1 61,-2 1 1,0 0-1,-1 0-61,16-5 0,0 0 0,-5 0 0,0 0 0,0 1 0,-1 0 134,-3 0 0,0 1-134,-2-1 0,-1 1 0,-2 1 0,-1 0 0,-3 0 0,-2 0 715,-3 2 0,0-1-715,7-4 0,-1-1 0,-9 2 0,0 0 0,8-4 0,0-3 183,-9 4 1,0-2-184,2-1 0,0-1 0,-1-1 0,0-1 434,-1-1 1,0 0-435,-1-1 0,-1 1 0,-1-1 0,0 0 0,-1 1 0,-1 0 0,-1 1 0,0 0 0,8-20 0,-1 3 0,-7 0 0,3 2 0,-5 0 0,4-1 0,-4 0 0,3-1 0,-3 1 0,3-1 0,-1 1 0,0 0 0,1-1 0,-1 0 0,2-1 0,-1-1 0,-1-1 0,2 1 0,-4 0 0,1 0 0,-3 1 0,-5-2 0,-2-1 0,-4-2 0,-4-4 187,-1 24 1,-2-1-188,-1 0 0,-2 0 0,-2 0 0,-1 0 0,1 1 0,-1 0 0,1 0 0,-1 0 0,2 1 0,-1 0 0,0 0 0,-1 0 0,2 1 0,-1 0 0,1 1 0,-1-1 0,-13-20 0,13 21 0,-1 0 0,0 0 0,-1 0 0,-2-1 0,-1-1 0,-1-1 0,0 0 0,-2-1 0,0 0 0,-1-1 0,1-1 0,-1 2 0,2 0 0,-1 0 0,2 0 0,1 2 0,1-1 0,1 0 0,0 0 0,1 1 0,0-1 0,1-1 0,0 0 0,-1 0 0,-1 0 0,2-1 0,-1-1 0,-1 1 0,1-1 0,-1 1 0,0 0 0,1-1 0,-1 0 0,1 0 0,1 1 0,-1 0 0,1-1 0,1 1 0,1 1 0,-1 0 0,1 1 0,0 1 0,1 0 0,-9-21 0,2 3 67,1 1-67,3 2 0,0 1 0,1 0 0,2 1 0,-1-2 0,-1 0 0,1 1 0,1-1 0,-2 1 0,1 1 0,-2-2 0,3 2 0,-2-2 0,3 1 0,-1 1 0,1 1 0,1 3 0,-1 2 0,3 1 991,0 4-991,0 0 0,-1 2 0,-1-1 266,-2-1-266,1-2 0,-3-2 0,3-1 513,-1-2-513,2 3 0,-1 1 0,-1 3 202,1 2-202,-3 2 0,0 1 0,-7 2 0,-2-2 0,-8 1 0,-3-1 0,-3-1 0,-3 2 0,0 0 0,1 3 0,1 1 0,1 2 0,1 0 0,1 2 0,-2 2 0,1 1 0,-3 3 0,1 1 0,-4 2-355,-1 2 355,-3 0 0,-1 1 0,2 0 0,7 1 0,3 1 0,9 2 0,6 0 0,7-1-1322,5 1-1955,4 11 3322,10 19 0,-6-14 0,5 8 1</inkml:trace>
  <inkml:trace contextRef="#ctx0" brushRef="#br0" timeOffset="56781">6033 10548 20621,'-25'-10'1686,"-1"0"-1271,3 3-40,-4 0-22,-2-1-79,-1 0-44,-3 2-23,2-1 6,-3 1-23,1 1 1,-1 0-40,1 0 0,-1 0-5,1 0-6,-2 0-61,-3 0 10,-2 0 62,-1 1-33,-3 0-23,2 0-730,-4 0 747,2 1-45,-2 0-232,-2 1 266,2 0-34,0-1 6,0 1-12,0-2-27,-2 0-32,23 2 1,0 0 0,0 0 0,0-1 31,-23-1 5,-2 0-28,2 1-11,23 2 0,0 0 3,0 0 0,-1 0-1,1 1 1,-2-1 0,1 0 0,0 0-1,-1 1 1,0-1 3,-1 0 0,1 0-6,1 1 0,0 0 2,0 0 1,0-1 11,1 1 0,0 0-14,-1 0 0,0 0 0,0 0 0,-1 0-3,-1 0 1,0 0-266,1 0 0,-1 0 268,1 1 0,0-1 0,1 1 0,0 0-3,0 0 0,0 1 0,1 1 0,0-1 0,-3 1 1,0-1-32,1 2 1,1-1 27,-3 1 0,0 0 3,2 1 1,1-1-24,0 1 1,0 0-22,-20 6 8,4-1 33,1 3 1,1-1-1,-5 4-100,0 1 78,21-8 0,0 0 17,-20 12 23,2 0-18,3 1-56,5-1 62,1-1 507,7-1-502,2-1-5,3-1 50,2 0-44,0-1 805,5 0-811,-1 0 307,3 0-296,-1 1-11,2 1 6,1 1-6,0 2 5,1 2-5,-1 3 6,2 3-1,1 2 1,3 0 28,2 2-34,2 0 5,0 2 1,0 1 5,0 1 23,0 3-216,4 0 215,4 4-22,7 2-434,-6-21 0,1 0 440,1 0 0,1 1-15,-1 1 1,1 0-240,0 0 1,1-1 238,0 2 1,-1-1 19,1 0 1,-1 0 2,1-1 1,-1 0-7,1-1 1,-1 0 10,1-1 1,-1-1-25,13 20 28,-1-4-127,-2-5 160,-3-2-55,2-1 27,0 0 6,2 2-40,4-1 6,0 2 57,6-1-63,1 1-508,4-2 506,-20-15 0,1 0 27,1-1 1,0 0 230,-1 1 0,0-1-261,0 0 0,1 0 3,0 0 0,0 0 3,18 14 5,1-1 39,-1-2-44,-1-1 27,1-2-27,-2-2 33,1-2-28,-1-2 29,3-1-29,1-1 56,4 0-61,2 0 10,-22-8 1,0 0 16,2 1 1,0-1-31,1 1 0,0-1 19,1 1 1,1 0 2,1 0 0,0-1-8,1 1 0,1-1-274,0 1 1,1-2 278,1 1 1,1 0-20,0-1 0,1 0 16,2-1 1,1 0 27,1 1 1,1-1-6,3-1 0,0 1-39,1-1 0,0 0 19,2-1 0,0 0 12,-1-1 0,0-1-34,1 0 0,0-1 2,-1-1 1,0 1 14,0-1 0,0-1 5,1-1 1,0-1-21,-1 0 1,0 0-3,1-2 0,0 0 3,-3 0 0,0 0 16,0 0 1,-1 0-17,-3 1 0,0-1-1,1 0 1,-1 0 0,-2 0 0,-1 0 39,4-2 0,-1 0-19,-1-1 0,0-1-23,3-2 0,-1-1 0,0-1 0,0-1 0,1 0 0,-1-2-648,0 0 0,-2-1 648,1 0 0,-1-1 0,-2-1 0,0 0-31,-1-1 1,0-1 30,-2 0 0,0-1 0,-1-1 0,0-1 0,-3-1 0,-1 0 0,-1-2 0,-2 0 0,-2 0 0,-2-2 0,-2 0 0,-2-1 0,-3 0 0,-3 0-66,-2-1 1,-3 0 65,-2 0 0,-2-1 0,-1 2 0,-2-1 0,-1 1 0,-2-1 0,-4 1 0,-2 0 0,-1 0 0,-4 0 0,-4-1 0,-3 2 0,-2-2 0,0 1 0,-3 1 0,-1-1-154,-2 1 0,-2 0 154,-2 0 0,-1 1 0,-3 0 0,-1 1 118,-2 0 1,-2 1-119,13 8 0,0 1 0,0 0 0,-2 0 0,-1 1 0,1 0 0,-1 1 0,0-1 0,-1 1 0,-1 0 0,0 1 0,0-1 0,1 2 0,-1-1 0,0 1 0,0 0 0,0-1 0,0 1 0,1 1 0,0 0 0,1 0 0,0 0 0,-1 0 0,2 1 0,-15-5 0,2 1 0,0 0 0,0 1 0,3 0 0,1 2-40,-1 0 1,1 0 39,1 1 0,0 1 0,1-1 0,1 1 0,1 1 0,1 0 0,1 0 0,1 0-52,3 2 1,1 0 51,3 1 0,2 0 1206,-14-2-1206,11 4 1214,11 2-1214,4 2-842,7 3-2435,1 20 0,4 7 2621,3-4 1,0-1-1,-2 2 1,5-4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D990F5-A00E-084D-A4BE-181573626450}" type="datetimeFigureOut">
              <a:rPr lang="en-US" smtClean="0"/>
              <a:t>8/24/20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C7CC2-A0F3-3141-A460-4689A100E6C4}" type="slidenum">
              <a:rPr lang="en-US" smtClean="0"/>
              <a:t>‹#›</a:t>
            </a:fld>
            <a:endParaRPr lang="en-US"/>
          </a:p>
        </p:txBody>
      </p:sp>
    </p:spTree>
    <p:extLst>
      <p:ext uri="{BB962C8B-B14F-4D97-AF65-F5344CB8AC3E}">
        <p14:creationId xmlns:p14="http://schemas.microsoft.com/office/powerpoint/2010/main" val="28240381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C7CC2-A0F3-3141-A460-4689A100E6C4}" type="slidenum">
              <a:rPr lang="en-US" smtClean="0"/>
              <a:t>5</a:t>
            </a:fld>
            <a:endParaRPr lang="en-US"/>
          </a:p>
        </p:txBody>
      </p:sp>
    </p:spTree>
    <p:extLst>
      <p:ext uri="{BB962C8B-B14F-4D97-AF65-F5344CB8AC3E}">
        <p14:creationId xmlns:p14="http://schemas.microsoft.com/office/powerpoint/2010/main" val="256938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t>Functional problems</a:t>
            </a:r>
            <a:r>
              <a:rPr lang="en-US" dirty="0"/>
              <a:t>  A set of arguments a</a:t>
            </a:r>
            <a:r>
              <a:rPr lang="en-US" baseline="-25000" dirty="0"/>
              <a:t>1</a:t>
            </a:r>
            <a:r>
              <a:rPr lang="en-US" dirty="0"/>
              <a:t>,a</a:t>
            </a:r>
            <a:r>
              <a:rPr lang="en-US" baseline="-25000" dirty="0"/>
              <a:t>2</a:t>
            </a:r>
            <a:r>
              <a:rPr lang="en-US" dirty="0"/>
              <a:t>,...,a</a:t>
            </a:r>
            <a:r>
              <a:rPr lang="en-US" baseline="-25000" dirty="0"/>
              <a:t>n</a:t>
            </a:r>
            <a:r>
              <a:rPr lang="en-US" dirty="0"/>
              <a:t> constitute the input. Some function f(a</a:t>
            </a:r>
            <a:r>
              <a:rPr lang="en-US" baseline="-25000" dirty="0"/>
              <a:t>1</a:t>
            </a:r>
            <a:r>
              <a:rPr lang="en-US" dirty="0"/>
              <a:t>,a</a:t>
            </a:r>
            <a:r>
              <a:rPr lang="en-US" baseline="-25000" dirty="0"/>
              <a:t>2</a:t>
            </a:r>
            <a:r>
              <a:rPr lang="en-US" dirty="0"/>
              <a:t>,...,a</a:t>
            </a:r>
            <a:r>
              <a:rPr lang="en-US" baseline="-25000" dirty="0"/>
              <a:t>n</a:t>
            </a:r>
            <a:r>
              <a:rPr lang="en-US" dirty="0"/>
              <a:t>) of the arguments is calculated and output to the user. </a:t>
            </a:r>
          </a:p>
          <a:p>
            <a:pPr lvl="1"/>
            <a:r>
              <a:rPr lang="en-US" b="1" dirty="0"/>
              <a:t>Decision problems</a:t>
            </a:r>
            <a:r>
              <a:rPr lang="en-US" dirty="0"/>
              <a:t> These form a special class of functional problems whose outputs are "yes" and "no" (or "true" and "false", or "1" and "0", </a:t>
            </a:r>
            <a:r>
              <a:rPr lang="en-US" dirty="0" err="1"/>
              <a:t>etc</a:t>
            </a:r>
            <a:r>
              <a:rPr lang="en-US" dirty="0"/>
              <a:t>).</a:t>
            </a:r>
          </a:p>
          <a:p>
            <a:pPr lvl="1"/>
            <a:r>
              <a:rPr lang="en-US" b="1" dirty="0"/>
              <a:t>Search problems</a:t>
            </a:r>
            <a:r>
              <a:rPr lang="en-US" dirty="0"/>
              <a:t> Given an input object, one tries to locate some particular configuration pertaining to the object and outputs the located configuration, or "failure" if no configuration can be located.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b="1" dirty="0"/>
              <a:t>Optimization problems</a:t>
            </a:r>
            <a:r>
              <a:rPr lang="en-US" dirty="0"/>
              <a:t> Given an object, a configuration and a criterion for goodness, one finds and reports the configuration pertaining to the object, that is best with respect to the goodness criterion. If no such configuration is found, "failure" is to be reported.</a:t>
            </a:r>
          </a:p>
          <a:p>
            <a:pPr lvl="1"/>
            <a:endParaRPr lang="en-US" dirty="0"/>
          </a:p>
        </p:txBody>
      </p:sp>
      <p:sp>
        <p:nvSpPr>
          <p:cNvPr id="4" name="Slide Number Placeholder 3"/>
          <p:cNvSpPr>
            <a:spLocks noGrp="1"/>
          </p:cNvSpPr>
          <p:nvPr>
            <p:ph type="sldNum" sz="quarter" idx="10"/>
          </p:nvPr>
        </p:nvSpPr>
        <p:spPr/>
        <p:txBody>
          <a:bodyPr/>
          <a:lstStyle/>
          <a:p>
            <a:fld id="{F37C7CC2-A0F3-3141-A460-4689A100E6C4}" type="slidenum">
              <a:rPr lang="en-US" smtClean="0"/>
              <a:t>6</a:t>
            </a:fld>
            <a:endParaRPr lang="en-US"/>
          </a:p>
        </p:txBody>
      </p:sp>
    </p:spTree>
    <p:extLst>
      <p:ext uri="{BB962C8B-B14F-4D97-AF65-F5344CB8AC3E}">
        <p14:creationId xmlns:p14="http://schemas.microsoft.com/office/powerpoint/2010/main" val="4177272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hackage.haskell.org</a:t>
            </a:r>
            <a:r>
              <a:rPr lang="en-US" dirty="0"/>
              <a:t>/package/diagrams-solve-0.1.0.1/</a:t>
            </a:r>
            <a:r>
              <a:rPr lang="en-US" dirty="0" err="1"/>
              <a:t>src</a:t>
            </a:r>
            <a:r>
              <a:rPr lang="en-US" dirty="0"/>
              <a:t>/</a:t>
            </a:r>
            <a:r>
              <a:rPr lang="en-US" dirty="0" err="1"/>
              <a:t>src</a:t>
            </a:r>
            <a:r>
              <a:rPr lang="en-US" dirty="0"/>
              <a:t>/Diagrams/Solve/</a:t>
            </a:r>
            <a:r>
              <a:rPr lang="en-US" dirty="0" err="1"/>
              <a:t>Polynomial.hs</a:t>
            </a:r>
            <a:endParaRPr lang="en-US" dirty="0"/>
          </a:p>
        </p:txBody>
      </p:sp>
      <p:sp>
        <p:nvSpPr>
          <p:cNvPr id="4" name="Slide Number Placeholder 3"/>
          <p:cNvSpPr>
            <a:spLocks noGrp="1"/>
          </p:cNvSpPr>
          <p:nvPr>
            <p:ph type="sldNum" sz="quarter" idx="5"/>
          </p:nvPr>
        </p:nvSpPr>
        <p:spPr/>
        <p:txBody>
          <a:bodyPr/>
          <a:lstStyle/>
          <a:p>
            <a:fld id="{F37C7CC2-A0F3-3141-A460-4689A100E6C4}" type="slidenum">
              <a:rPr lang="en-US" smtClean="0"/>
              <a:t>7</a:t>
            </a:fld>
            <a:endParaRPr lang="en-US"/>
          </a:p>
        </p:txBody>
      </p:sp>
    </p:spTree>
    <p:extLst>
      <p:ext uri="{BB962C8B-B14F-4D97-AF65-F5344CB8AC3E}">
        <p14:creationId xmlns:p14="http://schemas.microsoft.com/office/powerpoint/2010/main" val="523923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7C7CC2-A0F3-3141-A460-4689A100E6C4}" type="slidenum">
              <a:rPr lang="en-US" smtClean="0"/>
              <a:t>8</a:t>
            </a:fld>
            <a:endParaRPr lang="en-US"/>
          </a:p>
        </p:txBody>
      </p:sp>
    </p:spTree>
    <p:extLst>
      <p:ext uri="{BB962C8B-B14F-4D97-AF65-F5344CB8AC3E}">
        <p14:creationId xmlns:p14="http://schemas.microsoft.com/office/powerpoint/2010/main" val="530912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7C7CC2-A0F3-3141-A460-4689A100E6C4}" type="slidenum">
              <a:rPr lang="en-US" smtClean="0"/>
              <a:t>13</a:t>
            </a:fld>
            <a:endParaRPr lang="en-US"/>
          </a:p>
        </p:txBody>
      </p:sp>
    </p:spTree>
    <p:extLst>
      <p:ext uri="{BB962C8B-B14F-4D97-AF65-F5344CB8AC3E}">
        <p14:creationId xmlns:p14="http://schemas.microsoft.com/office/powerpoint/2010/main" val="3393637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80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33824"/>
            <a:ext cx="6400800" cy="152527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4655E3-EC3B-824A-A4E9-873FA8E250BA}" type="datetime1">
              <a:rPr lang="en-US" smtClean="0"/>
              <a:t>8/24/20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pic>
        <p:nvPicPr>
          <p:cNvPr id="11" name="Picture 10">
            <a:extLst>
              <a:ext uri="{FF2B5EF4-FFF2-40B4-BE49-F238E27FC236}">
                <a16:creationId xmlns:a16="http://schemas.microsoft.com/office/drawing/2014/main" id="{419430FF-E783-CC40-8C3D-72B7ADD2F615}"/>
              </a:ext>
            </a:extLst>
          </p:cNvPr>
          <p:cNvPicPr>
            <a:picLocks noChangeAspect="1"/>
          </p:cNvPicPr>
          <p:nvPr userDrawn="1"/>
        </p:nvPicPr>
        <p:blipFill>
          <a:blip r:embed="rId2"/>
          <a:stretch>
            <a:fillRect/>
          </a:stretch>
        </p:blipFill>
        <p:spPr>
          <a:xfrm>
            <a:off x="3571670" y="4556098"/>
            <a:ext cx="2000659" cy="1605998"/>
          </a:xfrm>
          <a:prstGeom prst="rect">
            <a:avLst/>
          </a:prstGeom>
        </p:spPr>
      </p:pic>
    </p:spTree>
    <p:extLst>
      <p:ext uri="{BB962C8B-B14F-4D97-AF65-F5344CB8AC3E}">
        <p14:creationId xmlns:p14="http://schemas.microsoft.com/office/powerpoint/2010/main" val="232496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BD445E-CCC3-9C49-80E9-7C75A3F4D908}" type="datetime1">
              <a:rPr lang="en-US" smtClean="0"/>
              <a:t>8/24/20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375744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62E2F-1924-5F4B-ABA9-88C3AE2BB728}" type="datetime1">
              <a:rPr lang="en-US" smtClean="0"/>
              <a:t>8/24/20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390585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902" y="245192"/>
            <a:ext cx="7965424" cy="556282"/>
          </a:xfrm>
        </p:spPr>
        <p:txBody>
          <a:bodyPr/>
          <a:lstStyle/>
          <a:p>
            <a:r>
              <a:rPr lang="en-US" dirty="0"/>
              <a:t>Click to edit Master title style</a:t>
            </a:r>
          </a:p>
        </p:txBody>
      </p:sp>
      <p:sp>
        <p:nvSpPr>
          <p:cNvPr id="3" name="Content Placeholder 2"/>
          <p:cNvSpPr>
            <a:spLocks noGrp="1"/>
          </p:cNvSpPr>
          <p:nvPr>
            <p:ph idx="1"/>
          </p:nvPr>
        </p:nvSpPr>
        <p:spPr>
          <a:xfrm>
            <a:off x="199901" y="959003"/>
            <a:ext cx="8654537" cy="5261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0F253E-A1AA-AC49-A424-9FC5041F72A0}" type="datetime1">
              <a:rPr lang="en-US" smtClean="0"/>
              <a:t>8/24/20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pic>
        <p:nvPicPr>
          <p:cNvPr id="7" name="Picture 6">
            <a:extLst>
              <a:ext uri="{FF2B5EF4-FFF2-40B4-BE49-F238E27FC236}">
                <a16:creationId xmlns:a16="http://schemas.microsoft.com/office/drawing/2014/main" id="{A97A5B8D-90AD-D24D-AAC3-581E117B3710}"/>
              </a:ext>
            </a:extLst>
          </p:cNvPr>
          <p:cNvPicPr>
            <a:picLocks noChangeAspect="1"/>
          </p:cNvPicPr>
          <p:nvPr userDrawn="1"/>
        </p:nvPicPr>
        <p:blipFill>
          <a:blip r:embed="rId2"/>
          <a:stretch>
            <a:fillRect/>
          </a:stretch>
        </p:blipFill>
        <p:spPr>
          <a:xfrm>
            <a:off x="8165325" y="102289"/>
            <a:ext cx="889223" cy="713810"/>
          </a:xfrm>
          <a:prstGeom prst="rect">
            <a:avLst/>
          </a:prstGeom>
        </p:spPr>
      </p:pic>
    </p:spTree>
    <p:extLst>
      <p:ext uri="{BB962C8B-B14F-4D97-AF65-F5344CB8AC3E}">
        <p14:creationId xmlns:p14="http://schemas.microsoft.com/office/powerpoint/2010/main" val="307981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F7C22B-9C58-D14B-BF66-29307AE5619E}" type="datetime1">
              <a:rPr lang="en-US" smtClean="0"/>
              <a:t>8/24/20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424917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99D49F-D31B-7544-8DFB-93052E89E38E}" type="datetime1">
              <a:rPr lang="en-US" smtClean="0"/>
              <a:t>8/24/20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118272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5CB6C6-12FC-F945-B520-9680EC8004EF}" type="datetime1">
              <a:rPr lang="en-US" smtClean="0"/>
              <a:t>8/24/20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2187295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3FC323-AF0D-C04B-A6D9-83CA5AEA8838}" type="datetime1">
              <a:rPr lang="en-US" smtClean="0"/>
              <a:t>8/24/20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168482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471CA-0E43-0046-BC62-80C64EFD5F25}" type="datetime1">
              <a:rPr lang="en-US" smtClean="0"/>
              <a:t>8/24/20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403937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933DDD-182C-7B48-8F91-E6E83035B8D7}" type="datetime1">
              <a:rPr lang="en-US" smtClean="0"/>
              <a:t>8/24/20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273357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79C93D-B6C6-4F45-A896-C45D339ABA17}" type="datetime1">
              <a:rPr lang="en-US" smtClean="0"/>
              <a:t>8/24/20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324587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9900" y="460291"/>
            <a:ext cx="8654537" cy="55628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99901" y="1343131"/>
            <a:ext cx="8654537" cy="48769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9901" y="646217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BB3C9-FA19-6242-A9C8-1BCCB2BA7303}" type="datetime1">
              <a:rPr lang="en-US" smtClean="0"/>
              <a:t>8/24/20</a:t>
            </a:fld>
            <a:endParaRPr lang="en-US" dirty="0"/>
          </a:p>
        </p:txBody>
      </p:sp>
      <p:sp>
        <p:nvSpPr>
          <p:cNvPr id="5" name="Footer Placeholder 4"/>
          <p:cNvSpPr>
            <a:spLocks noGrp="1"/>
          </p:cNvSpPr>
          <p:nvPr>
            <p:ph type="ftr" sz="quarter" idx="3"/>
          </p:nvPr>
        </p:nvSpPr>
        <p:spPr>
          <a:xfrm>
            <a:off x="3124200" y="646217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20838" y="646217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4CDA4-B2C2-C244-9F85-471ABA281F4B}" type="slidenum">
              <a:rPr lang="en-US" smtClean="0"/>
              <a:t>‹#›</a:t>
            </a:fld>
            <a:endParaRPr lang="en-US"/>
          </a:p>
        </p:txBody>
      </p:sp>
    </p:spTree>
    <p:extLst>
      <p:ext uri="{BB962C8B-B14F-4D97-AF65-F5344CB8AC3E}">
        <p14:creationId xmlns:p14="http://schemas.microsoft.com/office/powerpoint/2010/main" val="3780647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457200" indent="-457200" algn="l" defTabSz="457200" rtl="0" eaLnBrk="1" latinLnBrk="0" hangingPunct="1">
        <a:spcBef>
          <a:spcPct val="20000"/>
        </a:spcBef>
        <a:buClr>
          <a:schemeClr val="accent1"/>
        </a:buClr>
        <a:buFont typeface="Wingdings" charset="2"/>
        <a:buChar char="ü"/>
        <a:defRPr sz="2400" kern="1200">
          <a:solidFill>
            <a:schemeClr val="tx1"/>
          </a:solidFill>
          <a:latin typeface="+mn-lt"/>
          <a:ea typeface="+mn-ea"/>
          <a:cs typeface="+mn-cs"/>
        </a:defRPr>
      </a:lvl1pPr>
      <a:lvl2pPr marL="914400" indent="-457200" algn="l" defTabSz="457200" rtl="0" eaLnBrk="1" latinLnBrk="0" hangingPunct="1">
        <a:spcBef>
          <a:spcPct val="20000"/>
        </a:spcBef>
        <a:buClr>
          <a:schemeClr val="accent1"/>
        </a:buClr>
        <a:buFont typeface="Wingdings" charset="2"/>
        <a:buChar char="ü"/>
        <a:defRPr sz="2200" kern="1200">
          <a:solidFill>
            <a:schemeClr val="tx1"/>
          </a:solidFill>
          <a:latin typeface="+mn-lt"/>
          <a:ea typeface="+mn-ea"/>
          <a:cs typeface="+mn-cs"/>
        </a:defRPr>
      </a:lvl2pPr>
      <a:lvl3pPr marL="1371600" indent="-457200" algn="l" defTabSz="457200" rtl="0" eaLnBrk="1" latinLnBrk="0" hangingPunct="1">
        <a:spcBef>
          <a:spcPct val="20000"/>
        </a:spcBef>
        <a:buClr>
          <a:schemeClr val="accent1"/>
        </a:buClr>
        <a:buFont typeface="Wingdings" charset="2"/>
        <a:buChar char="ü"/>
        <a:defRPr sz="2000" kern="1200">
          <a:solidFill>
            <a:schemeClr val="tx1"/>
          </a:solidFill>
          <a:latin typeface="+mn-lt"/>
          <a:ea typeface="+mn-ea"/>
          <a:cs typeface="+mn-cs"/>
        </a:defRPr>
      </a:lvl3pPr>
      <a:lvl4pPr marL="17145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4pPr>
      <a:lvl5pPr marL="2171700" indent="-342900" algn="l" defTabSz="457200" rtl="0" eaLnBrk="1" latinLnBrk="0" hangingPunct="1">
        <a:spcBef>
          <a:spcPct val="20000"/>
        </a:spcBef>
        <a:buClr>
          <a:schemeClr val="accent1"/>
        </a:buClr>
        <a:buFont typeface="Wingdings" charset="2"/>
        <a:buChar char="ü"/>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customXml" Target="../ink/ink3.xm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Lecture 2A</a:t>
            </a:r>
          </a:p>
        </p:txBody>
      </p:sp>
      <p:sp>
        <p:nvSpPr>
          <p:cNvPr id="3" name="Subtitle 2"/>
          <p:cNvSpPr>
            <a:spLocks noGrp="1"/>
          </p:cNvSpPr>
          <p:nvPr>
            <p:ph type="subTitle" idx="1"/>
          </p:nvPr>
        </p:nvSpPr>
        <p:spPr>
          <a:xfrm>
            <a:off x="1371600" y="3277308"/>
            <a:ext cx="6400800" cy="1022843"/>
          </a:xfrm>
        </p:spPr>
        <p:txBody>
          <a:bodyPr/>
          <a:lstStyle/>
          <a:p>
            <a:r>
              <a:rPr lang="en-US" dirty="0"/>
              <a:t>COMP 1100</a:t>
            </a:r>
          </a:p>
        </p:txBody>
      </p:sp>
    </p:spTree>
    <p:extLst>
      <p:ext uri="{BB962C8B-B14F-4D97-AF65-F5344CB8AC3E}">
        <p14:creationId xmlns:p14="http://schemas.microsoft.com/office/powerpoint/2010/main" val="3551409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examples </a:t>
            </a:r>
          </a:p>
        </p:txBody>
      </p:sp>
      <p:sp>
        <p:nvSpPr>
          <p:cNvPr id="3" name="Content Placeholder 2"/>
          <p:cNvSpPr>
            <a:spLocks noGrp="1"/>
          </p:cNvSpPr>
          <p:nvPr>
            <p:ph idx="1"/>
          </p:nvPr>
        </p:nvSpPr>
        <p:spPr>
          <a:xfrm>
            <a:off x="199901" y="1343131"/>
            <a:ext cx="8654537" cy="5119041"/>
          </a:xfrm>
        </p:spPr>
        <p:txBody>
          <a:bodyPr>
            <a:normAutofit/>
          </a:bodyPr>
          <a:lstStyle/>
          <a:p>
            <a:r>
              <a:rPr lang="en-US" sz="1800" b="1" dirty="0"/>
              <a:t>Weather prediction</a:t>
            </a:r>
          </a:p>
          <a:p>
            <a:pPr lvl="1"/>
            <a:r>
              <a:rPr lang="en-US" sz="1800" b="1" dirty="0"/>
              <a:t>Category:</a:t>
            </a:r>
            <a:r>
              <a:rPr lang="en-US" sz="1800" dirty="0"/>
              <a:t> Functional problem</a:t>
            </a:r>
          </a:p>
          <a:p>
            <a:pPr lvl="1"/>
            <a:r>
              <a:rPr lang="en-US" sz="1800" b="1" dirty="0"/>
              <a:t>Input:</a:t>
            </a:r>
            <a:r>
              <a:rPr lang="en-US" sz="1800" dirty="0"/>
              <a:t> Records of weather for previous days and years. Possibly also data from satellites.</a:t>
            </a:r>
          </a:p>
          <a:p>
            <a:pPr lvl="1"/>
            <a:r>
              <a:rPr lang="en-US" sz="1800" b="1" dirty="0"/>
              <a:t>Output:</a:t>
            </a:r>
            <a:r>
              <a:rPr lang="en-US" sz="1800" dirty="0"/>
              <a:t> Expected weather of Canberra for tomorrow</a:t>
            </a:r>
          </a:p>
          <a:p>
            <a:r>
              <a:rPr lang="en-US" sz="1800" b="1" dirty="0"/>
              <a:t>Web browsing</a:t>
            </a:r>
          </a:p>
          <a:p>
            <a:pPr lvl="1"/>
            <a:r>
              <a:rPr lang="en-US" sz="1800" b="1" dirty="0"/>
              <a:t>Category:</a:t>
            </a:r>
            <a:r>
              <a:rPr lang="en-US" sz="1800" dirty="0"/>
              <a:t> Functional problem</a:t>
            </a:r>
          </a:p>
          <a:p>
            <a:pPr lvl="1"/>
            <a:r>
              <a:rPr lang="en-US" sz="1800" b="1" dirty="0"/>
              <a:t>Input:</a:t>
            </a:r>
            <a:r>
              <a:rPr lang="en-US" sz="1800" dirty="0"/>
              <a:t> A URL (abbreviation for "Uniform Resource Locator" which is colloquially termed as "Internet site”)</a:t>
            </a:r>
          </a:p>
          <a:p>
            <a:pPr lvl="1"/>
            <a:r>
              <a:rPr lang="en-US" sz="1800" b="1" dirty="0"/>
              <a:t>Output:</a:t>
            </a:r>
            <a:r>
              <a:rPr lang="en-US" sz="1800" dirty="0"/>
              <a:t> Display (audio and visual) of the file at the given URL</a:t>
            </a:r>
          </a:p>
        </p:txBody>
      </p:sp>
      <p:sp>
        <p:nvSpPr>
          <p:cNvPr id="4" name="Slide Number Placeholder 3"/>
          <p:cNvSpPr>
            <a:spLocks noGrp="1"/>
          </p:cNvSpPr>
          <p:nvPr>
            <p:ph type="sldNum" sz="quarter" idx="12"/>
          </p:nvPr>
        </p:nvSpPr>
        <p:spPr/>
        <p:txBody>
          <a:bodyPr/>
          <a:lstStyle/>
          <a:p>
            <a:fld id="{C584CDA4-B2C2-C244-9F85-471ABA281F4B}" type="slidenum">
              <a:rPr lang="en-US" smtClean="0"/>
              <a:t>10</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3FEB457D-E944-EE47-A783-7CDB7EC6220A}"/>
                  </a:ext>
                </a:extLst>
              </p14:cNvPr>
              <p14:cNvContentPartPr/>
              <p14:nvPr/>
            </p14:nvContentPartPr>
            <p14:xfrm>
              <a:off x="584280" y="3048120"/>
              <a:ext cx="7807320" cy="2121840"/>
            </p14:xfrm>
          </p:contentPart>
        </mc:Choice>
        <mc:Fallback xmlns="">
          <p:pic>
            <p:nvPicPr>
              <p:cNvPr id="5" name="Ink 4">
                <a:extLst>
                  <a:ext uri="{FF2B5EF4-FFF2-40B4-BE49-F238E27FC236}">
                    <a16:creationId xmlns:a16="http://schemas.microsoft.com/office/drawing/2014/main" id="{3FEB457D-E944-EE47-A783-7CDB7EC6220A}"/>
                  </a:ext>
                </a:extLst>
              </p:cNvPr>
              <p:cNvPicPr/>
              <p:nvPr/>
            </p:nvPicPr>
            <p:blipFill>
              <a:blip r:embed="rId3"/>
              <a:stretch>
                <a:fillRect/>
              </a:stretch>
            </p:blipFill>
            <p:spPr>
              <a:xfrm>
                <a:off x="568080" y="3031920"/>
                <a:ext cx="7839720" cy="2154240"/>
              </a:xfrm>
              <a:prstGeom prst="rect">
                <a:avLst/>
              </a:prstGeom>
            </p:spPr>
          </p:pic>
        </mc:Fallback>
      </mc:AlternateContent>
    </p:spTree>
    <p:extLst>
      <p:ext uri="{BB962C8B-B14F-4D97-AF65-F5344CB8AC3E}">
        <p14:creationId xmlns:p14="http://schemas.microsoft.com/office/powerpoint/2010/main" val="287520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examples </a:t>
            </a:r>
          </a:p>
        </p:txBody>
      </p:sp>
      <p:sp>
        <p:nvSpPr>
          <p:cNvPr id="3" name="Content Placeholder 2"/>
          <p:cNvSpPr>
            <a:spLocks noGrp="1"/>
          </p:cNvSpPr>
          <p:nvPr>
            <p:ph idx="1"/>
          </p:nvPr>
        </p:nvSpPr>
        <p:spPr/>
        <p:txBody>
          <a:bodyPr>
            <a:normAutofit/>
          </a:bodyPr>
          <a:lstStyle/>
          <a:p>
            <a:r>
              <a:rPr lang="en-US" sz="2000" b="1" dirty="0"/>
              <a:t>Traveling salesman problem (TSP)</a:t>
            </a:r>
            <a:endParaRPr lang="en-US" sz="2000" dirty="0"/>
          </a:p>
          <a:p>
            <a:pPr lvl="1"/>
            <a:r>
              <a:rPr lang="en-US" sz="1800" b="1" dirty="0"/>
              <a:t>Category:</a:t>
            </a:r>
            <a:r>
              <a:rPr lang="en-US" sz="1800" dirty="0"/>
              <a:t> Optimization problem</a:t>
            </a:r>
          </a:p>
          <a:p>
            <a:pPr lvl="1"/>
            <a:r>
              <a:rPr lang="en-US" sz="1800" b="1" dirty="0"/>
              <a:t>Input:</a:t>
            </a:r>
            <a:r>
              <a:rPr lang="en-US" sz="1800" dirty="0"/>
              <a:t> A set of cities, the cost of traveling between each pair of cities, and the criterion of cost minimization</a:t>
            </a:r>
          </a:p>
          <a:p>
            <a:pPr lvl="1"/>
            <a:r>
              <a:rPr lang="en-US" sz="1800" b="1" dirty="0"/>
              <a:t>Output:</a:t>
            </a:r>
            <a:r>
              <a:rPr lang="en-US" sz="1800" dirty="0"/>
              <a:t> A route through all the cities with each city visited only once and with the total cost of travel as small as possible</a:t>
            </a:r>
          </a:p>
          <a:p>
            <a:r>
              <a:rPr lang="en-US" sz="2000" b="1" dirty="0"/>
              <a:t>Chess : Can I win?</a:t>
            </a:r>
            <a:endParaRPr lang="en-US" sz="2000" dirty="0"/>
          </a:p>
          <a:p>
            <a:pPr lvl="1"/>
            <a:r>
              <a:rPr lang="en-US" sz="1800" b="1" dirty="0"/>
              <a:t>Category:</a:t>
            </a:r>
            <a:r>
              <a:rPr lang="en-US" sz="1800" dirty="0"/>
              <a:t> Search problem</a:t>
            </a:r>
          </a:p>
          <a:p>
            <a:pPr lvl="1"/>
            <a:r>
              <a:rPr lang="en-US" sz="1800" b="1" dirty="0"/>
              <a:t>Input:</a:t>
            </a:r>
            <a:r>
              <a:rPr lang="en-US" sz="1800" dirty="0"/>
              <a:t> A configuration of the standard 8x8 chess board and the player ("white" or "black") who is going to move next</a:t>
            </a:r>
          </a:p>
          <a:p>
            <a:pPr lvl="1"/>
            <a:r>
              <a:rPr lang="en-US" sz="1800" b="1" dirty="0"/>
              <a:t>Output:</a:t>
            </a:r>
            <a:r>
              <a:rPr lang="en-US" sz="1800" dirty="0"/>
              <a:t> A winning move for the next player, if existent, or "failure”</a:t>
            </a:r>
          </a:p>
          <a:p>
            <a:pPr lvl="1"/>
            <a:endParaRPr lang="en-US" sz="2000" dirty="0"/>
          </a:p>
          <a:p>
            <a:endParaRPr lang="en-US" sz="2000" dirty="0"/>
          </a:p>
        </p:txBody>
      </p:sp>
      <p:sp>
        <p:nvSpPr>
          <p:cNvPr id="4" name="Slide Number Placeholder 3"/>
          <p:cNvSpPr>
            <a:spLocks noGrp="1"/>
          </p:cNvSpPr>
          <p:nvPr>
            <p:ph type="sldNum" sz="quarter" idx="12"/>
          </p:nvPr>
        </p:nvSpPr>
        <p:spPr/>
        <p:txBody>
          <a:bodyPr/>
          <a:lstStyle/>
          <a:p>
            <a:fld id="{C584CDA4-B2C2-C244-9F85-471ABA281F4B}" type="slidenum">
              <a:rPr lang="en-US" smtClean="0"/>
              <a:t>11</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5D8FD8F1-E3DF-7A4E-890F-0AD94A1B41A6}"/>
                  </a:ext>
                </a:extLst>
              </p14:cNvPr>
              <p14:cNvContentPartPr/>
              <p14:nvPr/>
            </p14:nvContentPartPr>
            <p14:xfrm>
              <a:off x="1899000" y="3333240"/>
              <a:ext cx="4409640" cy="2603160"/>
            </p14:xfrm>
          </p:contentPart>
        </mc:Choice>
        <mc:Fallback xmlns="">
          <p:pic>
            <p:nvPicPr>
              <p:cNvPr id="5" name="Ink 4">
                <a:extLst>
                  <a:ext uri="{FF2B5EF4-FFF2-40B4-BE49-F238E27FC236}">
                    <a16:creationId xmlns:a16="http://schemas.microsoft.com/office/drawing/2014/main" id="{5D8FD8F1-E3DF-7A4E-890F-0AD94A1B41A6}"/>
                  </a:ext>
                </a:extLst>
              </p:cNvPr>
              <p:cNvPicPr/>
              <p:nvPr/>
            </p:nvPicPr>
            <p:blipFill>
              <a:blip r:embed="rId3"/>
              <a:stretch>
                <a:fillRect/>
              </a:stretch>
            </p:blipFill>
            <p:spPr>
              <a:xfrm>
                <a:off x="1882800" y="3317040"/>
                <a:ext cx="4442040" cy="2635560"/>
              </a:xfrm>
              <a:prstGeom prst="rect">
                <a:avLst/>
              </a:prstGeom>
            </p:spPr>
          </p:pic>
        </mc:Fallback>
      </mc:AlternateContent>
    </p:spTree>
    <p:extLst>
      <p:ext uri="{BB962C8B-B14F-4D97-AF65-F5344CB8AC3E}">
        <p14:creationId xmlns:p14="http://schemas.microsoft.com/office/powerpoint/2010/main" val="137664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E1898-94B4-794F-AAA0-CADD527C677F}"/>
              </a:ext>
            </a:extLst>
          </p:cNvPr>
          <p:cNvSpPr>
            <a:spLocks noGrp="1"/>
          </p:cNvSpPr>
          <p:nvPr>
            <p:ph type="title"/>
          </p:nvPr>
        </p:nvSpPr>
        <p:spPr/>
        <p:txBody>
          <a:bodyPr/>
          <a:lstStyle/>
          <a:p>
            <a:r>
              <a:rPr lang="en-US" dirty="0"/>
              <a:t>Problem examples </a:t>
            </a:r>
          </a:p>
        </p:txBody>
      </p:sp>
      <p:sp>
        <p:nvSpPr>
          <p:cNvPr id="3" name="Content Placeholder 2">
            <a:extLst>
              <a:ext uri="{FF2B5EF4-FFF2-40B4-BE49-F238E27FC236}">
                <a16:creationId xmlns:a16="http://schemas.microsoft.com/office/drawing/2014/main" id="{85237E6B-4343-1C40-9B67-B34B56215866}"/>
              </a:ext>
            </a:extLst>
          </p:cNvPr>
          <p:cNvSpPr>
            <a:spLocks noGrp="1"/>
          </p:cNvSpPr>
          <p:nvPr>
            <p:ph idx="1"/>
          </p:nvPr>
        </p:nvSpPr>
        <p:spPr/>
        <p:txBody>
          <a:bodyPr/>
          <a:lstStyle/>
          <a:p>
            <a:r>
              <a:rPr lang="en-US" sz="2000" b="1" dirty="0"/>
              <a:t>Sorting </a:t>
            </a:r>
          </a:p>
          <a:p>
            <a:pPr lvl="1"/>
            <a:r>
              <a:rPr lang="en-US" sz="1800" b="1" dirty="0"/>
              <a:t>Category:</a:t>
            </a:r>
            <a:r>
              <a:rPr lang="en-US" sz="1800" dirty="0"/>
              <a:t> Functional problem</a:t>
            </a:r>
          </a:p>
          <a:p>
            <a:pPr lvl="1"/>
            <a:r>
              <a:rPr lang="en-US" sz="1800" b="1" dirty="0"/>
              <a:t>Input:</a:t>
            </a:r>
            <a:r>
              <a:rPr lang="en-US" sz="1800" dirty="0"/>
              <a:t> A list of elements</a:t>
            </a:r>
          </a:p>
          <a:p>
            <a:pPr lvl="1"/>
            <a:r>
              <a:rPr lang="en-US" sz="1800" b="1" dirty="0"/>
              <a:t>Output:</a:t>
            </a:r>
            <a:r>
              <a:rPr lang="en-US" sz="1800" dirty="0"/>
              <a:t> An ordered list of elements</a:t>
            </a:r>
          </a:p>
          <a:p>
            <a:r>
              <a:rPr lang="en-US" sz="2000" i="1" dirty="0"/>
              <a:t>Example</a:t>
            </a:r>
            <a:r>
              <a:rPr lang="en-US" sz="2000" dirty="0"/>
              <a:t>:</a:t>
            </a:r>
          </a:p>
          <a:p>
            <a:endParaRPr lang="en-US" sz="2000" dirty="0"/>
          </a:p>
        </p:txBody>
      </p:sp>
      <p:sp>
        <p:nvSpPr>
          <p:cNvPr id="4" name="Slide Number Placeholder 3">
            <a:extLst>
              <a:ext uri="{FF2B5EF4-FFF2-40B4-BE49-F238E27FC236}">
                <a16:creationId xmlns:a16="http://schemas.microsoft.com/office/drawing/2014/main" id="{45ED3A86-7F0E-0948-807B-16E1209E4B79}"/>
              </a:ext>
            </a:extLst>
          </p:cNvPr>
          <p:cNvSpPr>
            <a:spLocks noGrp="1"/>
          </p:cNvSpPr>
          <p:nvPr>
            <p:ph type="sldNum" sz="quarter" idx="12"/>
          </p:nvPr>
        </p:nvSpPr>
        <p:spPr/>
        <p:txBody>
          <a:bodyPr/>
          <a:lstStyle/>
          <a:p>
            <a:fld id="{C584CDA4-B2C2-C244-9F85-471ABA281F4B}" type="slidenum">
              <a:rPr lang="en-US" smtClean="0"/>
              <a:t>12</a:t>
            </a:fld>
            <a:endParaRPr lang="en-US"/>
          </a:p>
        </p:txBody>
      </p:sp>
      <p:graphicFrame>
        <p:nvGraphicFramePr>
          <p:cNvPr id="6" name="Table 5">
            <a:extLst>
              <a:ext uri="{FF2B5EF4-FFF2-40B4-BE49-F238E27FC236}">
                <a16:creationId xmlns:a16="http://schemas.microsoft.com/office/drawing/2014/main" id="{FD85F467-F75B-E34A-A179-480E2B9A5CDE}"/>
              </a:ext>
            </a:extLst>
          </p:cNvPr>
          <p:cNvGraphicFramePr>
            <a:graphicFrameLocks noGrp="1"/>
          </p:cNvGraphicFramePr>
          <p:nvPr/>
        </p:nvGraphicFramePr>
        <p:xfrm>
          <a:off x="965924" y="3058160"/>
          <a:ext cx="2241380" cy="370840"/>
        </p:xfrm>
        <a:graphic>
          <a:graphicData uri="http://schemas.openxmlformats.org/drawingml/2006/table">
            <a:tbl>
              <a:tblPr firstRow="1" bandRow="1">
                <a:tableStyleId>{5C22544A-7EE6-4342-B048-85BDC9FD1C3A}</a:tableStyleId>
              </a:tblPr>
              <a:tblGrid>
                <a:gridCol w="448276">
                  <a:extLst>
                    <a:ext uri="{9D8B030D-6E8A-4147-A177-3AD203B41FA5}">
                      <a16:colId xmlns:a16="http://schemas.microsoft.com/office/drawing/2014/main" val="3642565409"/>
                    </a:ext>
                  </a:extLst>
                </a:gridCol>
                <a:gridCol w="448276">
                  <a:extLst>
                    <a:ext uri="{9D8B030D-6E8A-4147-A177-3AD203B41FA5}">
                      <a16:colId xmlns:a16="http://schemas.microsoft.com/office/drawing/2014/main" val="3798927880"/>
                    </a:ext>
                  </a:extLst>
                </a:gridCol>
                <a:gridCol w="448276">
                  <a:extLst>
                    <a:ext uri="{9D8B030D-6E8A-4147-A177-3AD203B41FA5}">
                      <a16:colId xmlns:a16="http://schemas.microsoft.com/office/drawing/2014/main" val="1703606392"/>
                    </a:ext>
                  </a:extLst>
                </a:gridCol>
                <a:gridCol w="448276">
                  <a:extLst>
                    <a:ext uri="{9D8B030D-6E8A-4147-A177-3AD203B41FA5}">
                      <a16:colId xmlns:a16="http://schemas.microsoft.com/office/drawing/2014/main" val="3245236457"/>
                    </a:ext>
                  </a:extLst>
                </a:gridCol>
                <a:gridCol w="448276">
                  <a:extLst>
                    <a:ext uri="{9D8B030D-6E8A-4147-A177-3AD203B41FA5}">
                      <a16:colId xmlns:a16="http://schemas.microsoft.com/office/drawing/2014/main" val="2828812979"/>
                    </a:ext>
                  </a:extLst>
                </a:gridCol>
              </a:tblGrid>
              <a:tr h="370840">
                <a:tc>
                  <a:txBody>
                    <a:bodyPr/>
                    <a:lstStyle/>
                    <a:p>
                      <a:r>
                        <a:rPr lang="en-US" dirty="0"/>
                        <a:t>3</a:t>
                      </a:r>
                    </a:p>
                  </a:txBody>
                  <a:tcPr/>
                </a:tc>
                <a:tc>
                  <a:txBody>
                    <a:bodyPr/>
                    <a:lstStyle/>
                    <a:p>
                      <a:r>
                        <a:rPr lang="en-US" dirty="0"/>
                        <a:t>5</a:t>
                      </a:r>
                    </a:p>
                  </a:txBody>
                  <a:tcPr/>
                </a:tc>
                <a:tc>
                  <a:txBody>
                    <a:bodyPr/>
                    <a:lstStyle/>
                    <a:p>
                      <a:r>
                        <a:rPr lang="en-US" dirty="0"/>
                        <a:t>1</a:t>
                      </a:r>
                    </a:p>
                  </a:txBody>
                  <a:tcPr/>
                </a:tc>
                <a:tc>
                  <a:txBody>
                    <a:bodyPr/>
                    <a:lstStyle/>
                    <a:p>
                      <a:r>
                        <a:rPr lang="en-US" dirty="0"/>
                        <a:t>4</a:t>
                      </a:r>
                    </a:p>
                  </a:txBody>
                  <a:tcPr/>
                </a:tc>
                <a:tc>
                  <a:txBody>
                    <a:bodyPr/>
                    <a:lstStyle/>
                    <a:p>
                      <a:r>
                        <a:rPr lang="en-US" dirty="0"/>
                        <a:t>2</a:t>
                      </a:r>
                    </a:p>
                  </a:txBody>
                  <a:tcPr/>
                </a:tc>
                <a:extLst>
                  <a:ext uri="{0D108BD9-81ED-4DB2-BD59-A6C34878D82A}">
                    <a16:rowId xmlns:a16="http://schemas.microsoft.com/office/drawing/2014/main" val="1194618622"/>
                  </a:ext>
                </a:extLst>
              </a:tr>
            </a:tbl>
          </a:graphicData>
        </a:graphic>
      </p:graphicFrame>
      <p:graphicFrame>
        <p:nvGraphicFramePr>
          <p:cNvPr id="7" name="Table 6">
            <a:extLst>
              <a:ext uri="{FF2B5EF4-FFF2-40B4-BE49-F238E27FC236}">
                <a16:creationId xmlns:a16="http://schemas.microsoft.com/office/drawing/2014/main" id="{F6FDE11C-C380-514B-9CAB-33E03ED74C05}"/>
              </a:ext>
            </a:extLst>
          </p:cNvPr>
          <p:cNvGraphicFramePr>
            <a:graphicFrameLocks noGrp="1"/>
          </p:cNvGraphicFramePr>
          <p:nvPr/>
        </p:nvGraphicFramePr>
        <p:xfrm>
          <a:off x="4944325" y="3058160"/>
          <a:ext cx="2241380" cy="370840"/>
        </p:xfrm>
        <a:graphic>
          <a:graphicData uri="http://schemas.openxmlformats.org/drawingml/2006/table">
            <a:tbl>
              <a:tblPr firstRow="1" bandRow="1">
                <a:tableStyleId>{5C22544A-7EE6-4342-B048-85BDC9FD1C3A}</a:tableStyleId>
              </a:tblPr>
              <a:tblGrid>
                <a:gridCol w="448276">
                  <a:extLst>
                    <a:ext uri="{9D8B030D-6E8A-4147-A177-3AD203B41FA5}">
                      <a16:colId xmlns:a16="http://schemas.microsoft.com/office/drawing/2014/main" val="3642565409"/>
                    </a:ext>
                  </a:extLst>
                </a:gridCol>
                <a:gridCol w="448276">
                  <a:extLst>
                    <a:ext uri="{9D8B030D-6E8A-4147-A177-3AD203B41FA5}">
                      <a16:colId xmlns:a16="http://schemas.microsoft.com/office/drawing/2014/main" val="3798927880"/>
                    </a:ext>
                  </a:extLst>
                </a:gridCol>
                <a:gridCol w="448276">
                  <a:extLst>
                    <a:ext uri="{9D8B030D-6E8A-4147-A177-3AD203B41FA5}">
                      <a16:colId xmlns:a16="http://schemas.microsoft.com/office/drawing/2014/main" val="1703606392"/>
                    </a:ext>
                  </a:extLst>
                </a:gridCol>
                <a:gridCol w="448276">
                  <a:extLst>
                    <a:ext uri="{9D8B030D-6E8A-4147-A177-3AD203B41FA5}">
                      <a16:colId xmlns:a16="http://schemas.microsoft.com/office/drawing/2014/main" val="3245236457"/>
                    </a:ext>
                  </a:extLst>
                </a:gridCol>
                <a:gridCol w="448276">
                  <a:extLst>
                    <a:ext uri="{9D8B030D-6E8A-4147-A177-3AD203B41FA5}">
                      <a16:colId xmlns:a16="http://schemas.microsoft.com/office/drawing/2014/main" val="2828812979"/>
                    </a:ext>
                  </a:extLst>
                </a:gridCol>
              </a:tblGrid>
              <a:tr h="37084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1194618622"/>
                  </a:ext>
                </a:extLst>
              </a:tr>
            </a:tbl>
          </a:graphicData>
        </a:graphic>
      </p:graphicFrame>
      <p:sp>
        <p:nvSpPr>
          <p:cNvPr id="8" name="Right Arrow 7">
            <a:extLst>
              <a:ext uri="{FF2B5EF4-FFF2-40B4-BE49-F238E27FC236}">
                <a16:creationId xmlns:a16="http://schemas.microsoft.com/office/drawing/2014/main" id="{EF32C78F-7394-344B-813A-591CC77058CB}"/>
              </a:ext>
            </a:extLst>
          </p:cNvPr>
          <p:cNvSpPr/>
          <p:nvPr/>
        </p:nvSpPr>
        <p:spPr>
          <a:xfrm>
            <a:off x="3768144" y="3076832"/>
            <a:ext cx="710981" cy="352168"/>
          </a:xfrm>
          <a:prstGeom prst="rightArrow">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A614BDE-91E6-D24F-A3B8-5A76301496C4}"/>
                  </a:ext>
                </a:extLst>
              </p:cNvPr>
              <p:cNvSpPr txBox="1"/>
              <p:nvPr/>
            </p:nvSpPr>
            <p:spPr>
              <a:xfrm>
                <a:off x="3709748" y="2734637"/>
                <a:ext cx="8781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𝑞𝑠𝑜𝑟𝑡</m:t>
                      </m:r>
                    </m:oMath>
                  </m:oMathPara>
                </a14:m>
                <a:endParaRPr lang="en-US" dirty="0"/>
              </a:p>
            </p:txBody>
          </p:sp>
        </mc:Choice>
        <mc:Fallback xmlns="">
          <p:sp>
            <p:nvSpPr>
              <p:cNvPr id="9" name="TextBox 8">
                <a:extLst>
                  <a:ext uri="{FF2B5EF4-FFF2-40B4-BE49-F238E27FC236}">
                    <a16:creationId xmlns:a16="http://schemas.microsoft.com/office/drawing/2014/main" id="{1A614BDE-91E6-D24F-A3B8-5A76301496C4}"/>
                  </a:ext>
                </a:extLst>
              </p:cNvPr>
              <p:cNvSpPr txBox="1">
                <a:spLocks noRot="1" noChangeAspect="1" noMove="1" noResize="1" noEditPoints="1" noAdjustHandles="1" noChangeArrowheads="1" noChangeShapeType="1" noTextEdit="1"/>
              </p:cNvSpPr>
              <p:nvPr/>
            </p:nvSpPr>
            <p:spPr>
              <a:xfrm>
                <a:off x="3709748" y="2734637"/>
                <a:ext cx="878184" cy="369332"/>
              </a:xfrm>
              <a:prstGeom prst="rect">
                <a:avLst/>
              </a:prstGeom>
              <a:blipFill>
                <a:blip r:embed="rId2"/>
                <a:stretch>
                  <a:fillRect b="-10000"/>
                </a:stretch>
              </a:blipFill>
            </p:spPr>
            <p:txBody>
              <a:bodyPr/>
              <a:lstStyle/>
              <a:p>
                <a:r>
                  <a:rPr lang="en-US">
                    <a:noFill/>
                  </a:rPr>
                  <a:t> </a:t>
                </a:r>
              </a:p>
            </p:txBody>
          </p:sp>
        </mc:Fallback>
      </mc:AlternateContent>
      <p:graphicFrame>
        <p:nvGraphicFramePr>
          <p:cNvPr id="15" name="Table 14">
            <a:extLst>
              <a:ext uri="{FF2B5EF4-FFF2-40B4-BE49-F238E27FC236}">
                <a16:creationId xmlns:a16="http://schemas.microsoft.com/office/drawing/2014/main" id="{27B40A30-23EE-2143-A9F6-8B218798738C}"/>
              </a:ext>
            </a:extLst>
          </p:cNvPr>
          <p:cNvGraphicFramePr>
            <a:graphicFrameLocks noGrp="1"/>
          </p:cNvGraphicFramePr>
          <p:nvPr/>
        </p:nvGraphicFramePr>
        <p:xfrm>
          <a:off x="976192" y="3928588"/>
          <a:ext cx="2241380" cy="370840"/>
        </p:xfrm>
        <a:graphic>
          <a:graphicData uri="http://schemas.openxmlformats.org/drawingml/2006/table">
            <a:tbl>
              <a:tblPr firstRow="1" bandRow="1">
                <a:tableStyleId>{5C22544A-7EE6-4342-B048-85BDC9FD1C3A}</a:tableStyleId>
              </a:tblPr>
              <a:tblGrid>
                <a:gridCol w="448276">
                  <a:extLst>
                    <a:ext uri="{9D8B030D-6E8A-4147-A177-3AD203B41FA5}">
                      <a16:colId xmlns:a16="http://schemas.microsoft.com/office/drawing/2014/main" val="3642565409"/>
                    </a:ext>
                  </a:extLst>
                </a:gridCol>
                <a:gridCol w="448276">
                  <a:extLst>
                    <a:ext uri="{9D8B030D-6E8A-4147-A177-3AD203B41FA5}">
                      <a16:colId xmlns:a16="http://schemas.microsoft.com/office/drawing/2014/main" val="3798927880"/>
                    </a:ext>
                  </a:extLst>
                </a:gridCol>
                <a:gridCol w="448276">
                  <a:extLst>
                    <a:ext uri="{9D8B030D-6E8A-4147-A177-3AD203B41FA5}">
                      <a16:colId xmlns:a16="http://schemas.microsoft.com/office/drawing/2014/main" val="1703606392"/>
                    </a:ext>
                  </a:extLst>
                </a:gridCol>
                <a:gridCol w="448276">
                  <a:extLst>
                    <a:ext uri="{9D8B030D-6E8A-4147-A177-3AD203B41FA5}">
                      <a16:colId xmlns:a16="http://schemas.microsoft.com/office/drawing/2014/main" val="3245236457"/>
                    </a:ext>
                  </a:extLst>
                </a:gridCol>
                <a:gridCol w="448276">
                  <a:extLst>
                    <a:ext uri="{9D8B030D-6E8A-4147-A177-3AD203B41FA5}">
                      <a16:colId xmlns:a16="http://schemas.microsoft.com/office/drawing/2014/main" val="2828812979"/>
                    </a:ext>
                  </a:extLst>
                </a:gridCol>
              </a:tblGrid>
              <a:tr h="37084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5</a:t>
                      </a:r>
                    </a:p>
                  </a:txBody>
                  <a:tcPr/>
                </a:tc>
                <a:tc>
                  <a:txBody>
                    <a:bodyPr/>
                    <a:lstStyle/>
                    <a:p>
                      <a:r>
                        <a:rPr lang="en-US" dirty="0"/>
                        <a:t>4</a:t>
                      </a:r>
                    </a:p>
                  </a:txBody>
                  <a:tcPr/>
                </a:tc>
                <a:extLst>
                  <a:ext uri="{0D108BD9-81ED-4DB2-BD59-A6C34878D82A}">
                    <a16:rowId xmlns:a16="http://schemas.microsoft.com/office/drawing/2014/main" val="1194618622"/>
                  </a:ext>
                </a:extLst>
              </a:tr>
            </a:tbl>
          </a:graphicData>
        </a:graphic>
      </p:graphicFrame>
      <p:grpSp>
        <p:nvGrpSpPr>
          <p:cNvPr id="61" name="Group 60">
            <a:extLst>
              <a:ext uri="{FF2B5EF4-FFF2-40B4-BE49-F238E27FC236}">
                <a16:creationId xmlns:a16="http://schemas.microsoft.com/office/drawing/2014/main" id="{FBB5BC6A-E219-0942-ABAF-4F3CA3EA5954}"/>
              </a:ext>
            </a:extLst>
          </p:cNvPr>
          <p:cNvGrpSpPr/>
          <p:nvPr/>
        </p:nvGrpSpPr>
        <p:grpSpPr>
          <a:xfrm>
            <a:off x="1186244" y="3429000"/>
            <a:ext cx="910638" cy="499588"/>
            <a:chOff x="1186244" y="3429000"/>
            <a:chExt cx="910638" cy="499588"/>
          </a:xfrm>
        </p:grpSpPr>
        <p:cxnSp>
          <p:nvCxnSpPr>
            <p:cNvPr id="21" name="Straight Connector 20">
              <a:extLst>
                <a:ext uri="{FF2B5EF4-FFF2-40B4-BE49-F238E27FC236}">
                  <a16:creationId xmlns:a16="http://schemas.microsoft.com/office/drawing/2014/main" id="{3F9C1779-6A41-504E-B8CA-813D1B676951}"/>
                </a:ext>
              </a:extLst>
            </p:cNvPr>
            <p:cNvCxnSpPr/>
            <p:nvPr/>
          </p:nvCxnSpPr>
          <p:spPr>
            <a:xfrm>
              <a:off x="1186244" y="3429000"/>
              <a:ext cx="0" cy="274096"/>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BFA7C94-54C9-6F4C-B7C2-E8D4855DB58D}"/>
                </a:ext>
              </a:extLst>
            </p:cNvPr>
            <p:cNvCxnSpPr>
              <a:cxnSpLocks/>
            </p:cNvCxnSpPr>
            <p:nvPr/>
          </p:nvCxnSpPr>
          <p:spPr>
            <a:xfrm>
              <a:off x="1186244" y="3703096"/>
              <a:ext cx="90037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EC331486-B348-6A40-8A99-87E084014158}"/>
                </a:ext>
              </a:extLst>
            </p:cNvPr>
            <p:cNvCxnSpPr>
              <a:cxnSpLocks/>
              <a:endCxn id="15" idx="0"/>
            </p:cNvCxnSpPr>
            <p:nvPr/>
          </p:nvCxnSpPr>
          <p:spPr>
            <a:xfrm>
              <a:off x="2086614" y="3703017"/>
              <a:ext cx="10268" cy="225571"/>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9" name="Right Brace 28">
            <a:extLst>
              <a:ext uri="{FF2B5EF4-FFF2-40B4-BE49-F238E27FC236}">
                <a16:creationId xmlns:a16="http://schemas.microsoft.com/office/drawing/2014/main" id="{1050EE3B-606E-304F-8B72-C70052FA087E}"/>
              </a:ext>
            </a:extLst>
          </p:cNvPr>
          <p:cNvSpPr/>
          <p:nvPr/>
        </p:nvSpPr>
        <p:spPr>
          <a:xfrm rot="5400000">
            <a:off x="1332160" y="3978857"/>
            <a:ext cx="225491" cy="866634"/>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0" name="Right Brace 29">
            <a:extLst>
              <a:ext uri="{FF2B5EF4-FFF2-40B4-BE49-F238E27FC236}">
                <a16:creationId xmlns:a16="http://schemas.microsoft.com/office/drawing/2014/main" id="{4FAB4676-8F1A-8B41-B521-72B0787A2A1A}"/>
              </a:ext>
            </a:extLst>
          </p:cNvPr>
          <p:cNvSpPr/>
          <p:nvPr/>
        </p:nvSpPr>
        <p:spPr>
          <a:xfrm rot="5400000">
            <a:off x="2661241" y="3987140"/>
            <a:ext cx="225491" cy="866634"/>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86183FC-E658-6A45-A546-AFA24D9A97D0}"/>
                  </a:ext>
                </a:extLst>
              </p:cNvPr>
              <p:cNvSpPr txBox="1"/>
              <p:nvPr/>
            </p:nvSpPr>
            <p:spPr>
              <a:xfrm>
                <a:off x="1056076" y="4484094"/>
                <a:ext cx="8781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𝑥</m:t>
                      </m:r>
                    </m:oMath>
                  </m:oMathPara>
                </a14:m>
                <a:endParaRPr lang="en-US" dirty="0"/>
              </a:p>
            </p:txBody>
          </p:sp>
        </mc:Choice>
        <mc:Fallback xmlns="">
          <p:sp>
            <p:nvSpPr>
              <p:cNvPr id="32" name="TextBox 31">
                <a:extLst>
                  <a:ext uri="{FF2B5EF4-FFF2-40B4-BE49-F238E27FC236}">
                    <a16:creationId xmlns:a16="http://schemas.microsoft.com/office/drawing/2014/main" id="{E86183FC-E658-6A45-A546-AFA24D9A97D0}"/>
                  </a:ext>
                </a:extLst>
              </p:cNvPr>
              <p:cNvSpPr txBox="1">
                <a:spLocks noRot="1" noChangeAspect="1" noMove="1" noResize="1" noEditPoints="1" noAdjustHandles="1" noChangeArrowheads="1" noChangeShapeType="1" noTextEdit="1"/>
              </p:cNvSpPr>
              <p:nvPr/>
            </p:nvSpPr>
            <p:spPr>
              <a:xfrm>
                <a:off x="1056076" y="4484094"/>
                <a:ext cx="878184"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731E93F-0A1B-C147-AFE9-BD47C256B058}"/>
                  </a:ext>
                </a:extLst>
              </p:cNvPr>
              <p:cNvSpPr txBox="1"/>
              <p:nvPr/>
            </p:nvSpPr>
            <p:spPr>
              <a:xfrm>
                <a:off x="378570" y="3058160"/>
                <a:ext cx="5189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𝑥𝑠</m:t>
                      </m:r>
                      <m:r>
                        <a:rPr lang="en-US" b="0" i="1" smtClean="0">
                          <a:latin typeface="Cambria Math" panose="02040503050406030204" pitchFamily="18" charset="0"/>
                        </a:rPr>
                        <m:t>:</m:t>
                      </m:r>
                    </m:oMath>
                  </m:oMathPara>
                </a14:m>
                <a:endParaRPr lang="en-US" dirty="0"/>
              </a:p>
            </p:txBody>
          </p:sp>
        </mc:Choice>
        <mc:Fallback xmlns="">
          <p:sp>
            <p:nvSpPr>
              <p:cNvPr id="33" name="TextBox 32">
                <a:extLst>
                  <a:ext uri="{FF2B5EF4-FFF2-40B4-BE49-F238E27FC236}">
                    <a16:creationId xmlns:a16="http://schemas.microsoft.com/office/drawing/2014/main" id="{9731E93F-0A1B-C147-AFE9-BD47C256B058}"/>
                  </a:ext>
                </a:extLst>
              </p:cNvPr>
              <p:cNvSpPr txBox="1">
                <a:spLocks noRot="1" noChangeAspect="1" noMove="1" noResize="1" noEditPoints="1" noAdjustHandles="1" noChangeArrowheads="1" noChangeShapeType="1" noTextEdit="1"/>
              </p:cNvSpPr>
              <p:nvPr/>
            </p:nvSpPr>
            <p:spPr>
              <a:xfrm>
                <a:off x="378570" y="3058160"/>
                <a:ext cx="518984"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FD8768A-4817-2446-8722-0FEACD917F6E}"/>
                  </a:ext>
                </a:extLst>
              </p:cNvPr>
              <p:cNvSpPr txBox="1"/>
              <p:nvPr/>
            </p:nvSpPr>
            <p:spPr>
              <a:xfrm>
                <a:off x="921436" y="2679965"/>
                <a:ext cx="5189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34" name="TextBox 33">
                <a:extLst>
                  <a:ext uri="{FF2B5EF4-FFF2-40B4-BE49-F238E27FC236}">
                    <a16:creationId xmlns:a16="http://schemas.microsoft.com/office/drawing/2014/main" id="{4FD8768A-4817-2446-8722-0FEACD917F6E}"/>
                  </a:ext>
                </a:extLst>
              </p:cNvPr>
              <p:cNvSpPr txBox="1">
                <a:spLocks noRot="1" noChangeAspect="1" noMove="1" noResize="1" noEditPoints="1" noAdjustHandles="1" noChangeArrowheads="1" noChangeShapeType="1" noTextEdit="1"/>
              </p:cNvSpPr>
              <p:nvPr/>
            </p:nvSpPr>
            <p:spPr>
              <a:xfrm>
                <a:off x="921436" y="2679965"/>
                <a:ext cx="518984"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B1F010E-19DD-6747-944E-0F50C9DD9D09}"/>
                  </a:ext>
                </a:extLst>
              </p:cNvPr>
              <p:cNvSpPr txBox="1"/>
              <p:nvPr/>
            </p:nvSpPr>
            <p:spPr>
              <a:xfrm>
                <a:off x="1838792" y="4213324"/>
                <a:ext cx="5189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35" name="TextBox 34">
                <a:extLst>
                  <a:ext uri="{FF2B5EF4-FFF2-40B4-BE49-F238E27FC236}">
                    <a16:creationId xmlns:a16="http://schemas.microsoft.com/office/drawing/2014/main" id="{4B1F010E-19DD-6747-944E-0F50C9DD9D09}"/>
                  </a:ext>
                </a:extLst>
              </p:cNvPr>
              <p:cNvSpPr txBox="1">
                <a:spLocks noRot="1" noChangeAspect="1" noMove="1" noResize="1" noEditPoints="1" noAdjustHandles="1" noChangeArrowheads="1" noChangeShapeType="1" noTextEdit="1"/>
              </p:cNvSpPr>
              <p:nvPr/>
            </p:nvSpPr>
            <p:spPr>
              <a:xfrm>
                <a:off x="1838792" y="4213324"/>
                <a:ext cx="518984"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1E0CB5D-10A5-A54F-8104-0D5F4EBE8901}"/>
                  </a:ext>
                </a:extLst>
              </p:cNvPr>
              <p:cNvSpPr txBox="1"/>
              <p:nvPr/>
            </p:nvSpPr>
            <p:spPr>
              <a:xfrm>
                <a:off x="2284632" y="4468985"/>
                <a:ext cx="8781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𝑥</m:t>
                      </m:r>
                      <m:r>
                        <a:rPr lang="en-US" b="0" i="1" smtClean="0">
                          <a:latin typeface="Cambria Math" panose="02040503050406030204" pitchFamily="18" charset="0"/>
                        </a:rPr>
                        <m:t>&lt;</m:t>
                      </m:r>
                    </m:oMath>
                  </m:oMathPara>
                </a14:m>
                <a:endParaRPr lang="en-US" dirty="0"/>
              </a:p>
            </p:txBody>
          </p:sp>
        </mc:Choice>
        <mc:Fallback xmlns="">
          <p:sp>
            <p:nvSpPr>
              <p:cNvPr id="36" name="TextBox 35">
                <a:extLst>
                  <a:ext uri="{FF2B5EF4-FFF2-40B4-BE49-F238E27FC236}">
                    <a16:creationId xmlns:a16="http://schemas.microsoft.com/office/drawing/2014/main" id="{C1E0CB5D-10A5-A54F-8104-0D5F4EBE8901}"/>
                  </a:ext>
                </a:extLst>
              </p:cNvPr>
              <p:cNvSpPr txBox="1">
                <a:spLocks noRot="1" noChangeAspect="1" noMove="1" noResize="1" noEditPoints="1" noAdjustHandles="1" noChangeArrowheads="1" noChangeShapeType="1" noTextEdit="1"/>
              </p:cNvSpPr>
              <p:nvPr/>
            </p:nvSpPr>
            <p:spPr>
              <a:xfrm>
                <a:off x="2284632" y="4468985"/>
                <a:ext cx="878184" cy="369332"/>
              </a:xfrm>
              <a:prstGeom prst="rect">
                <a:avLst/>
              </a:prstGeom>
              <a:blipFill>
                <a:blip r:embed="rId7"/>
                <a:stretch>
                  <a:fillRect/>
                </a:stretch>
              </a:blipFill>
            </p:spPr>
            <p:txBody>
              <a:bodyPr/>
              <a:lstStyle/>
              <a:p>
                <a:r>
                  <a:rPr lang="en-US">
                    <a:noFill/>
                  </a:rPr>
                  <a:t> </a:t>
                </a:r>
              </a:p>
            </p:txBody>
          </p:sp>
        </mc:Fallback>
      </mc:AlternateContent>
      <p:graphicFrame>
        <p:nvGraphicFramePr>
          <p:cNvPr id="37" name="Table 36">
            <a:extLst>
              <a:ext uri="{FF2B5EF4-FFF2-40B4-BE49-F238E27FC236}">
                <a16:creationId xmlns:a16="http://schemas.microsoft.com/office/drawing/2014/main" id="{67D7A54E-81EB-C441-BCC3-CB4125271BB5}"/>
              </a:ext>
            </a:extLst>
          </p:cNvPr>
          <p:cNvGraphicFramePr>
            <a:graphicFrameLocks noGrp="1"/>
          </p:cNvGraphicFramePr>
          <p:nvPr/>
        </p:nvGraphicFramePr>
        <p:xfrm>
          <a:off x="1011588" y="5096349"/>
          <a:ext cx="2241380" cy="370840"/>
        </p:xfrm>
        <a:graphic>
          <a:graphicData uri="http://schemas.openxmlformats.org/drawingml/2006/table">
            <a:tbl>
              <a:tblPr firstRow="1" bandRow="1">
                <a:tableStyleId>{5C22544A-7EE6-4342-B048-85BDC9FD1C3A}</a:tableStyleId>
              </a:tblPr>
              <a:tblGrid>
                <a:gridCol w="448276">
                  <a:extLst>
                    <a:ext uri="{9D8B030D-6E8A-4147-A177-3AD203B41FA5}">
                      <a16:colId xmlns:a16="http://schemas.microsoft.com/office/drawing/2014/main" val="3642565409"/>
                    </a:ext>
                  </a:extLst>
                </a:gridCol>
                <a:gridCol w="448276">
                  <a:extLst>
                    <a:ext uri="{9D8B030D-6E8A-4147-A177-3AD203B41FA5}">
                      <a16:colId xmlns:a16="http://schemas.microsoft.com/office/drawing/2014/main" val="3798927880"/>
                    </a:ext>
                  </a:extLst>
                </a:gridCol>
                <a:gridCol w="448276">
                  <a:extLst>
                    <a:ext uri="{9D8B030D-6E8A-4147-A177-3AD203B41FA5}">
                      <a16:colId xmlns:a16="http://schemas.microsoft.com/office/drawing/2014/main" val="1703606392"/>
                    </a:ext>
                  </a:extLst>
                </a:gridCol>
                <a:gridCol w="448276">
                  <a:extLst>
                    <a:ext uri="{9D8B030D-6E8A-4147-A177-3AD203B41FA5}">
                      <a16:colId xmlns:a16="http://schemas.microsoft.com/office/drawing/2014/main" val="3245236457"/>
                    </a:ext>
                  </a:extLst>
                </a:gridCol>
                <a:gridCol w="448276">
                  <a:extLst>
                    <a:ext uri="{9D8B030D-6E8A-4147-A177-3AD203B41FA5}">
                      <a16:colId xmlns:a16="http://schemas.microsoft.com/office/drawing/2014/main" val="2828812979"/>
                    </a:ext>
                  </a:extLst>
                </a:gridCol>
              </a:tblGrid>
              <a:tr h="37084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1194618622"/>
                  </a:ext>
                </a:extLst>
              </a:tr>
            </a:tbl>
          </a:graphicData>
        </a:graphic>
      </p:graphicFrame>
      <p:cxnSp>
        <p:nvCxnSpPr>
          <p:cNvPr id="38" name="Straight Arrow Connector 37">
            <a:extLst>
              <a:ext uri="{FF2B5EF4-FFF2-40B4-BE49-F238E27FC236}">
                <a16:creationId xmlns:a16="http://schemas.microsoft.com/office/drawing/2014/main" id="{FEB97899-D995-FA41-A1EB-A820980A5653}"/>
              </a:ext>
            </a:extLst>
          </p:cNvPr>
          <p:cNvCxnSpPr>
            <a:cxnSpLocks/>
          </p:cNvCxnSpPr>
          <p:nvPr/>
        </p:nvCxnSpPr>
        <p:spPr>
          <a:xfrm>
            <a:off x="1191196" y="4331001"/>
            <a:ext cx="0" cy="735602"/>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E5E8CFA-9181-BE4A-8CAF-6C0B9B35B7C7}"/>
                  </a:ext>
                </a:extLst>
              </p:cNvPr>
              <p:cNvSpPr txBox="1"/>
              <p:nvPr/>
            </p:nvSpPr>
            <p:spPr>
              <a:xfrm>
                <a:off x="921436" y="5467189"/>
                <a:ext cx="5189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40" name="TextBox 39">
                <a:extLst>
                  <a:ext uri="{FF2B5EF4-FFF2-40B4-BE49-F238E27FC236}">
                    <a16:creationId xmlns:a16="http://schemas.microsoft.com/office/drawing/2014/main" id="{2E5E8CFA-9181-BE4A-8CAF-6C0B9B35B7C7}"/>
                  </a:ext>
                </a:extLst>
              </p:cNvPr>
              <p:cNvSpPr txBox="1">
                <a:spLocks noRot="1" noChangeAspect="1" noMove="1" noResize="1" noEditPoints="1" noAdjustHandles="1" noChangeArrowheads="1" noChangeShapeType="1" noTextEdit="1"/>
              </p:cNvSpPr>
              <p:nvPr/>
            </p:nvSpPr>
            <p:spPr>
              <a:xfrm>
                <a:off x="921436" y="5467189"/>
                <a:ext cx="518984"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816490F-215A-A047-BDAF-D2739511EC5C}"/>
                  </a:ext>
                </a:extLst>
              </p:cNvPr>
              <p:cNvSpPr txBox="1"/>
              <p:nvPr/>
            </p:nvSpPr>
            <p:spPr>
              <a:xfrm>
                <a:off x="2741025" y="5482274"/>
                <a:ext cx="5189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41" name="TextBox 40">
                <a:extLst>
                  <a:ext uri="{FF2B5EF4-FFF2-40B4-BE49-F238E27FC236}">
                    <a16:creationId xmlns:a16="http://schemas.microsoft.com/office/drawing/2014/main" id="{1816490F-215A-A047-BDAF-D2739511EC5C}"/>
                  </a:ext>
                </a:extLst>
              </p:cNvPr>
              <p:cNvSpPr txBox="1">
                <a:spLocks noRot="1" noChangeAspect="1" noMove="1" noResize="1" noEditPoints="1" noAdjustHandles="1" noChangeArrowheads="1" noChangeShapeType="1" noTextEdit="1"/>
              </p:cNvSpPr>
              <p:nvPr/>
            </p:nvSpPr>
            <p:spPr>
              <a:xfrm>
                <a:off x="2741025" y="5482274"/>
                <a:ext cx="51898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DD46221F-963E-544D-BDDD-FBD0C5F3D946}"/>
                  </a:ext>
                </a:extLst>
              </p:cNvPr>
              <p:cNvSpPr txBox="1"/>
              <p:nvPr/>
            </p:nvSpPr>
            <p:spPr>
              <a:xfrm>
                <a:off x="1180928" y="5466288"/>
                <a:ext cx="8781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𝑥</m:t>
                      </m:r>
                      <m:r>
                        <a:rPr lang="en-US" b="0" i="1" smtClean="0">
                          <a:latin typeface="Cambria Math" panose="02040503050406030204" pitchFamily="18" charset="0"/>
                        </a:rPr>
                        <m:t>&lt;</m:t>
                      </m:r>
                    </m:oMath>
                  </m:oMathPara>
                </a14:m>
                <a:endParaRPr lang="en-US" dirty="0"/>
              </a:p>
            </p:txBody>
          </p:sp>
        </mc:Choice>
        <mc:Fallback xmlns="">
          <p:sp>
            <p:nvSpPr>
              <p:cNvPr id="46" name="TextBox 45">
                <a:extLst>
                  <a:ext uri="{FF2B5EF4-FFF2-40B4-BE49-F238E27FC236}">
                    <a16:creationId xmlns:a16="http://schemas.microsoft.com/office/drawing/2014/main" id="{DD46221F-963E-544D-BDDD-FBD0C5F3D946}"/>
                  </a:ext>
                </a:extLst>
              </p:cNvPr>
              <p:cNvSpPr txBox="1">
                <a:spLocks noRot="1" noChangeAspect="1" noMove="1" noResize="1" noEditPoints="1" noAdjustHandles="1" noChangeArrowheads="1" noChangeShapeType="1" noTextEdit="1"/>
              </p:cNvSpPr>
              <p:nvPr/>
            </p:nvSpPr>
            <p:spPr>
              <a:xfrm>
                <a:off x="1180928" y="5466288"/>
                <a:ext cx="878184"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F87D2EF-7EBB-1D47-8F25-2B15C72764D3}"/>
                  </a:ext>
                </a:extLst>
              </p:cNvPr>
              <p:cNvSpPr txBox="1"/>
              <p:nvPr/>
            </p:nvSpPr>
            <p:spPr>
              <a:xfrm>
                <a:off x="2122333" y="5496935"/>
                <a:ext cx="8781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𝑥</m:t>
                      </m:r>
                    </m:oMath>
                  </m:oMathPara>
                </a14:m>
                <a:endParaRPr lang="en-US" dirty="0"/>
              </a:p>
            </p:txBody>
          </p:sp>
        </mc:Choice>
        <mc:Fallback xmlns="">
          <p:sp>
            <p:nvSpPr>
              <p:cNvPr id="47" name="TextBox 46">
                <a:extLst>
                  <a:ext uri="{FF2B5EF4-FFF2-40B4-BE49-F238E27FC236}">
                    <a16:creationId xmlns:a16="http://schemas.microsoft.com/office/drawing/2014/main" id="{FF87D2EF-7EBB-1D47-8F25-2B15C72764D3}"/>
                  </a:ext>
                </a:extLst>
              </p:cNvPr>
              <p:cNvSpPr txBox="1">
                <a:spLocks noRot="1" noChangeAspect="1" noMove="1" noResize="1" noEditPoints="1" noAdjustHandles="1" noChangeArrowheads="1" noChangeShapeType="1" noTextEdit="1"/>
              </p:cNvSpPr>
              <p:nvPr/>
            </p:nvSpPr>
            <p:spPr>
              <a:xfrm>
                <a:off x="2122333" y="5496935"/>
                <a:ext cx="878184" cy="369332"/>
              </a:xfrm>
              <a:prstGeom prst="rect">
                <a:avLst/>
              </a:prstGeom>
              <a:blipFill>
                <a:blip r:embed="rId3"/>
                <a:stretch>
                  <a:fillRect/>
                </a:stretch>
              </a:blipFill>
            </p:spPr>
            <p:txBody>
              <a:bodyPr/>
              <a:lstStyle/>
              <a:p>
                <a:r>
                  <a:rPr lang="en-US">
                    <a:noFill/>
                  </a:rPr>
                  <a:t> </a:t>
                </a:r>
              </a:p>
            </p:txBody>
          </p:sp>
        </mc:Fallback>
      </mc:AlternateContent>
      <p:sp>
        <p:nvSpPr>
          <p:cNvPr id="48" name="Rectangle 47">
            <a:extLst>
              <a:ext uri="{FF2B5EF4-FFF2-40B4-BE49-F238E27FC236}">
                <a16:creationId xmlns:a16="http://schemas.microsoft.com/office/drawing/2014/main" id="{8D907455-5FB2-744D-8733-E0E7E0D04A7E}"/>
              </a:ext>
            </a:extLst>
          </p:cNvPr>
          <p:cNvSpPr/>
          <p:nvPr/>
        </p:nvSpPr>
        <p:spPr>
          <a:xfrm>
            <a:off x="921436" y="3873814"/>
            <a:ext cx="956787" cy="433897"/>
          </a:xfrm>
          <a:prstGeom prst="rect">
            <a:avLst/>
          </a:prstGeom>
          <a:noFill/>
          <a:ln w="31750">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1C76C99-88DF-5C48-A8F7-1713328F22A9}"/>
              </a:ext>
            </a:extLst>
          </p:cNvPr>
          <p:cNvSpPr/>
          <p:nvPr/>
        </p:nvSpPr>
        <p:spPr>
          <a:xfrm>
            <a:off x="2297872" y="3880443"/>
            <a:ext cx="956787" cy="433897"/>
          </a:xfrm>
          <a:prstGeom prst="rect">
            <a:avLst/>
          </a:prstGeom>
          <a:noFill/>
          <a:ln w="31750">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828D592-87CE-A44F-8A4C-55A49D3097BF}"/>
              </a:ext>
            </a:extLst>
          </p:cNvPr>
          <p:cNvSpPr/>
          <p:nvPr/>
        </p:nvSpPr>
        <p:spPr>
          <a:xfrm>
            <a:off x="962026" y="3000562"/>
            <a:ext cx="2255546" cy="433897"/>
          </a:xfrm>
          <a:prstGeom prst="rect">
            <a:avLst/>
          </a:prstGeom>
          <a:noFill/>
          <a:ln w="31750">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5E76B66-26FE-9C46-8EE8-BCE688558EFF}"/>
              </a:ext>
            </a:extLst>
          </p:cNvPr>
          <p:cNvGrpSpPr/>
          <p:nvPr/>
        </p:nvGrpSpPr>
        <p:grpSpPr>
          <a:xfrm>
            <a:off x="2514567" y="4331001"/>
            <a:ext cx="502426" cy="750475"/>
            <a:chOff x="2514567" y="4331001"/>
            <a:chExt cx="502426" cy="750475"/>
          </a:xfrm>
        </p:grpSpPr>
        <p:cxnSp>
          <p:nvCxnSpPr>
            <p:cNvPr id="39" name="Straight Arrow Connector 38">
              <a:extLst>
                <a:ext uri="{FF2B5EF4-FFF2-40B4-BE49-F238E27FC236}">
                  <a16:creationId xmlns:a16="http://schemas.microsoft.com/office/drawing/2014/main" id="{17C6BD46-9882-D84D-90AB-A89846BE1AE1}"/>
                </a:ext>
              </a:extLst>
            </p:cNvPr>
            <p:cNvCxnSpPr>
              <a:cxnSpLocks/>
            </p:cNvCxnSpPr>
            <p:nvPr/>
          </p:nvCxnSpPr>
          <p:spPr>
            <a:xfrm>
              <a:off x="2524835" y="4862102"/>
              <a:ext cx="0" cy="219374"/>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922033D6-1D89-4F44-9E1E-9F8D1DF40F58}"/>
                </a:ext>
              </a:extLst>
            </p:cNvPr>
            <p:cNvCxnSpPr>
              <a:cxnSpLocks/>
            </p:cNvCxnSpPr>
            <p:nvPr/>
          </p:nvCxnSpPr>
          <p:spPr>
            <a:xfrm>
              <a:off x="3016993" y="4331001"/>
              <a:ext cx="0" cy="507316"/>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4924F288-4D73-1A4A-8AFD-023715534A63}"/>
                </a:ext>
              </a:extLst>
            </p:cNvPr>
            <p:cNvCxnSpPr>
              <a:cxnSpLocks/>
            </p:cNvCxnSpPr>
            <p:nvPr/>
          </p:nvCxnSpPr>
          <p:spPr>
            <a:xfrm>
              <a:off x="2514567" y="4843736"/>
              <a:ext cx="502426"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7" name="Rectangle 56">
            <a:extLst>
              <a:ext uri="{FF2B5EF4-FFF2-40B4-BE49-F238E27FC236}">
                <a16:creationId xmlns:a16="http://schemas.microsoft.com/office/drawing/2014/main" id="{C1B5AE86-3C3D-9045-B9B1-345141DE5A91}"/>
              </a:ext>
            </a:extLst>
          </p:cNvPr>
          <p:cNvSpPr/>
          <p:nvPr/>
        </p:nvSpPr>
        <p:spPr>
          <a:xfrm>
            <a:off x="3439175" y="4006304"/>
            <a:ext cx="5633025" cy="1384995"/>
          </a:xfrm>
          <a:prstGeom prst="rect">
            <a:avLst/>
          </a:prstGeom>
          <a:solidFill>
            <a:schemeClr val="bg1">
              <a:lumMod val="95000"/>
            </a:schemeClr>
          </a:solidFill>
          <a:ln>
            <a:solidFill>
              <a:schemeClr val="tx1"/>
            </a:solidFill>
          </a:ln>
        </p:spPr>
        <p:txBody>
          <a:bodyPr wrap="square">
            <a:spAutoFit/>
          </a:bodyPr>
          <a:lstStyle/>
          <a:p>
            <a:r>
              <a:rPr lang="en-AU" sz="1400" dirty="0" err="1">
                <a:solidFill>
                  <a:srgbClr val="795E26"/>
                </a:solidFill>
                <a:latin typeface="Menlo" panose="020B0609030804020204" pitchFamily="49" charset="0"/>
              </a:rPr>
              <a:t>qsort</a:t>
            </a:r>
            <a:r>
              <a:rPr lang="en-AU" sz="1400" dirty="0">
                <a:solidFill>
                  <a:srgbClr val="000000"/>
                </a:solidFill>
                <a:latin typeface="Menlo" panose="020B0609030804020204" pitchFamily="49" charset="0"/>
              </a:rPr>
              <a:t> :: [</a:t>
            </a:r>
            <a:r>
              <a:rPr lang="en-AU" sz="1400" dirty="0">
                <a:solidFill>
                  <a:srgbClr val="0000FF"/>
                </a:solidFill>
                <a:latin typeface="Menlo" panose="020B0609030804020204" pitchFamily="49" charset="0"/>
              </a:rPr>
              <a:t>Integer</a:t>
            </a:r>
            <a:r>
              <a:rPr lang="en-AU" sz="1400" dirty="0">
                <a:solidFill>
                  <a:srgbClr val="000000"/>
                </a:solidFill>
                <a:latin typeface="Menlo" panose="020B0609030804020204" pitchFamily="49" charset="0"/>
              </a:rPr>
              <a:t>] -&gt; [</a:t>
            </a:r>
            <a:r>
              <a:rPr lang="en-AU" sz="1400" dirty="0">
                <a:solidFill>
                  <a:srgbClr val="0000FF"/>
                </a:solidFill>
                <a:latin typeface="Menlo" panose="020B0609030804020204" pitchFamily="49" charset="0"/>
              </a:rPr>
              <a:t>Integer</a:t>
            </a:r>
            <a:r>
              <a:rPr lang="en-AU" sz="1400" dirty="0">
                <a:solidFill>
                  <a:srgbClr val="000000"/>
                </a:solidFill>
                <a:latin typeface="Menlo" panose="020B0609030804020204" pitchFamily="49" charset="0"/>
              </a:rPr>
              <a:t>]</a:t>
            </a:r>
          </a:p>
          <a:p>
            <a:r>
              <a:rPr lang="en-AU" sz="1400" dirty="0" err="1">
                <a:solidFill>
                  <a:srgbClr val="000000"/>
                </a:solidFill>
                <a:latin typeface="Menlo" panose="020B0609030804020204" pitchFamily="49" charset="0"/>
              </a:rPr>
              <a:t>qsort</a:t>
            </a:r>
            <a:r>
              <a:rPr lang="en-AU" sz="1400" dirty="0">
                <a:solidFill>
                  <a:srgbClr val="000000"/>
                </a:solidFill>
                <a:latin typeface="Menlo" panose="020B0609030804020204" pitchFamily="49" charset="0"/>
              </a:rPr>
              <a:t> </a:t>
            </a:r>
            <a:r>
              <a:rPr lang="en-AU" sz="1400" dirty="0">
                <a:solidFill>
                  <a:srgbClr val="0000FF"/>
                </a:solidFill>
                <a:latin typeface="Menlo" panose="020B0609030804020204" pitchFamily="49" charset="0"/>
              </a:rPr>
              <a:t>[]</a:t>
            </a:r>
            <a:r>
              <a:rPr lang="en-AU" sz="1400" dirty="0">
                <a:solidFill>
                  <a:srgbClr val="000000"/>
                </a:solidFill>
                <a:latin typeface="Menlo" panose="020B0609030804020204" pitchFamily="49" charset="0"/>
              </a:rPr>
              <a:t> = </a:t>
            </a:r>
            <a:r>
              <a:rPr lang="en-AU" sz="1400" dirty="0">
                <a:solidFill>
                  <a:srgbClr val="0000FF"/>
                </a:solidFill>
                <a:latin typeface="Menlo" panose="020B0609030804020204" pitchFamily="49" charset="0"/>
              </a:rPr>
              <a:t>[]</a:t>
            </a:r>
            <a:endParaRPr lang="en-AU" sz="1400" dirty="0">
              <a:solidFill>
                <a:srgbClr val="000000"/>
              </a:solidFill>
              <a:latin typeface="Menlo" panose="020B0609030804020204" pitchFamily="49" charset="0"/>
            </a:endParaRPr>
          </a:p>
          <a:p>
            <a:r>
              <a:rPr lang="en-AU" sz="1400" dirty="0" err="1">
                <a:solidFill>
                  <a:srgbClr val="000000"/>
                </a:solidFill>
                <a:latin typeface="Menlo" panose="020B0609030804020204" pitchFamily="49" charset="0"/>
              </a:rPr>
              <a:t>qsort</a:t>
            </a:r>
            <a:r>
              <a:rPr lang="en-AU" sz="1400" dirty="0">
                <a:solidFill>
                  <a:srgbClr val="000000"/>
                </a:solidFill>
                <a:latin typeface="Menlo" panose="020B0609030804020204" pitchFamily="49" charset="0"/>
              </a:rPr>
              <a:t> (</a:t>
            </a:r>
            <a:r>
              <a:rPr lang="en-AU" sz="1400" dirty="0" err="1">
                <a:solidFill>
                  <a:srgbClr val="000000"/>
                </a:solidFill>
                <a:latin typeface="Menlo" panose="020B0609030804020204" pitchFamily="49" charset="0"/>
              </a:rPr>
              <a:t>x:xs</a:t>
            </a:r>
            <a:r>
              <a:rPr lang="en-AU" sz="1400" dirty="0">
                <a:solidFill>
                  <a:srgbClr val="000000"/>
                </a:solidFill>
                <a:latin typeface="Menlo" panose="020B0609030804020204" pitchFamily="49" charset="0"/>
              </a:rPr>
              <a:t>) = </a:t>
            </a:r>
            <a:r>
              <a:rPr lang="en-AU" sz="1400" dirty="0" err="1">
                <a:solidFill>
                  <a:srgbClr val="000000"/>
                </a:solidFill>
                <a:latin typeface="Menlo" panose="020B0609030804020204" pitchFamily="49" charset="0"/>
              </a:rPr>
              <a:t>qsort</a:t>
            </a:r>
            <a:r>
              <a:rPr lang="en-AU" sz="1400" dirty="0">
                <a:solidFill>
                  <a:srgbClr val="000000"/>
                </a:solidFill>
                <a:latin typeface="Menlo" panose="020B0609030804020204" pitchFamily="49" charset="0"/>
              </a:rPr>
              <a:t> smaller ++ [x] ++ </a:t>
            </a:r>
            <a:r>
              <a:rPr lang="en-AU" sz="1400" dirty="0" err="1">
                <a:solidFill>
                  <a:srgbClr val="000000"/>
                </a:solidFill>
                <a:latin typeface="Menlo" panose="020B0609030804020204" pitchFamily="49" charset="0"/>
              </a:rPr>
              <a:t>qsort</a:t>
            </a:r>
            <a:r>
              <a:rPr lang="en-AU" sz="1400" dirty="0">
                <a:solidFill>
                  <a:srgbClr val="000000"/>
                </a:solidFill>
                <a:latin typeface="Menlo" panose="020B0609030804020204" pitchFamily="49" charset="0"/>
              </a:rPr>
              <a:t> larger</a:t>
            </a:r>
          </a:p>
          <a:p>
            <a:r>
              <a:rPr lang="en-AU" sz="1400" dirty="0">
                <a:solidFill>
                  <a:srgbClr val="0000FF"/>
                </a:solidFill>
                <a:latin typeface="Menlo" panose="020B0609030804020204" pitchFamily="49" charset="0"/>
              </a:rPr>
              <a:t>    where</a:t>
            </a:r>
            <a:endParaRPr lang="en-AU" sz="1400" dirty="0">
              <a:solidFill>
                <a:srgbClr val="000000"/>
              </a:solidFill>
              <a:latin typeface="Menlo" panose="020B0609030804020204" pitchFamily="49" charset="0"/>
            </a:endParaRPr>
          </a:p>
          <a:p>
            <a:r>
              <a:rPr lang="en-AU" sz="1400" dirty="0">
                <a:solidFill>
                  <a:srgbClr val="000000"/>
                </a:solidFill>
                <a:latin typeface="Menlo" panose="020B0609030804020204" pitchFamily="49" charset="0"/>
              </a:rPr>
              <a:t>        smaller = [a | a &lt;- </a:t>
            </a:r>
            <a:r>
              <a:rPr lang="en-AU" sz="1400" dirty="0" err="1">
                <a:solidFill>
                  <a:srgbClr val="000000"/>
                </a:solidFill>
                <a:latin typeface="Menlo" panose="020B0609030804020204" pitchFamily="49" charset="0"/>
              </a:rPr>
              <a:t>xs</a:t>
            </a:r>
            <a:r>
              <a:rPr lang="en-AU" sz="1400" dirty="0">
                <a:solidFill>
                  <a:srgbClr val="000000"/>
                </a:solidFill>
                <a:latin typeface="Menlo" panose="020B0609030804020204" pitchFamily="49" charset="0"/>
              </a:rPr>
              <a:t>, a &lt;= x]</a:t>
            </a:r>
          </a:p>
          <a:p>
            <a:r>
              <a:rPr lang="en-AU" sz="1400" dirty="0">
                <a:solidFill>
                  <a:srgbClr val="000000"/>
                </a:solidFill>
                <a:latin typeface="Menlo" panose="020B0609030804020204" pitchFamily="49" charset="0"/>
              </a:rPr>
              <a:t>        larger  = [b | b &lt;- </a:t>
            </a:r>
            <a:r>
              <a:rPr lang="en-AU" sz="1400" dirty="0" err="1">
                <a:solidFill>
                  <a:srgbClr val="000000"/>
                </a:solidFill>
                <a:latin typeface="Menlo" panose="020B0609030804020204" pitchFamily="49" charset="0"/>
              </a:rPr>
              <a:t>xs</a:t>
            </a:r>
            <a:r>
              <a:rPr lang="en-AU" sz="1400" dirty="0">
                <a:solidFill>
                  <a:srgbClr val="000000"/>
                </a:solidFill>
                <a:latin typeface="Menlo" panose="020B0609030804020204" pitchFamily="49" charset="0"/>
              </a:rPr>
              <a:t>, b &gt; x]</a:t>
            </a:r>
            <a:endParaRPr lang="en-AU" sz="1400" b="0" dirty="0">
              <a:solidFill>
                <a:srgbClr val="000000"/>
              </a:solidFill>
              <a:effectLst/>
              <a:latin typeface="Menlo" panose="020B0609030804020204" pitchFamily="49" charset="0"/>
            </a:endParaRPr>
          </a:p>
        </p:txBody>
      </p:sp>
      <p:pic>
        <p:nvPicPr>
          <p:cNvPr id="60" name="Picture 59">
            <a:extLst>
              <a:ext uri="{FF2B5EF4-FFF2-40B4-BE49-F238E27FC236}">
                <a16:creationId xmlns:a16="http://schemas.microsoft.com/office/drawing/2014/main" id="{BAF559DF-4B5D-5846-B0EC-41C9181E08B2}"/>
              </a:ext>
            </a:extLst>
          </p:cNvPr>
          <p:cNvPicPr>
            <a:picLocks noChangeAspect="1"/>
          </p:cNvPicPr>
          <p:nvPr/>
        </p:nvPicPr>
        <p:blipFill>
          <a:blip r:embed="rId11"/>
          <a:stretch>
            <a:fillRect/>
          </a:stretch>
        </p:blipFill>
        <p:spPr>
          <a:xfrm>
            <a:off x="3439175" y="5602444"/>
            <a:ext cx="2075872" cy="296553"/>
          </a:xfrm>
          <a:prstGeom prst="rect">
            <a:avLst/>
          </a:prstGeom>
        </p:spPr>
      </p:pic>
    </p:spTree>
    <p:extLst>
      <p:ext uri="{BB962C8B-B14F-4D97-AF65-F5344CB8AC3E}">
        <p14:creationId xmlns:p14="http://schemas.microsoft.com/office/powerpoint/2010/main" val="380137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2" grpId="0"/>
      <p:bldP spid="33" grpId="0"/>
      <p:bldP spid="34" grpId="0"/>
      <p:bldP spid="35" grpId="0"/>
      <p:bldP spid="36" grpId="0"/>
      <p:bldP spid="40" grpId="0"/>
      <p:bldP spid="41" grpId="0"/>
      <p:bldP spid="46" grpId="0"/>
      <p:bldP spid="47" grpId="0"/>
      <p:bldP spid="48" grpId="0" animBg="1"/>
      <p:bldP spid="49" grpId="0" animBg="1"/>
      <p:bldP spid="50" grpId="0" animBg="1"/>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a:t>
            </a:r>
          </a:p>
        </p:txBody>
      </p:sp>
      <p:sp>
        <p:nvSpPr>
          <p:cNvPr id="3" name="Content Placeholder 2"/>
          <p:cNvSpPr>
            <a:spLocks noGrp="1"/>
          </p:cNvSpPr>
          <p:nvPr>
            <p:ph idx="1"/>
          </p:nvPr>
        </p:nvSpPr>
        <p:spPr/>
        <p:txBody>
          <a:bodyPr>
            <a:normAutofit/>
          </a:bodyPr>
          <a:lstStyle/>
          <a:p>
            <a:r>
              <a:rPr lang="en-AU" dirty="0"/>
              <a:t>Come up with </a:t>
            </a:r>
          </a:p>
          <a:p>
            <a:pPr lvl="1">
              <a:buFont typeface="+mj-lt"/>
              <a:buAutoNum type="arabicPeriod"/>
            </a:pPr>
            <a:r>
              <a:rPr lang="en-AU" dirty="0"/>
              <a:t>a search problem, </a:t>
            </a:r>
          </a:p>
          <a:p>
            <a:pPr lvl="1">
              <a:buFont typeface="+mj-lt"/>
              <a:buAutoNum type="arabicPeriod"/>
            </a:pPr>
            <a:r>
              <a:rPr lang="en-AU" dirty="0"/>
              <a:t>a functional problem, </a:t>
            </a:r>
          </a:p>
          <a:p>
            <a:pPr lvl="1">
              <a:buFont typeface="+mj-lt"/>
              <a:buAutoNum type="arabicPeriod"/>
            </a:pPr>
            <a:r>
              <a:rPr lang="en-AU" dirty="0"/>
              <a:t>an optimization problem, </a:t>
            </a:r>
          </a:p>
          <a:p>
            <a:pPr lvl="1">
              <a:buFont typeface="+mj-lt"/>
              <a:buAutoNum type="arabicPeriod"/>
            </a:pPr>
            <a:r>
              <a:rPr lang="en-AU" dirty="0"/>
              <a:t>a decision problem. </a:t>
            </a:r>
          </a:p>
          <a:p>
            <a:pPr marL="457200" lvl="1" indent="0">
              <a:buNone/>
            </a:pPr>
            <a:r>
              <a:rPr lang="en-AU" dirty="0"/>
              <a:t>So overall present 4 different problems. </a:t>
            </a:r>
          </a:p>
          <a:p>
            <a:pPr marL="457200" lvl="1" indent="0">
              <a:buNone/>
            </a:pPr>
            <a:r>
              <a:rPr lang="en-AU" dirty="0"/>
              <a:t>For each problem specify </a:t>
            </a:r>
          </a:p>
          <a:p>
            <a:pPr lvl="1">
              <a:buFont typeface="+mj-lt"/>
              <a:buAutoNum type="alphaLcPeriod"/>
            </a:pPr>
            <a:r>
              <a:rPr lang="en-AU" dirty="0"/>
              <a:t>Inputs</a:t>
            </a:r>
          </a:p>
          <a:p>
            <a:pPr lvl="1">
              <a:buFont typeface="+mj-lt"/>
              <a:buAutoNum type="alphaLcPeriod"/>
            </a:pPr>
            <a:r>
              <a:rPr lang="en-AU" dirty="0"/>
              <a:t>Outputs</a:t>
            </a:r>
          </a:p>
          <a:p>
            <a:pPr lvl="1">
              <a:buFont typeface="+mj-lt"/>
              <a:buAutoNum type="alphaLcPeriod"/>
            </a:pPr>
            <a:r>
              <a:rPr lang="en-AU" dirty="0"/>
              <a:t>If possible briefly discuss how inputs are converted to outputs (i.e. give a brief description of the algorithm)</a:t>
            </a:r>
          </a:p>
        </p:txBody>
      </p:sp>
      <p:sp>
        <p:nvSpPr>
          <p:cNvPr id="4" name="Slide Number Placeholder 3"/>
          <p:cNvSpPr>
            <a:spLocks noGrp="1"/>
          </p:cNvSpPr>
          <p:nvPr>
            <p:ph type="sldNum" sz="quarter" idx="12"/>
          </p:nvPr>
        </p:nvSpPr>
        <p:spPr/>
        <p:txBody>
          <a:bodyPr/>
          <a:lstStyle/>
          <a:p>
            <a:fld id="{C584CDA4-B2C2-C244-9F85-471ABA281F4B}" type="slidenum">
              <a:rPr lang="en-US" smtClean="0"/>
              <a:t>13</a:t>
            </a:fld>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11E63CE8-87BB-CE43-888D-C0491F0913C1}"/>
                  </a:ext>
                </a:extLst>
              </p14:cNvPr>
              <p14:cNvContentPartPr/>
              <p14:nvPr/>
            </p14:nvContentPartPr>
            <p14:xfrm>
              <a:off x="582480" y="1227240"/>
              <a:ext cx="4006440" cy="3389760"/>
            </p14:xfrm>
          </p:contentPart>
        </mc:Choice>
        <mc:Fallback xmlns="">
          <p:pic>
            <p:nvPicPr>
              <p:cNvPr id="5" name="Ink 4">
                <a:extLst>
                  <a:ext uri="{FF2B5EF4-FFF2-40B4-BE49-F238E27FC236}">
                    <a16:creationId xmlns:a16="http://schemas.microsoft.com/office/drawing/2014/main" id="{11E63CE8-87BB-CE43-888D-C0491F0913C1}"/>
                  </a:ext>
                </a:extLst>
              </p:cNvPr>
              <p:cNvPicPr/>
              <p:nvPr/>
            </p:nvPicPr>
            <p:blipFill>
              <a:blip r:embed="rId4"/>
              <a:stretch>
                <a:fillRect/>
              </a:stretch>
            </p:blipFill>
            <p:spPr>
              <a:xfrm>
                <a:off x="566280" y="1211040"/>
                <a:ext cx="4038840" cy="3422160"/>
              </a:xfrm>
              <a:prstGeom prst="rect">
                <a:avLst/>
              </a:prstGeom>
            </p:spPr>
          </p:pic>
        </mc:Fallback>
      </mc:AlternateContent>
    </p:spTree>
    <p:extLst>
      <p:ext uri="{BB962C8B-B14F-4D97-AF65-F5344CB8AC3E}">
        <p14:creationId xmlns:p14="http://schemas.microsoft.com/office/powerpoint/2010/main" val="195281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7A68B-DE1C-E946-9A35-AB9484C62460}"/>
              </a:ext>
            </a:extLst>
          </p:cNvPr>
          <p:cNvSpPr>
            <a:spLocks noGrp="1"/>
          </p:cNvSpPr>
          <p:nvPr>
            <p:ph type="title"/>
          </p:nvPr>
        </p:nvSpPr>
        <p:spPr/>
        <p:txBody>
          <a:bodyPr/>
          <a:lstStyle/>
          <a:p>
            <a:r>
              <a:rPr lang="en-AU" dirty="0"/>
              <a:t>Acknowledgement of Country</a:t>
            </a:r>
            <a:endParaRPr lang="en-US" dirty="0"/>
          </a:p>
        </p:txBody>
      </p:sp>
      <p:sp>
        <p:nvSpPr>
          <p:cNvPr id="3" name="Content Placeholder 2">
            <a:extLst>
              <a:ext uri="{FF2B5EF4-FFF2-40B4-BE49-F238E27FC236}">
                <a16:creationId xmlns:a16="http://schemas.microsoft.com/office/drawing/2014/main" id="{F5382391-0767-DF40-B7B3-469ACC725AA5}"/>
              </a:ext>
            </a:extLst>
          </p:cNvPr>
          <p:cNvSpPr>
            <a:spLocks noGrp="1"/>
          </p:cNvSpPr>
          <p:nvPr>
            <p:ph idx="1"/>
          </p:nvPr>
        </p:nvSpPr>
        <p:spPr/>
        <p:txBody>
          <a:bodyPr/>
          <a:lstStyle/>
          <a:p>
            <a:r>
              <a:rPr lang="en-AU" i="1" dirty="0"/>
              <a:t>I wish to acknowledge the traditional custodians of the land we are meeting on, the Ngunnawal people. I wish to acknowledge and respect their continuing culture and the contribution they make to the life of this city and this region. I would also like to acknowledge and welcome any other Aboriginal and Torres Strait Islander people who are enrolled in our courses.</a:t>
            </a:r>
          </a:p>
          <a:p>
            <a:endParaRPr lang="en-US" dirty="0"/>
          </a:p>
        </p:txBody>
      </p:sp>
      <p:sp>
        <p:nvSpPr>
          <p:cNvPr id="4" name="Slide Number Placeholder 3">
            <a:extLst>
              <a:ext uri="{FF2B5EF4-FFF2-40B4-BE49-F238E27FC236}">
                <a16:creationId xmlns:a16="http://schemas.microsoft.com/office/drawing/2014/main" id="{10AAE108-5794-6342-9F4E-A7D172B3BFE4}"/>
              </a:ext>
            </a:extLst>
          </p:cNvPr>
          <p:cNvSpPr>
            <a:spLocks noGrp="1"/>
          </p:cNvSpPr>
          <p:nvPr>
            <p:ph type="sldNum" sz="quarter" idx="12"/>
          </p:nvPr>
        </p:nvSpPr>
        <p:spPr/>
        <p:txBody>
          <a:bodyPr/>
          <a:lstStyle/>
          <a:p>
            <a:fld id="{C584CDA4-B2C2-C244-9F85-471ABA281F4B}" type="slidenum">
              <a:rPr lang="en-US" smtClean="0"/>
              <a:t>2</a:t>
            </a:fld>
            <a:endParaRPr lang="en-US"/>
          </a:p>
        </p:txBody>
      </p:sp>
    </p:spTree>
    <p:extLst>
      <p:ext uri="{BB962C8B-B14F-4D97-AF65-F5344CB8AC3E}">
        <p14:creationId xmlns:p14="http://schemas.microsoft.com/office/powerpoint/2010/main" val="137147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6938-3F07-E049-99CC-2C23BA60741A}"/>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650BEB1D-B2A7-C342-A138-9728553EED1C}"/>
              </a:ext>
            </a:extLst>
          </p:cNvPr>
          <p:cNvSpPr>
            <a:spLocks noGrp="1"/>
          </p:cNvSpPr>
          <p:nvPr>
            <p:ph idx="1"/>
          </p:nvPr>
        </p:nvSpPr>
        <p:spPr/>
        <p:txBody>
          <a:bodyPr/>
          <a:lstStyle/>
          <a:p>
            <a:r>
              <a:rPr lang="en-US" dirty="0"/>
              <a:t>Programming as problem solving</a:t>
            </a:r>
          </a:p>
          <a:p>
            <a:r>
              <a:rPr lang="en-US" dirty="0"/>
              <a:t>Sets and functions overview </a:t>
            </a:r>
          </a:p>
        </p:txBody>
      </p:sp>
      <p:sp>
        <p:nvSpPr>
          <p:cNvPr id="4" name="Slide Number Placeholder 3">
            <a:extLst>
              <a:ext uri="{FF2B5EF4-FFF2-40B4-BE49-F238E27FC236}">
                <a16:creationId xmlns:a16="http://schemas.microsoft.com/office/drawing/2014/main" id="{CB1B1D16-2925-114B-85C3-8F826A81EE80}"/>
              </a:ext>
            </a:extLst>
          </p:cNvPr>
          <p:cNvSpPr>
            <a:spLocks noGrp="1"/>
          </p:cNvSpPr>
          <p:nvPr>
            <p:ph type="sldNum" sz="quarter" idx="12"/>
          </p:nvPr>
        </p:nvSpPr>
        <p:spPr/>
        <p:txBody>
          <a:bodyPr/>
          <a:lstStyle/>
          <a:p>
            <a:fld id="{C584CDA4-B2C2-C244-9F85-471ABA281F4B}" type="slidenum">
              <a:rPr lang="en-US" smtClean="0"/>
              <a:t>3</a:t>
            </a:fld>
            <a:endParaRPr lang="en-US"/>
          </a:p>
        </p:txBody>
      </p:sp>
    </p:spTree>
    <p:extLst>
      <p:ext uri="{BB962C8B-B14F-4D97-AF65-F5344CB8AC3E}">
        <p14:creationId xmlns:p14="http://schemas.microsoft.com/office/powerpoint/2010/main" val="95072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z="4000" dirty="0"/>
              <a:t>Programming as Problem Solving</a:t>
            </a:r>
          </a:p>
        </p:txBody>
      </p:sp>
      <p:sp>
        <p:nvSpPr>
          <p:cNvPr id="108549" name="Rectangle 5"/>
          <p:cNvSpPr>
            <a:spLocks noGrp="1" noChangeArrowheads="1"/>
          </p:cNvSpPr>
          <p:nvPr>
            <p:ph type="body" sz="half" idx="2"/>
          </p:nvPr>
        </p:nvSpPr>
        <p:spPr>
          <a:xfrm>
            <a:off x="5319717" y="1326505"/>
            <a:ext cx="3423146" cy="587207"/>
          </a:xfrm>
        </p:spPr>
        <p:txBody>
          <a:bodyPr/>
          <a:lstStyle/>
          <a:p>
            <a:pPr marL="0" indent="0">
              <a:buNone/>
            </a:pPr>
            <a:r>
              <a:rPr lang="en-US" dirty="0"/>
              <a:t>Developing a Program</a:t>
            </a:r>
          </a:p>
        </p:txBody>
      </p:sp>
      <p:cxnSp>
        <p:nvCxnSpPr>
          <p:cNvPr id="3" name="Straight Connector 2"/>
          <p:cNvCxnSpPr/>
          <p:nvPr/>
        </p:nvCxnSpPr>
        <p:spPr>
          <a:xfrm>
            <a:off x="4907367" y="1586089"/>
            <a:ext cx="0" cy="3918469"/>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850097" y="2357389"/>
            <a:ext cx="2439178" cy="42389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Analyze the problem</a:t>
            </a:r>
          </a:p>
        </p:txBody>
      </p:sp>
      <p:sp>
        <p:nvSpPr>
          <p:cNvPr id="8" name="Rectangle 7"/>
          <p:cNvSpPr/>
          <p:nvPr/>
        </p:nvSpPr>
        <p:spPr>
          <a:xfrm>
            <a:off x="5850097" y="3060483"/>
            <a:ext cx="2439178" cy="42389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Design the program</a:t>
            </a:r>
          </a:p>
        </p:txBody>
      </p:sp>
      <p:sp>
        <p:nvSpPr>
          <p:cNvPr id="9" name="Rectangle 8"/>
          <p:cNvSpPr/>
          <p:nvPr/>
        </p:nvSpPr>
        <p:spPr>
          <a:xfrm>
            <a:off x="5850097" y="3743381"/>
            <a:ext cx="2439178" cy="42389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Code the program</a:t>
            </a:r>
          </a:p>
        </p:txBody>
      </p:sp>
      <p:sp>
        <p:nvSpPr>
          <p:cNvPr id="10" name="Rectangle 9"/>
          <p:cNvSpPr/>
          <p:nvPr/>
        </p:nvSpPr>
        <p:spPr>
          <a:xfrm>
            <a:off x="5850097" y="4491835"/>
            <a:ext cx="2439178" cy="42389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Test the program</a:t>
            </a:r>
          </a:p>
        </p:txBody>
      </p:sp>
      <p:cxnSp>
        <p:nvCxnSpPr>
          <p:cNvPr id="5" name="Straight Arrow Connector 4"/>
          <p:cNvCxnSpPr>
            <a:stCxn id="7" idx="2"/>
            <a:endCxn id="8" idx="0"/>
          </p:cNvCxnSpPr>
          <p:nvPr/>
        </p:nvCxnSpPr>
        <p:spPr>
          <a:xfrm>
            <a:off x="7069686" y="2781279"/>
            <a:ext cx="0" cy="27920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2"/>
            <a:endCxn id="9" idx="0"/>
          </p:cNvCxnSpPr>
          <p:nvPr/>
        </p:nvCxnSpPr>
        <p:spPr>
          <a:xfrm>
            <a:off x="7069686" y="3484373"/>
            <a:ext cx="0" cy="25900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9" idx="2"/>
            <a:endCxn id="10" idx="0"/>
          </p:cNvCxnSpPr>
          <p:nvPr/>
        </p:nvCxnSpPr>
        <p:spPr>
          <a:xfrm>
            <a:off x="7069686" y="4167271"/>
            <a:ext cx="0" cy="32456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6" name="Elbow Connector 15"/>
          <p:cNvCxnSpPr>
            <a:stCxn id="10" idx="2"/>
            <a:endCxn id="7" idx="0"/>
          </p:cNvCxnSpPr>
          <p:nvPr/>
        </p:nvCxnSpPr>
        <p:spPr>
          <a:xfrm rot="5400000" flipH="1">
            <a:off x="5790518" y="3636557"/>
            <a:ext cx="2558336" cy="12700"/>
          </a:xfrm>
          <a:prstGeom prst="bentConnector5">
            <a:avLst>
              <a:gd name="adj1" fmla="val -8935"/>
              <a:gd name="adj2" fmla="val 11403063"/>
              <a:gd name="adj3" fmla="val 108935"/>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endCxn id="7" idx="0"/>
          </p:cNvCxnSpPr>
          <p:nvPr/>
        </p:nvCxnSpPr>
        <p:spPr>
          <a:xfrm flipH="1">
            <a:off x="7069686" y="1825766"/>
            <a:ext cx="6350" cy="53162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081026" y="4931358"/>
            <a:ext cx="0" cy="47272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758395" y="2457863"/>
            <a:ext cx="3422046" cy="42389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000" b="1" dirty="0">
                <a:solidFill>
                  <a:srgbClr val="000000"/>
                </a:solidFill>
              </a:rPr>
              <a:t>Understand the problem</a:t>
            </a:r>
            <a:endParaRPr lang="en-US" sz="2000" dirty="0"/>
          </a:p>
        </p:txBody>
      </p:sp>
      <p:sp>
        <p:nvSpPr>
          <p:cNvPr id="35" name="Rectangle 34"/>
          <p:cNvSpPr/>
          <p:nvPr/>
        </p:nvSpPr>
        <p:spPr>
          <a:xfrm>
            <a:off x="758395" y="3160957"/>
            <a:ext cx="3422046" cy="42389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Devise a plan to solve </a:t>
            </a:r>
          </a:p>
        </p:txBody>
      </p:sp>
      <p:sp>
        <p:nvSpPr>
          <p:cNvPr id="36" name="Rectangle 35"/>
          <p:cNvSpPr/>
          <p:nvPr/>
        </p:nvSpPr>
        <p:spPr>
          <a:xfrm>
            <a:off x="758395" y="3843855"/>
            <a:ext cx="3422046" cy="42389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Carry out the plan</a:t>
            </a:r>
          </a:p>
        </p:txBody>
      </p:sp>
      <p:sp>
        <p:nvSpPr>
          <p:cNvPr id="37" name="Rectangle 36"/>
          <p:cNvSpPr/>
          <p:nvPr/>
        </p:nvSpPr>
        <p:spPr>
          <a:xfrm>
            <a:off x="758395" y="4592309"/>
            <a:ext cx="3422046" cy="42389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Review the results</a:t>
            </a:r>
          </a:p>
        </p:txBody>
      </p:sp>
      <p:cxnSp>
        <p:nvCxnSpPr>
          <p:cNvPr id="38" name="Straight Arrow Connector 37"/>
          <p:cNvCxnSpPr>
            <a:stCxn id="34" idx="2"/>
            <a:endCxn id="35" idx="0"/>
          </p:cNvCxnSpPr>
          <p:nvPr/>
        </p:nvCxnSpPr>
        <p:spPr>
          <a:xfrm>
            <a:off x="2469418" y="2881753"/>
            <a:ext cx="0" cy="27920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5" idx="2"/>
            <a:endCxn id="36" idx="0"/>
          </p:cNvCxnSpPr>
          <p:nvPr/>
        </p:nvCxnSpPr>
        <p:spPr>
          <a:xfrm>
            <a:off x="2469418" y="3584847"/>
            <a:ext cx="0" cy="25900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6" idx="2"/>
            <a:endCxn id="37" idx="0"/>
          </p:cNvCxnSpPr>
          <p:nvPr/>
        </p:nvCxnSpPr>
        <p:spPr>
          <a:xfrm>
            <a:off x="2469418" y="4267745"/>
            <a:ext cx="0" cy="32456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1" name="Elbow Connector 40"/>
          <p:cNvCxnSpPr>
            <a:stCxn id="37" idx="2"/>
            <a:endCxn id="34" idx="0"/>
          </p:cNvCxnSpPr>
          <p:nvPr/>
        </p:nvCxnSpPr>
        <p:spPr>
          <a:xfrm rot="5400000" flipH="1">
            <a:off x="1190250" y="3737031"/>
            <a:ext cx="2558336" cy="12700"/>
          </a:xfrm>
          <a:prstGeom prst="bentConnector5">
            <a:avLst>
              <a:gd name="adj1" fmla="val -8935"/>
              <a:gd name="adj2" fmla="val 15272622"/>
              <a:gd name="adj3" fmla="val 108935"/>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a:endCxn id="34" idx="0"/>
          </p:cNvCxnSpPr>
          <p:nvPr/>
        </p:nvCxnSpPr>
        <p:spPr>
          <a:xfrm flipH="1">
            <a:off x="2469418" y="1926240"/>
            <a:ext cx="6350" cy="53162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2480758" y="5031832"/>
            <a:ext cx="0" cy="47272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73" name="Rectangle 5"/>
          <p:cNvSpPr txBox="1">
            <a:spLocks noChangeArrowheads="1"/>
          </p:cNvSpPr>
          <p:nvPr/>
        </p:nvSpPr>
        <p:spPr>
          <a:xfrm>
            <a:off x="601001" y="1339033"/>
            <a:ext cx="3753423" cy="587207"/>
          </a:xfrm>
          <a:prstGeom prst="rect">
            <a:avLst/>
          </a:prstGeom>
        </p:spPr>
        <p:txBody>
          <a:bodyPr vert="horz" lIns="91440" tIns="45720" rIns="91440" bIns="45720" rtlCol="0">
            <a:normAutofit fontScale="92500"/>
          </a:bodyPr>
          <a:lstStyle>
            <a:lvl1pPr marL="457200" indent="-457200" algn="l" defTabSz="457200" rtl="0" eaLnBrk="1" latinLnBrk="0" hangingPunct="1">
              <a:spcBef>
                <a:spcPct val="20000"/>
              </a:spcBef>
              <a:buClr>
                <a:schemeClr val="accent1"/>
              </a:buClr>
              <a:buFont typeface="Wingdings" charset="2"/>
              <a:buChar char="ü"/>
              <a:defRPr sz="2800" kern="1200">
                <a:solidFill>
                  <a:schemeClr val="tx1"/>
                </a:solidFill>
                <a:latin typeface="+mn-lt"/>
                <a:ea typeface="+mn-ea"/>
                <a:cs typeface="+mn-cs"/>
              </a:defRPr>
            </a:lvl1pPr>
            <a:lvl2pPr marL="914400" indent="-457200" algn="l" defTabSz="457200" rtl="0" eaLnBrk="1" latinLnBrk="0" hangingPunct="1">
              <a:spcBef>
                <a:spcPct val="20000"/>
              </a:spcBef>
              <a:buClr>
                <a:schemeClr val="accent1"/>
              </a:buClr>
              <a:buFont typeface="Wingdings" charset="2"/>
              <a:buChar char="ü"/>
              <a:defRPr sz="2400" kern="1200">
                <a:solidFill>
                  <a:schemeClr val="tx1"/>
                </a:solidFill>
                <a:latin typeface="+mn-lt"/>
                <a:ea typeface="+mn-ea"/>
                <a:cs typeface="+mn-cs"/>
              </a:defRPr>
            </a:lvl2pPr>
            <a:lvl3pPr marL="1371600" indent="-457200" algn="l" defTabSz="457200" rtl="0" eaLnBrk="1" latinLnBrk="0" hangingPunct="1">
              <a:spcBef>
                <a:spcPct val="20000"/>
              </a:spcBef>
              <a:buClr>
                <a:schemeClr val="accent1"/>
              </a:buClr>
              <a:buFont typeface="Wingdings" charset="2"/>
              <a:buChar char="ü"/>
              <a:defRPr sz="2000" kern="1200">
                <a:solidFill>
                  <a:schemeClr val="tx1"/>
                </a:solidFill>
                <a:latin typeface="+mn-lt"/>
                <a:ea typeface="+mn-ea"/>
                <a:cs typeface="+mn-cs"/>
              </a:defRPr>
            </a:lvl3pPr>
            <a:lvl4pPr marL="17145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4pPr>
            <a:lvl5pPr marL="21717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dirty="0"/>
              <a:t>Problem solving principles</a:t>
            </a:r>
          </a:p>
        </p:txBody>
      </p:sp>
    </p:spTree>
    <p:extLst>
      <p:ext uri="{BB962C8B-B14F-4D97-AF65-F5344CB8AC3E}">
        <p14:creationId xmlns:p14="http://schemas.microsoft.com/office/powerpoint/2010/main" val="3341714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build="p"/>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as Problem Solving</a:t>
            </a:r>
          </a:p>
        </p:txBody>
      </p:sp>
      <p:sp>
        <p:nvSpPr>
          <p:cNvPr id="5" name="Slide Number Placeholder 4"/>
          <p:cNvSpPr>
            <a:spLocks noGrp="1"/>
          </p:cNvSpPr>
          <p:nvPr>
            <p:ph type="sldNum" sz="quarter" idx="12"/>
          </p:nvPr>
        </p:nvSpPr>
        <p:spPr>
          <a:xfrm>
            <a:off x="6720837" y="6492875"/>
            <a:ext cx="2133600" cy="365125"/>
          </a:xfrm>
        </p:spPr>
        <p:txBody>
          <a:bodyPr/>
          <a:lstStyle/>
          <a:p>
            <a:fld id="{C584CDA4-B2C2-C244-9F85-471ABA281F4B}" type="slidenum">
              <a:rPr lang="en-US" smtClean="0"/>
              <a:t>5</a:t>
            </a:fld>
            <a:endParaRPr lang="en-US"/>
          </a:p>
        </p:txBody>
      </p:sp>
      <p:sp>
        <p:nvSpPr>
          <p:cNvPr id="7" name="Rectangle 6"/>
          <p:cNvSpPr/>
          <p:nvPr/>
        </p:nvSpPr>
        <p:spPr>
          <a:xfrm>
            <a:off x="730280" y="2489436"/>
            <a:ext cx="2439178" cy="42389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Analyze the problem</a:t>
            </a:r>
          </a:p>
        </p:txBody>
      </p:sp>
      <p:sp>
        <p:nvSpPr>
          <p:cNvPr id="8" name="Rectangle 7"/>
          <p:cNvSpPr/>
          <p:nvPr/>
        </p:nvSpPr>
        <p:spPr>
          <a:xfrm>
            <a:off x="730280" y="3192530"/>
            <a:ext cx="2439178" cy="42389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Design the problem</a:t>
            </a:r>
          </a:p>
        </p:txBody>
      </p:sp>
      <p:sp>
        <p:nvSpPr>
          <p:cNvPr id="9" name="Rectangle 8"/>
          <p:cNvSpPr/>
          <p:nvPr/>
        </p:nvSpPr>
        <p:spPr>
          <a:xfrm>
            <a:off x="730280" y="3875428"/>
            <a:ext cx="2439178" cy="42389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Code the program</a:t>
            </a:r>
          </a:p>
        </p:txBody>
      </p:sp>
      <p:sp>
        <p:nvSpPr>
          <p:cNvPr id="10" name="Rectangle 9"/>
          <p:cNvSpPr/>
          <p:nvPr/>
        </p:nvSpPr>
        <p:spPr>
          <a:xfrm>
            <a:off x="730280" y="4623882"/>
            <a:ext cx="2439178" cy="42389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Test the program</a:t>
            </a:r>
          </a:p>
        </p:txBody>
      </p:sp>
      <p:cxnSp>
        <p:nvCxnSpPr>
          <p:cNvPr id="11" name="Straight Arrow Connector 10"/>
          <p:cNvCxnSpPr>
            <a:stCxn id="11" idx="2"/>
            <a:endCxn id="12" idx="0"/>
          </p:cNvCxnSpPr>
          <p:nvPr/>
        </p:nvCxnSpPr>
        <p:spPr>
          <a:xfrm>
            <a:off x="1949869" y="2913326"/>
            <a:ext cx="0" cy="27920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12" idx="2"/>
            <a:endCxn id="13" idx="0"/>
          </p:cNvCxnSpPr>
          <p:nvPr/>
        </p:nvCxnSpPr>
        <p:spPr>
          <a:xfrm>
            <a:off x="1949869" y="3616420"/>
            <a:ext cx="0" cy="25900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3" idx="2"/>
            <a:endCxn id="14" idx="0"/>
          </p:cNvCxnSpPr>
          <p:nvPr/>
        </p:nvCxnSpPr>
        <p:spPr>
          <a:xfrm>
            <a:off x="1949869" y="4299318"/>
            <a:ext cx="0" cy="32456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14" idx="2"/>
            <a:endCxn id="11" idx="0"/>
          </p:cNvCxnSpPr>
          <p:nvPr/>
        </p:nvCxnSpPr>
        <p:spPr>
          <a:xfrm rot="5400000" flipH="1">
            <a:off x="670701" y="3768604"/>
            <a:ext cx="2558336" cy="12700"/>
          </a:xfrm>
          <a:prstGeom prst="bentConnector5">
            <a:avLst>
              <a:gd name="adj1" fmla="val -8935"/>
              <a:gd name="adj2" fmla="val 11403063"/>
              <a:gd name="adj3" fmla="val 108935"/>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11" idx="0"/>
          </p:cNvCxnSpPr>
          <p:nvPr/>
        </p:nvCxnSpPr>
        <p:spPr>
          <a:xfrm flipH="1">
            <a:off x="1949869" y="1957813"/>
            <a:ext cx="6350" cy="53162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961209" y="5063405"/>
            <a:ext cx="0" cy="47272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7" name="Rectangle 3"/>
          <p:cNvSpPr txBox="1">
            <a:spLocks noChangeArrowheads="1"/>
          </p:cNvSpPr>
          <p:nvPr/>
        </p:nvSpPr>
        <p:spPr>
          <a:xfrm>
            <a:off x="3629396" y="1247640"/>
            <a:ext cx="5139159" cy="1951968"/>
          </a:xfrm>
          <a:prstGeom prst="rect">
            <a:avLst/>
          </a:prstGeom>
        </p:spPr>
        <p:txBody>
          <a:bodyPr vert="horz" lIns="91440" tIns="45720" rIns="91440" bIns="45720" rtlCol="0">
            <a:normAutofit/>
          </a:bodyPr>
          <a:lstStyle>
            <a:lvl1pPr marL="457200" indent="-457200" algn="l" defTabSz="457200" rtl="0" eaLnBrk="1" latinLnBrk="0" hangingPunct="1">
              <a:spcBef>
                <a:spcPct val="20000"/>
              </a:spcBef>
              <a:buClr>
                <a:schemeClr val="accent1"/>
              </a:buClr>
              <a:buFont typeface="Wingdings" charset="2"/>
              <a:buChar char="ü"/>
              <a:defRPr sz="2400" kern="1200">
                <a:solidFill>
                  <a:schemeClr val="tx1"/>
                </a:solidFill>
                <a:latin typeface="+mn-lt"/>
                <a:ea typeface="+mn-ea"/>
                <a:cs typeface="+mn-cs"/>
              </a:defRPr>
            </a:lvl1pPr>
            <a:lvl2pPr marL="914400" indent="-457200" algn="l" defTabSz="457200" rtl="0" eaLnBrk="1" latinLnBrk="0" hangingPunct="1">
              <a:spcBef>
                <a:spcPct val="20000"/>
              </a:spcBef>
              <a:buClr>
                <a:schemeClr val="accent1"/>
              </a:buClr>
              <a:buFont typeface="Wingdings" charset="2"/>
              <a:buChar char="ü"/>
              <a:defRPr sz="2200" kern="1200">
                <a:solidFill>
                  <a:schemeClr val="tx1"/>
                </a:solidFill>
                <a:latin typeface="+mn-lt"/>
                <a:ea typeface="+mn-ea"/>
                <a:cs typeface="+mn-cs"/>
              </a:defRPr>
            </a:lvl2pPr>
            <a:lvl3pPr marL="1371600" indent="-457200" algn="l" defTabSz="457200" rtl="0" eaLnBrk="1" latinLnBrk="0" hangingPunct="1">
              <a:spcBef>
                <a:spcPct val="20000"/>
              </a:spcBef>
              <a:buClr>
                <a:schemeClr val="accent1"/>
              </a:buClr>
              <a:buFont typeface="Wingdings" charset="2"/>
              <a:buChar char="ü"/>
              <a:defRPr sz="2000" kern="1200">
                <a:solidFill>
                  <a:schemeClr val="tx1"/>
                </a:solidFill>
                <a:latin typeface="+mn-lt"/>
                <a:ea typeface="+mn-ea"/>
                <a:cs typeface="+mn-cs"/>
              </a:defRPr>
            </a:lvl3pPr>
            <a:lvl4pPr marL="17145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4pPr>
            <a:lvl5pPr marL="2171700" indent="-342900" algn="l" defTabSz="457200" rtl="0" eaLnBrk="1" latinLnBrk="0" hangingPunct="1">
              <a:spcBef>
                <a:spcPct val="20000"/>
              </a:spcBef>
              <a:buClr>
                <a:schemeClr val="accent1"/>
              </a:buClr>
              <a:buFont typeface="Wingdings" charset="2"/>
              <a:buChar char="ü"/>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mj-lt"/>
              <a:buAutoNum type="arabicPeriod"/>
            </a:pPr>
            <a:r>
              <a:rPr lang="en-US" sz="1600" dirty="0"/>
              <a:t>Specify the problem requirements</a:t>
            </a:r>
            <a:endParaRPr lang="en-US" sz="1600" b="1" dirty="0"/>
          </a:p>
          <a:p>
            <a:pPr marL="0" indent="0">
              <a:buNone/>
            </a:pPr>
            <a:r>
              <a:rPr lang="en-US" sz="1600" b="1" dirty="0"/>
              <a:t>Important questions</a:t>
            </a:r>
          </a:p>
          <a:p>
            <a:pPr lvl="1"/>
            <a:r>
              <a:rPr lang="en-US" sz="1400" dirty="0"/>
              <a:t>What are the inputs? (given data)</a:t>
            </a:r>
          </a:p>
          <a:p>
            <a:pPr lvl="1"/>
            <a:r>
              <a:rPr lang="en-US" sz="1400" dirty="0"/>
              <a:t>What are the outputs? (required data)</a:t>
            </a:r>
          </a:p>
          <a:p>
            <a:pPr lvl="1"/>
            <a:r>
              <a:rPr lang="en-US" sz="1400" dirty="0"/>
              <a:t>How will we calculate the required outputs from the given inputs?</a:t>
            </a:r>
          </a:p>
        </p:txBody>
      </p:sp>
      <p:sp>
        <p:nvSpPr>
          <p:cNvPr id="18" name="Rectangle 3"/>
          <p:cNvSpPr txBox="1">
            <a:spLocks noChangeArrowheads="1"/>
          </p:cNvSpPr>
          <p:nvPr/>
        </p:nvSpPr>
        <p:spPr>
          <a:xfrm>
            <a:off x="3623046" y="2804259"/>
            <a:ext cx="5273724" cy="1906853"/>
          </a:xfrm>
          <a:prstGeom prst="rect">
            <a:avLst/>
          </a:prstGeom>
        </p:spPr>
        <p:txBody>
          <a:bodyPr vert="horz" lIns="91440" tIns="45720" rIns="91440" bIns="45720" rtlCol="0">
            <a:normAutofit/>
          </a:bodyPr>
          <a:lstStyle>
            <a:lvl1pPr marL="457200" indent="-457200" algn="l" defTabSz="457200" rtl="0" eaLnBrk="1" latinLnBrk="0" hangingPunct="1">
              <a:spcBef>
                <a:spcPct val="20000"/>
              </a:spcBef>
              <a:buClr>
                <a:schemeClr val="accent1"/>
              </a:buClr>
              <a:buFont typeface="Wingdings" charset="2"/>
              <a:buChar char="ü"/>
              <a:defRPr sz="2800" kern="1200">
                <a:solidFill>
                  <a:schemeClr val="tx1"/>
                </a:solidFill>
                <a:latin typeface="+mn-lt"/>
                <a:ea typeface="+mn-ea"/>
                <a:cs typeface="+mn-cs"/>
              </a:defRPr>
            </a:lvl1pPr>
            <a:lvl2pPr marL="914400" indent="-457200" algn="l" defTabSz="457200" rtl="0" eaLnBrk="1" latinLnBrk="0" hangingPunct="1">
              <a:spcBef>
                <a:spcPct val="20000"/>
              </a:spcBef>
              <a:buClr>
                <a:schemeClr val="accent1"/>
              </a:buClr>
              <a:buFont typeface="Wingdings" charset="2"/>
              <a:buChar char="ü"/>
              <a:defRPr sz="2400" kern="1200">
                <a:solidFill>
                  <a:schemeClr val="tx1"/>
                </a:solidFill>
                <a:latin typeface="+mn-lt"/>
                <a:ea typeface="+mn-ea"/>
                <a:cs typeface="+mn-cs"/>
              </a:defRPr>
            </a:lvl2pPr>
            <a:lvl3pPr marL="1371600" indent="-457200" algn="l" defTabSz="457200" rtl="0" eaLnBrk="1" latinLnBrk="0" hangingPunct="1">
              <a:spcBef>
                <a:spcPct val="20000"/>
              </a:spcBef>
              <a:buClr>
                <a:schemeClr val="accent1"/>
              </a:buClr>
              <a:buFont typeface="Wingdings" charset="2"/>
              <a:buChar char="ü"/>
              <a:defRPr sz="2000" kern="1200">
                <a:solidFill>
                  <a:schemeClr val="tx1"/>
                </a:solidFill>
                <a:latin typeface="+mn-lt"/>
                <a:ea typeface="+mn-ea"/>
                <a:cs typeface="+mn-cs"/>
              </a:defRPr>
            </a:lvl3pPr>
            <a:lvl4pPr marL="17145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4pPr>
            <a:lvl5pPr marL="21717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buFont typeface="+mj-lt"/>
              <a:buAutoNum type="arabicPeriod" startAt="2"/>
            </a:pPr>
            <a:r>
              <a:rPr lang="en-US" sz="1600" dirty="0"/>
              <a:t>Create an outline of the program that solves the problem</a:t>
            </a:r>
          </a:p>
          <a:p>
            <a:pPr lvl="1"/>
            <a:r>
              <a:rPr lang="en-US" sz="1400" dirty="0"/>
              <a:t>An </a:t>
            </a:r>
            <a:r>
              <a:rPr lang="en-US" sz="1400" b="1" dirty="0"/>
              <a:t>algorithm – </a:t>
            </a:r>
            <a:r>
              <a:rPr lang="en-US" sz="1400" dirty="0"/>
              <a:t>a step by step procedure that will provide the required results from the given inputs.</a:t>
            </a:r>
          </a:p>
          <a:p>
            <a:r>
              <a:rPr lang="en-US" sz="1600" i="1" dirty="0"/>
              <a:t>Algorithm Examples:  </a:t>
            </a:r>
          </a:p>
          <a:p>
            <a:pPr lvl="1"/>
            <a:r>
              <a:rPr lang="en-US" sz="1400" dirty="0"/>
              <a:t>Instructions on how to make a cake, </a:t>
            </a:r>
          </a:p>
          <a:p>
            <a:pPr lvl="1"/>
            <a:r>
              <a:rPr lang="en-US" sz="1400" dirty="0"/>
              <a:t>How to use the bank</a:t>
            </a:r>
            <a:r>
              <a:rPr lang="ja-JP" altLang="en-US" sz="1400" dirty="0">
                <a:latin typeface="Arial"/>
              </a:rPr>
              <a:t>’</a:t>
            </a:r>
            <a:r>
              <a:rPr lang="en-US" sz="1400" dirty="0"/>
              <a:t>s ATM, etc.</a:t>
            </a:r>
          </a:p>
        </p:txBody>
      </p:sp>
      <p:sp>
        <p:nvSpPr>
          <p:cNvPr id="19" name="Rectangle 3"/>
          <p:cNvSpPr txBox="1">
            <a:spLocks noChangeArrowheads="1"/>
          </p:cNvSpPr>
          <p:nvPr/>
        </p:nvSpPr>
        <p:spPr>
          <a:xfrm>
            <a:off x="3618055" y="4711112"/>
            <a:ext cx="5273724" cy="801044"/>
          </a:xfrm>
          <a:prstGeom prst="rect">
            <a:avLst/>
          </a:prstGeom>
        </p:spPr>
        <p:txBody>
          <a:bodyPr vert="horz" lIns="91440" tIns="45720" rIns="91440" bIns="45720" rtlCol="0">
            <a:normAutofit/>
          </a:bodyPr>
          <a:lstStyle>
            <a:lvl1pPr marL="457200" indent="-457200" algn="l" defTabSz="457200" rtl="0" eaLnBrk="1" latinLnBrk="0" hangingPunct="1">
              <a:spcBef>
                <a:spcPct val="20000"/>
              </a:spcBef>
              <a:buClr>
                <a:schemeClr val="accent1"/>
              </a:buClr>
              <a:buFont typeface="Wingdings" charset="2"/>
              <a:buChar char="ü"/>
              <a:defRPr sz="2800" kern="1200">
                <a:solidFill>
                  <a:schemeClr val="tx1"/>
                </a:solidFill>
                <a:latin typeface="+mn-lt"/>
                <a:ea typeface="+mn-ea"/>
                <a:cs typeface="+mn-cs"/>
              </a:defRPr>
            </a:lvl1pPr>
            <a:lvl2pPr marL="914400" indent="-457200" algn="l" defTabSz="457200" rtl="0" eaLnBrk="1" latinLnBrk="0" hangingPunct="1">
              <a:spcBef>
                <a:spcPct val="20000"/>
              </a:spcBef>
              <a:buClr>
                <a:schemeClr val="accent1"/>
              </a:buClr>
              <a:buFont typeface="Wingdings" charset="2"/>
              <a:buChar char="ü"/>
              <a:defRPr sz="2400" kern="1200">
                <a:solidFill>
                  <a:schemeClr val="tx1"/>
                </a:solidFill>
                <a:latin typeface="+mn-lt"/>
                <a:ea typeface="+mn-ea"/>
                <a:cs typeface="+mn-cs"/>
              </a:defRPr>
            </a:lvl2pPr>
            <a:lvl3pPr marL="1371600" indent="-457200" algn="l" defTabSz="457200" rtl="0" eaLnBrk="1" latinLnBrk="0" hangingPunct="1">
              <a:spcBef>
                <a:spcPct val="20000"/>
              </a:spcBef>
              <a:buClr>
                <a:schemeClr val="accent1"/>
              </a:buClr>
              <a:buFont typeface="Wingdings" charset="2"/>
              <a:buChar char="ü"/>
              <a:defRPr sz="2000" kern="1200">
                <a:solidFill>
                  <a:schemeClr val="tx1"/>
                </a:solidFill>
                <a:latin typeface="+mn-lt"/>
                <a:ea typeface="+mn-ea"/>
                <a:cs typeface="+mn-cs"/>
              </a:defRPr>
            </a:lvl3pPr>
            <a:lvl4pPr marL="17145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4pPr>
            <a:lvl5pPr marL="21717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buFont typeface="+mj-lt"/>
              <a:buAutoNum type="arabicPeriod" startAt="3"/>
            </a:pPr>
            <a:r>
              <a:rPr lang="en-US" sz="1600" dirty="0"/>
              <a:t>Once the design is completed, implement the program </a:t>
            </a:r>
            <a:r>
              <a:rPr lang="en-US" sz="1600" b="1" dirty="0"/>
              <a:t>code</a:t>
            </a:r>
            <a:r>
              <a:rPr lang="en-US" sz="1600" dirty="0"/>
              <a:t>.  </a:t>
            </a:r>
          </a:p>
        </p:txBody>
      </p:sp>
      <p:sp>
        <p:nvSpPr>
          <p:cNvPr id="20" name="Rectangle 3"/>
          <p:cNvSpPr txBox="1">
            <a:spLocks noChangeArrowheads="1"/>
          </p:cNvSpPr>
          <p:nvPr/>
        </p:nvSpPr>
        <p:spPr>
          <a:xfrm>
            <a:off x="3618055" y="5380160"/>
            <a:ext cx="5363360" cy="1112715"/>
          </a:xfrm>
          <a:prstGeom prst="rect">
            <a:avLst/>
          </a:prstGeom>
        </p:spPr>
        <p:txBody>
          <a:bodyPr vert="horz" lIns="91440" tIns="45720" rIns="91440" bIns="45720" rtlCol="0">
            <a:normAutofit/>
          </a:bodyPr>
          <a:lstStyle>
            <a:lvl1pPr marL="457200" indent="-457200" algn="l" defTabSz="457200" rtl="0" eaLnBrk="1" latinLnBrk="0" hangingPunct="1">
              <a:spcBef>
                <a:spcPct val="20000"/>
              </a:spcBef>
              <a:buClr>
                <a:schemeClr val="accent1"/>
              </a:buClr>
              <a:buFont typeface="Wingdings" charset="2"/>
              <a:buChar char="ü"/>
              <a:defRPr sz="2800" kern="1200">
                <a:solidFill>
                  <a:schemeClr val="tx1"/>
                </a:solidFill>
                <a:latin typeface="+mn-lt"/>
                <a:ea typeface="+mn-ea"/>
                <a:cs typeface="+mn-cs"/>
              </a:defRPr>
            </a:lvl1pPr>
            <a:lvl2pPr marL="914400" indent="-457200" algn="l" defTabSz="457200" rtl="0" eaLnBrk="1" latinLnBrk="0" hangingPunct="1">
              <a:spcBef>
                <a:spcPct val="20000"/>
              </a:spcBef>
              <a:buClr>
                <a:schemeClr val="accent1"/>
              </a:buClr>
              <a:buFont typeface="Wingdings" charset="2"/>
              <a:buChar char="ü"/>
              <a:defRPr sz="2400" kern="1200">
                <a:solidFill>
                  <a:schemeClr val="tx1"/>
                </a:solidFill>
                <a:latin typeface="+mn-lt"/>
                <a:ea typeface="+mn-ea"/>
                <a:cs typeface="+mn-cs"/>
              </a:defRPr>
            </a:lvl2pPr>
            <a:lvl3pPr marL="1371600" indent="-457200" algn="l" defTabSz="457200" rtl="0" eaLnBrk="1" latinLnBrk="0" hangingPunct="1">
              <a:spcBef>
                <a:spcPct val="20000"/>
              </a:spcBef>
              <a:buClr>
                <a:schemeClr val="accent1"/>
              </a:buClr>
              <a:buFont typeface="Wingdings" charset="2"/>
              <a:buChar char="ü"/>
              <a:defRPr sz="2000" kern="1200">
                <a:solidFill>
                  <a:schemeClr val="tx1"/>
                </a:solidFill>
                <a:latin typeface="+mn-lt"/>
                <a:ea typeface="+mn-ea"/>
                <a:cs typeface="+mn-cs"/>
              </a:defRPr>
            </a:lvl3pPr>
            <a:lvl4pPr marL="17145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4pPr>
            <a:lvl5pPr marL="21717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buFont typeface="+mj-lt"/>
              <a:buAutoNum type="arabicPeriod" startAt="4"/>
            </a:pPr>
            <a:r>
              <a:rPr lang="en-US" sz="1600" dirty="0"/>
              <a:t>Testing is done throughout the development cycle</a:t>
            </a:r>
          </a:p>
          <a:p>
            <a:pPr lvl="1"/>
            <a:r>
              <a:rPr lang="en-US" sz="1400" dirty="0"/>
              <a:t>Mental walkthrough</a:t>
            </a:r>
          </a:p>
          <a:p>
            <a:pPr lvl="1"/>
            <a:r>
              <a:rPr lang="en-US" sz="1400" dirty="0"/>
              <a:t>Ultimate test is to run the program to see if the outputs are correct for the given inputs.</a:t>
            </a:r>
          </a:p>
        </p:txBody>
      </p:sp>
      <p:cxnSp>
        <p:nvCxnSpPr>
          <p:cNvPr id="23" name="Straight Arrow Connector 22"/>
          <p:cNvCxnSpPr/>
          <p:nvPr/>
        </p:nvCxnSpPr>
        <p:spPr>
          <a:xfrm>
            <a:off x="532435" y="2265153"/>
            <a:ext cx="1423784" cy="635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56B4CA42-D10C-CE43-AC5B-25005CD5ADC3}"/>
                  </a:ext>
                </a:extLst>
              </p14:cNvPr>
              <p14:cNvContentPartPr/>
              <p14:nvPr/>
            </p14:nvContentPartPr>
            <p14:xfrm>
              <a:off x="2952720" y="1960560"/>
              <a:ext cx="3264840" cy="1550520"/>
            </p14:xfrm>
          </p:contentPart>
        </mc:Choice>
        <mc:Fallback xmlns="">
          <p:pic>
            <p:nvPicPr>
              <p:cNvPr id="3" name="Ink 2">
                <a:extLst>
                  <a:ext uri="{FF2B5EF4-FFF2-40B4-BE49-F238E27FC236}">
                    <a16:creationId xmlns:a16="http://schemas.microsoft.com/office/drawing/2014/main" id="{56B4CA42-D10C-CE43-AC5B-25005CD5ADC3}"/>
                  </a:ext>
                </a:extLst>
              </p:cNvPr>
              <p:cNvPicPr/>
              <p:nvPr/>
            </p:nvPicPr>
            <p:blipFill>
              <a:blip r:embed="rId4"/>
              <a:stretch>
                <a:fillRect/>
              </a:stretch>
            </p:blipFill>
            <p:spPr>
              <a:xfrm>
                <a:off x="2936520" y="1944360"/>
                <a:ext cx="3297240" cy="1582920"/>
              </a:xfrm>
              <a:prstGeom prst="rect">
                <a:avLst/>
              </a:prstGeom>
            </p:spPr>
          </p:pic>
        </mc:Fallback>
      </mc:AlternateContent>
    </p:spTree>
    <p:extLst>
      <p:ext uri="{BB962C8B-B14F-4D97-AF65-F5344CB8AC3E}">
        <p14:creationId xmlns:p14="http://schemas.microsoft.com/office/powerpoint/2010/main" val="92630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classification</a:t>
            </a:r>
          </a:p>
        </p:txBody>
      </p:sp>
      <p:sp>
        <p:nvSpPr>
          <p:cNvPr id="3" name="Content Placeholder 2"/>
          <p:cNvSpPr>
            <a:spLocks noGrp="1"/>
          </p:cNvSpPr>
          <p:nvPr>
            <p:ph idx="1"/>
          </p:nvPr>
        </p:nvSpPr>
        <p:spPr>
          <a:xfrm>
            <a:off x="199901" y="1343131"/>
            <a:ext cx="8654537" cy="3482869"/>
          </a:xfrm>
        </p:spPr>
        <p:txBody>
          <a:bodyPr>
            <a:normAutofit/>
          </a:bodyPr>
          <a:lstStyle/>
          <a:p>
            <a:r>
              <a:rPr lang="en-US" sz="2000" dirty="0"/>
              <a:t>A programming language is a notational system for describing computation in a </a:t>
            </a:r>
            <a:r>
              <a:rPr lang="en-US" sz="2000" b="1" dirty="0"/>
              <a:t>machine-readable </a:t>
            </a:r>
            <a:r>
              <a:rPr lang="en-US" sz="2000" dirty="0"/>
              <a:t>and </a:t>
            </a:r>
            <a:r>
              <a:rPr lang="en-US" sz="2000" b="1" dirty="0">
                <a:solidFill>
                  <a:srgbClr val="000000"/>
                </a:solidFill>
              </a:rPr>
              <a:t>human-readable </a:t>
            </a:r>
            <a:r>
              <a:rPr lang="en-US" sz="2000" dirty="0"/>
              <a:t>form.</a:t>
            </a:r>
          </a:p>
          <a:p>
            <a:r>
              <a:rPr lang="en-US" sz="2000" b="1" dirty="0"/>
              <a:t>Types of problems</a:t>
            </a:r>
          </a:p>
          <a:p>
            <a:pPr lvl="1"/>
            <a:r>
              <a:rPr lang="en-US" sz="1800" b="1" dirty="0"/>
              <a:t>Functional problems</a:t>
            </a:r>
            <a:endParaRPr lang="en-US" sz="1800" dirty="0"/>
          </a:p>
          <a:p>
            <a:pPr lvl="1"/>
            <a:r>
              <a:rPr lang="en-US" sz="1800" b="1" dirty="0"/>
              <a:t>Decision problems</a:t>
            </a:r>
            <a:r>
              <a:rPr lang="en-US" sz="1800" dirty="0"/>
              <a:t> </a:t>
            </a:r>
          </a:p>
          <a:p>
            <a:pPr lvl="1"/>
            <a:r>
              <a:rPr lang="en-US" sz="1800" b="1" dirty="0"/>
              <a:t>Search problems</a:t>
            </a:r>
            <a:r>
              <a:rPr lang="en-US" sz="1800" dirty="0"/>
              <a:t> </a:t>
            </a:r>
          </a:p>
          <a:p>
            <a:pPr lvl="1"/>
            <a:r>
              <a:rPr lang="en-US" sz="1800" b="1" dirty="0"/>
              <a:t>Optimization problems</a:t>
            </a:r>
            <a:endParaRPr lang="en-US" sz="1800" dirty="0"/>
          </a:p>
          <a:p>
            <a:pPr marL="0" indent="0">
              <a:buNone/>
            </a:pPr>
            <a:endParaRPr lang="en-US" sz="2000" dirty="0"/>
          </a:p>
        </p:txBody>
      </p:sp>
      <p:sp>
        <p:nvSpPr>
          <p:cNvPr id="4" name="Slide Number Placeholder 3"/>
          <p:cNvSpPr>
            <a:spLocks noGrp="1"/>
          </p:cNvSpPr>
          <p:nvPr>
            <p:ph type="sldNum" sz="quarter" idx="12"/>
          </p:nvPr>
        </p:nvSpPr>
        <p:spPr/>
        <p:txBody>
          <a:bodyPr/>
          <a:lstStyle/>
          <a:p>
            <a:fld id="{C584CDA4-B2C2-C244-9F85-471ABA281F4B}" type="slidenum">
              <a:rPr lang="en-US" smtClean="0"/>
              <a:t>6</a:t>
            </a:fld>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85A4642A-6AF6-5A40-91F0-B44C27EFE083}"/>
                  </a:ext>
                </a:extLst>
              </p14:cNvPr>
              <p14:cNvContentPartPr/>
              <p14:nvPr/>
            </p14:nvContentPartPr>
            <p14:xfrm>
              <a:off x="3301200" y="1987560"/>
              <a:ext cx="3335040" cy="1002960"/>
            </p14:xfrm>
          </p:contentPart>
        </mc:Choice>
        <mc:Fallback xmlns="">
          <p:pic>
            <p:nvPicPr>
              <p:cNvPr id="5" name="Ink 4">
                <a:extLst>
                  <a:ext uri="{FF2B5EF4-FFF2-40B4-BE49-F238E27FC236}">
                    <a16:creationId xmlns:a16="http://schemas.microsoft.com/office/drawing/2014/main" id="{85A4642A-6AF6-5A40-91F0-B44C27EFE083}"/>
                  </a:ext>
                </a:extLst>
              </p:cNvPr>
              <p:cNvPicPr/>
              <p:nvPr/>
            </p:nvPicPr>
            <p:blipFill>
              <a:blip r:embed="rId4"/>
              <a:stretch>
                <a:fillRect/>
              </a:stretch>
            </p:blipFill>
            <p:spPr>
              <a:xfrm>
                <a:off x="3285000" y="1971360"/>
                <a:ext cx="3367440" cy="1035360"/>
              </a:xfrm>
              <a:prstGeom prst="rect">
                <a:avLst/>
              </a:prstGeom>
            </p:spPr>
          </p:pic>
        </mc:Fallback>
      </mc:AlternateContent>
    </p:spTree>
    <p:extLst>
      <p:ext uri="{BB962C8B-B14F-4D97-AF65-F5344CB8AC3E}">
        <p14:creationId xmlns:p14="http://schemas.microsoft.com/office/powerpoint/2010/main" val="1814504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examples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9901" y="1317484"/>
                <a:ext cx="8654537" cy="5639370"/>
              </a:xfrm>
            </p:spPr>
            <p:txBody>
              <a:bodyPr>
                <a:normAutofit/>
              </a:bodyPr>
              <a:lstStyle/>
              <a:p>
                <a:r>
                  <a:rPr lang="en-US" sz="2000" b="1" dirty="0"/>
                  <a:t>Polynomial root finding</a:t>
                </a:r>
              </a:p>
              <a:p>
                <a:pPr lvl="1"/>
                <a:r>
                  <a:rPr lang="en-US" sz="1800" b="1" dirty="0"/>
                  <a:t>Category:</a:t>
                </a:r>
                <a:r>
                  <a:rPr lang="en-US" sz="1800" dirty="0"/>
                  <a:t> Functional problem</a:t>
                </a:r>
              </a:p>
              <a:p>
                <a:pPr lvl="1"/>
                <a:r>
                  <a:rPr lang="en-US" sz="1800" b="1" dirty="0"/>
                  <a:t>Input:</a:t>
                </a:r>
                <a:r>
                  <a:rPr lang="en-US" sz="1800" dirty="0"/>
                  <a:t> A polynomial with real coefficients</a:t>
                </a:r>
              </a:p>
              <a:p>
                <a:pPr lvl="1"/>
                <a:r>
                  <a:rPr lang="en-US" sz="1800" b="1" dirty="0"/>
                  <a:t>Output:</a:t>
                </a:r>
                <a:r>
                  <a:rPr lang="en-US" sz="1800" dirty="0"/>
                  <a:t> One (or all) real roots of the input polynomial</a:t>
                </a:r>
              </a:p>
              <a:p>
                <a:r>
                  <a:rPr lang="en-US" sz="2000" b="1" dirty="0"/>
                  <a:t>Example</a:t>
                </a:r>
                <a:r>
                  <a:rPr lang="en-US" sz="2000" dirty="0"/>
                  <a:t>:  </a:t>
                </a:r>
                <a14:m>
                  <m:oMath xmlns:m="http://schemas.openxmlformats.org/officeDocument/2006/math">
                    <m:r>
                      <a:rPr lang="en-US" sz="2000" b="0" i="1" smtClean="0">
                        <a:latin typeface="Cambria Math" panose="02040503050406030204" pitchFamily="18" charset="0"/>
                      </a:rPr>
                      <m:t>𝑎</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𝑏𝑥</m:t>
                    </m:r>
                    <m:r>
                      <a:rPr lang="en-US" sz="2000" b="0" i="1" smtClean="0">
                        <a:latin typeface="Cambria Math" panose="02040503050406030204" pitchFamily="18" charset="0"/>
                      </a:rPr>
                      <m:t>+</m:t>
                    </m:r>
                    <m:r>
                      <a:rPr lang="en-US" sz="2000" b="0" i="1" smtClean="0">
                        <a:latin typeface="Cambria Math" panose="02040503050406030204" pitchFamily="18" charset="0"/>
                      </a:rPr>
                      <m:t>𝑐</m:t>
                    </m:r>
                    <m:r>
                      <a:rPr lang="en-US" sz="2000" b="0" i="1" smtClean="0">
                        <a:latin typeface="Cambria Math" panose="02040503050406030204" pitchFamily="18" charset="0"/>
                      </a:rPr>
                      <m:t>=0</m:t>
                    </m:r>
                  </m:oMath>
                </a14:m>
                <a:r>
                  <a:rPr lang="en-US" sz="2000" dirty="0"/>
                  <a:t> solver</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𝑠</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𝑏</m:t>
                          </m:r>
                          <m:r>
                            <a:rPr lang="en-US" sz="2000" b="0" i="1" smtClean="0">
                              <a:latin typeface="Cambria Math" panose="02040503050406030204" pitchFamily="18" charset="0"/>
                            </a:rPr>
                            <m:t>,</m:t>
                          </m:r>
                          <m:r>
                            <a:rPr lang="en-US" sz="2000" b="0" i="1" smtClean="0">
                              <a:latin typeface="Cambria Math" panose="02040503050406030204" pitchFamily="18" charset="0"/>
                            </a:rPr>
                            <m:t>𝑐</m:t>
                          </m:r>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e>
                      </m:d>
                    </m:oMath>
                  </m:oMathPara>
                </a14:m>
                <a:endParaRPr lang="en-US" sz="2000" dirty="0"/>
              </a:p>
              <a:p>
                <a:pPr marL="0" indent="0">
                  <a:buNone/>
                </a:pPr>
                <a:r>
                  <a:rPr lang="en-US" sz="2000" dirty="0"/>
                  <a:t>where </a:t>
                </a:r>
              </a:p>
              <a:p>
                <a:pPr marL="0" indent="0">
                  <a:buNone/>
                </a:pPr>
                <a14:m>
                  <m:oMathPara xmlns:m="http://schemas.openxmlformats.org/officeDocument/2006/math">
                    <m:oMathParaPr>
                      <m:jc m:val="left"/>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m:t>
                          </m:r>
                          <m:r>
                            <a:rPr lang="en-US" sz="2000" b="0" i="1" smtClean="0">
                              <a:latin typeface="Cambria Math" panose="02040503050406030204" pitchFamily="18" charset="0"/>
                            </a:rPr>
                            <m:t>𝑏</m:t>
                          </m:r>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𝑑</m:t>
                              </m:r>
                            </m:e>
                          </m:rad>
                        </m:num>
                        <m:den>
                          <m:r>
                            <a:rPr lang="en-US" sz="2000" b="0" i="1" smtClean="0">
                              <a:latin typeface="Cambria Math" panose="02040503050406030204" pitchFamily="18" charset="0"/>
                            </a:rPr>
                            <m:t>2</m:t>
                          </m:r>
                          <m:r>
                            <a:rPr lang="en-US" sz="2000" b="0" i="1" smtClean="0">
                              <a:latin typeface="Cambria Math" panose="02040503050406030204" pitchFamily="18" charset="0"/>
                            </a:rPr>
                            <m:t>𝑎</m:t>
                          </m:r>
                        </m:den>
                      </m:f>
                      <m:r>
                        <a:rPr lang="en-US" sz="2000" b="0" i="1" smtClean="0">
                          <a:latin typeface="Cambria Math" panose="02040503050406030204" pitchFamily="18" charset="0"/>
                        </a:rPr>
                        <m:t>, </m:t>
                      </m:r>
                    </m:oMath>
                  </m:oMathPara>
                </a14:m>
                <a:endParaRPr lang="en-US" sz="2000"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m:t>
                          </m:r>
                          <m:r>
                            <a:rPr lang="en-US" sz="2000" b="0" i="1" smtClean="0">
                              <a:latin typeface="Cambria Math" panose="02040503050406030204" pitchFamily="18" charset="0"/>
                            </a:rPr>
                            <m:t>𝑏</m:t>
                          </m:r>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𝑑</m:t>
                              </m:r>
                            </m:e>
                          </m:rad>
                        </m:num>
                        <m:den>
                          <m:r>
                            <a:rPr lang="en-US" sz="2000" b="0" i="1" smtClean="0">
                              <a:latin typeface="Cambria Math" panose="02040503050406030204" pitchFamily="18" charset="0"/>
                            </a:rPr>
                            <m:t>2</m:t>
                          </m:r>
                          <m:r>
                            <a:rPr lang="en-US" sz="2000" b="0" i="1" smtClean="0">
                              <a:latin typeface="Cambria Math" panose="02040503050406030204" pitchFamily="18" charset="0"/>
                            </a:rPr>
                            <m:t>𝑎</m:t>
                          </m:r>
                        </m:den>
                      </m:f>
                    </m:oMath>
                  </m:oMathPara>
                </a14:m>
                <a:endParaRPr lang="en-US" sz="2000"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𝑏</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−4</m:t>
                      </m:r>
                      <m:r>
                        <a:rPr lang="en-US" sz="2000" b="0" i="1" smtClean="0">
                          <a:latin typeface="Cambria Math" panose="02040503050406030204" pitchFamily="18" charset="0"/>
                        </a:rPr>
                        <m:t>𝑎𝑐</m:t>
                      </m:r>
                    </m:oMath>
                  </m:oMathPara>
                </a14:m>
                <a:endParaRPr lang="en-US" sz="2000" dirty="0"/>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9901" y="1317484"/>
                <a:ext cx="8654537" cy="5639370"/>
              </a:xfrm>
              <a:blipFill>
                <a:blip r:embed="rId3"/>
                <a:stretch>
                  <a:fillRect l="-733" t="-44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584CDA4-B2C2-C244-9F85-471ABA281F4B}" type="slidenum">
              <a:rPr lang="en-US" smtClean="0"/>
              <a:t>7</a:t>
            </a:fld>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953AAF9-F8FE-D24E-A02A-F6C93D9F075D}"/>
                  </a:ext>
                </a:extLst>
              </p:cNvPr>
              <p:cNvSpPr/>
              <p:nvPr/>
            </p:nvSpPr>
            <p:spPr>
              <a:xfrm>
                <a:off x="1853514" y="3143594"/>
                <a:ext cx="1198605" cy="119860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𝑠</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m:t>
                          </m:r>
                        </m:e>
                      </m:d>
                    </m:oMath>
                  </m:oMathPara>
                </a14:m>
                <a:endParaRPr lang="en-US" dirty="0">
                  <a:solidFill>
                    <a:schemeClr val="tx1"/>
                  </a:solidFill>
                </a:endParaRPr>
              </a:p>
            </p:txBody>
          </p:sp>
        </mc:Choice>
        <mc:Fallback xmlns="">
          <p:sp>
            <p:nvSpPr>
              <p:cNvPr id="5" name="Rectangle 4">
                <a:extLst>
                  <a:ext uri="{FF2B5EF4-FFF2-40B4-BE49-F238E27FC236}">
                    <a16:creationId xmlns:a16="http://schemas.microsoft.com/office/drawing/2014/main" id="{0953AAF9-F8FE-D24E-A02A-F6C93D9F075D}"/>
                  </a:ext>
                </a:extLst>
              </p:cNvPr>
              <p:cNvSpPr>
                <a:spLocks noRot="1" noChangeAspect="1" noMove="1" noResize="1" noEditPoints="1" noAdjustHandles="1" noChangeArrowheads="1" noChangeShapeType="1" noTextEdit="1"/>
              </p:cNvSpPr>
              <p:nvPr/>
            </p:nvSpPr>
            <p:spPr>
              <a:xfrm>
                <a:off x="1853514" y="3143594"/>
                <a:ext cx="1198605" cy="1198605"/>
              </a:xfrm>
              <a:prstGeom prst="rect">
                <a:avLst/>
              </a:prstGeom>
              <a:blipFill>
                <a:blip r:embed="rId4"/>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2304DB5C-F875-5940-8602-3B1CCA7C6DA2}"/>
              </a:ext>
            </a:extLst>
          </p:cNvPr>
          <p:cNvCxnSpPr/>
          <p:nvPr/>
        </p:nvCxnSpPr>
        <p:spPr>
          <a:xfrm>
            <a:off x="1184189" y="3398108"/>
            <a:ext cx="66726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6D64ADCB-3D0C-9341-B0C3-0E0C38C328F9}"/>
              </a:ext>
            </a:extLst>
          </p:cNvPr>
          <p:cNvCxnSpPr/>
          <p:nvPr/>
        </p:nvCxnSpPr>
        <p:spPr>
          <a:xfrm>
            <a:off x="1188308" y="3771728"/>
            <a:ext cx="66726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3489F5A4-4C24-A647-9675-33CB00BE2A91}"/>
              </a:ext>
            </a:extLst>
          </p:cNvPr>
          <p:cNvCxnSpPr/>
          <p:nvPr/>
        </p:nvCxnSpPr>
        <p:spPr>
          <a:xfrm>
            <a:off x="1186249" y="4146551"/>
            <a:ext cx="66726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C2531A57-35AE-EA49-9E86-7410FB5112C2}"/>
              </a:ext>
            </a:extLst>
          </p:cNvPr>
          <p:cNvCxnSpPr/>
          <p:nvPr/>
        </p:nvCxnSpPr>
        <p:spPr>
          <a:xfrm>
            <a:off x="3052119" y="3516355"/>
            <a:ext cx="66726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7B0C7B56-F26A-2F40-BC2D-766215D2AE5C}"/>
              </a:ext>
            </a:extLst>
          </p:cNvPr>
          <p:cNvCxnSpPr/>
          <p:nvPr/>
        </p:nvCxnSpPr>
        <p:spPr>
          <a:xfrm>
            <a:off x="3052119" y="3940603"/>
            <a:ext cx="66726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B53CBBF-3319-0B4E-9716-7D85E00E4C2C}"/>
                  </a:ext>
                </a:extLst>
              </p:cNvPr>
              <p:cNvSpPr/>
              <p:nvPr/>
            </p:nvSpPr>
            <p:spPr>
              <a:xfrm>
                <a:off x="1295312" y="3028949"/>
                <a:ext cx="3714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𝑎</m:t>
                      </m:r>
                    </m:oMath>
                  </m:oMathPara>
                </a14:m>
                <a:endParaRPr lang="en-US" dirty="0"/>
              </a:p>
            </p:txBody>
          </p:sp>
        </mc:Choice>
        <mc:Fallback xmlns="">
          <p:sp>
            <p:nvSpPr>
              <p:cNvPr id="12" name="Rectangle 11">
                <a:extLst>
                  <a:ext uri="{FF2B5EF4-FFF2-40B4-BE49-F238E27FC236}">
                    <a16:creationId xmlns:a16="http://schemas.microsoft.com/office/drawing/2014/main" id="{9B53CBBF-3319-0B4E-9716-7D85E00E4C2C}"/>
                  </a:ext>
                </a:extLst>
              </p:cNvPr>
              <p:cNvSpPr>
                <a:spLocks noRot="1" noChangeAspect="1" noMove="1" noResize="1" noEditPoints="1" noAdjustHandles="1" noChangeArrowheads="1" noChangeShapeType="1" noTextEdit="1"/>
              </p:cNvSpPr>
              <p:nvPr/>
            </p:nvSpPr>
            <p:spPr>
              <a:xfrm>
                <a:off x="1295312" y="3028949"/>
                <a:ext cx="371448"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BA3B99E-EBC6-624A-ACAE-0361D1FEFBA0}"/>
                  </a:ext>
                </a:extLst>
              </p:cNvPr>
              <p:cNvSpPr/>
              <p:nvPr/>
            </p:nvSpPr>
            <p:spPr>
              <a:xfrm>
                <a:off x="1295312" y="3425221"/>
                <a:ext cx="3676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𝑏</m:t>
                      </m:r>
                    </m:oMath>
                  </m:oMathPara>
                </a14:m>
                <a:endParaRPr lang="en-US" dirty="0"/>
              </a:p>
            </p:txBody>
          </p:sp>
        </mc:Choice>
        <mc:Fallback xmlns="">
          <p:sp>
            <p:nvSpPr>
              <p:cNvPr id="13" name="Rectangle 12">
                <a:extLst>
                  <a:ext uri="{FF2B5EF4-FFF2-40B4-BE49-F238E27FC236}">
                    <a16:creationId xmlns:a16="http://schemas.microsoft.com/office/drawing/2014/main" id="{9BA3B99E-EBC6-624A-ACAE-0361D1FEFBA0}"/>
                  </a:ext>
                </a:extLst>
              </p:cNvPr>
              <p:cNvSpPr>
                <a:spLocks noRot="1" noChangeAspect="1" noMove="1" noResize="1" noEditPoints="1" noAdjustHandles="1" noChangeArrowheads="1" noChangeShapeType="1" noTextEdit="1"/>
              </p:cNvSpPr>
              <p:nvPr/>
            </p:nvSpPr>
            <p:spPr>
              <a:xfrm>
                <a:off x="1295312" y="3425221"/>
                <a:ext cx="367665"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B23EB5D9-AF19-1C4C-9425-1B205F605B75}"/>
                  </a:ext>
                </a:extLst>
              </p:cNvPr>
              <p:cNvSpPr/>
              <p:nvPr/>
            </p:nvSpPr>
            <p:spPr>
              <a:xfrm>
                <a:off x="1295312" y="3815834"/>
                <a:ext cx="3506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𝑐</m:t>
                      </m:r>
                    </m:oMath>
                  </m:oMathPara>
                </a14:m>
                <a:endParaRPr lang="en-US" dirty="0"/>
              </a:p>
            </p:txBody>
          </p:sp>
        </mc:Choice>
        <mc:Fallback xmlns="">
          <p:sp>
            <p:nvSpPr>
              <p:cNvPr id="14" name="Rectangle 13">
                <a:extLst>
                  <a:ext uri="{FF2B5EF4-FFF2-40B4-BE49-F238E27FC236}">
                    <a16:creationId xmlns:a16="http://schemas.microsoft.com/office/drawing/2014/main" id="{B23EB5D9-AF19-1C4C-9425-1B205F605B75}"/>
                  </a:ext>
                </a:extLst>
              </p:cNvPr>
              <p:cNvSpPr>
                <a:spLocks noRot="1" noChangeAspect="1" noMove="1" noResize="1" noEditPoints="1" noAdjustHandles="1" noChangeArrowheads="1" noChangeShapeType="1" noTextEdit="1"/>
              </p:cNvSpPr>
              <p:nvPr/>
            </p:nvSpPr>
            <p:spPr>
              <a:xfrm>
                <a:off x="1295312" y="3815834"/>
                <a:ext cx="350673"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24543842-8486-4D4E-8BC9-2A798C76E4D3}"/>
                  </a:ext>
                </a:extLst>
              </p:cNvPr>
              <p:cNvSpPr/>
              <p:nvPr/>
            </p:nvSpPr>
            <p:spPr>
              <a:xfrm>
                <a:off x="3278663" y="3110355"/>
                <a:ext cx="460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15" name="Rectangle 14">
                <a:extLst>
                  <a:ext uri="{FF2B5EF4-FFF2-40B4-BE49-F238E27FC236}">
                    <a16:creationId xmlns:a16="http://schemas.microsoft.com/office/drawing/2014/main" id="{24543842-8486-4D4E-8BC9-2A798C76E4D3}"/>
                  </a:ext>
                </a:extLst>
              </p:cNvPr>
              <p:cNvSpPr>
                <a:spLocks noRot="1" noChangeAspect="1" noMove="1" noResize="1" noEditPoints="1" noAdjustHandles="1" noChangeArrowheads="1" noChangeShapeType="1" noTextEdit="1"/>
              </p:cNvSpPr>
              <p:nvPr/>
            </p:nvSpPr>
            <p:spPr>
              <a:xfrm>
                <a:off x="3278663" y="3110355"/>
                <a:ext cx="460767"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88128F4-4CF2-A34A-81DB-FC7ACB09B431}"/>
                  </a:ext>
                </a:extLst>
              </p:cNvPr>
              <p:cNvSpPr/>
              <p:nvPr/>
            </p:nvSpPr>
            <p:spPr>
              <a:xfrm>
                <a:off x="3278663" y="3546342"/>
                <a:ext cx="4660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16" name="Rectangle 15">
                <a:extLst>
                  <a:ext uri="{FF2B5EF4-FFF2-40B4-BE49-F238E27FC236}">
                    <a16:creationId xmlns:a16="http://schemas.microsoft.com/office/drawing/2014/main" id="{C88128F4-4CF2-A34A-81DB-FC7ACB09B431}"/>
                  </a:ext>
                </a:extLst>
              </p:cNvPr>
              <p:cNvSpPr>
                <a:spLocks noRot="1" noChangeAspect="1" noMove="1" noResize="1" noEditPoints="1" noAdjustHandles="1" noChangeArrowheads="1" noChangeShapeType="1" noTextEdit="1"/>
              </p:cNvSpPr>
              <p:nvPr/>
            </p:nvSpPr>
            <p:spPr>
              <a:xfrm>
                <a:off x="3278663" y="3546342"/>
                <a:ext cx="466090" cy="369332"/>
              </a:xfrm>
              <a:prstGeom prst="rect">
                <a:avLst/>
              </a:prstGeom>
              <a:blipFill>
                <a:blip r:embed="rId9"/>
                <a:stretch>
                  <a:fillRect/>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4F508215-81EE-624A-B5BC-AE68E9B14260}"/>
              </a:ext>
            </a:extLst>
          </p:cNvPr>
          <p:cNvSpPr/>
          <p:nvPr/>
        </p:nvSpPr>
        <p:spPr>
          <a:xfrm>
            <a:off x="4112080" y="4309409"/>
            <a:ext cx="4929112" cy="2462213"/>
          </a:xfrm>
          <a:prstGeom prst="rect">
            <a:avLst/>
          </a:prstGeom>
          <a:solidFill>
            <a:schemeClr val="bg1">
              <a:lumMod val="95000"/>
            </a:schemeClr>
          </a:solidFill>
          <a:ln>
            <a:solidFill>
              <a:schemeClr val="accent1">
                <a:shade val="95000"/>
                <a:satMod val="105000"/>
              </a:schemeClr>
            </a:solidFill>
          </a:ln>
        </p:spPr>
        <p:txBody>
          <a:bodyPr wrap="square">
            <a:spAutoFit/>
          </a:bodyPr>
          <a:lstStyle/>
          <a:p>
            <a:r>
              <a:rPr lang="en-AU" sz="1400" dirty="0">
                <a:solidFill>
                  <a:srgbClr val="008000"/>
                </a:solidFill>
                <a:latin typeface="Menlo" panose="020B0609030804020204" pitchFamily="49" charset="0"/>
              </a:rPr>
              <a:t>-- Quadratic equation solver</a:t>
            </a:r>
            <a:endParaRPr lang="en-AU" sz="1400" dirty="0">
              <a:solidFill>
                <a:srgbClr val="000000"/>
              </a:solidFill>
              <a:latin typeface="Menlo" panose="020B0609030804020204" pitchFamily="49" charset="0"/>
            </a:endParaRPr>
          </a:p>
          <a:p>
            <a:r>
              <a:rPr lang="en-AU" sz="1400" dirty="0">
                <a:solidFill>
                  <a:srgbClr val="008000"/>
                </a:solidFill>
                <a:latin typeface="Menlo" panose="020B0609030804020204" pitchFamily="49" charset="0"/>
              </a:rPr>
              <a:t>-- ax^2 + bx + c = 0</a:t>
            </a:r>
            <a:endParaRPr lang="en-AU" sz="1400" dirty="0">
              <a:solidFill>
                <a:srgbClr val="000000"/>
              </a:solidFill>
              <a:latin typeface="Menlo" panose="020B0609030804020204" pitchFamily="49" charset="0"/>
            </a:endParaRPr>
          </a:p>
          <a:p>
            <a:r>
              <a:rPr lang="en-AU" sz="1400" dirty="0">
                <a:solidFill>
                  <a:srgbClr val="008000"/>
                </a:solidFill>
                <a:latin typeface="Menlo" panose="020B0609030804020204" pitchFamily="49" charset="0"/>
              </a:rPr>
              <a:t>-- INPUT: a, b, c</a:t>
            </a:r>
            <a:endParaRPr lang="en-AU" sz="1400" dirty="0">
              <a:solidFill>
                <a:srgbClr val="000000"/>
              </a:solidFill>
              <a:latin typeface="Menlo" panose="020B0609030804020204" pitchFamily="49" charset="0"/>
            </a:endParaRPr>
          </a:p>
          <a:p>
            <a:r>
              <a:rPr lang="en-AU" sz="1400" dirty="0">
                <a:solidFill>
                  <a:srgbClr val="008000"/>
                </a:solidFill>
                <a:latin typeface="Menlo" panose="020B0609030804020204" pitchFamily="49" charset="0"/>
              </a:rPr>
              <a:t>-- OUTPUT: x1 x2</a:t>
            </a:r>
            <a:endParaRPr lang="en-AU" sz="1400" dirty="0">
              <a:solidFill>
                <a:srgbClr val="000000"/>
              </a:solidFill>
              <a:latin typeface="Menlo" panose="020B0609030804020204" pitchFamily="49" charset="0"/>
            </a:endParaRPr>
          </a:p>
          <a:p>
            <a:br>
              <a:rPr lang="en-AU" sz="1400" dirty="0">
                <a:solidFill>
                  <a:srgbClr val="000000"/>
                </a:solidFill>
                <a:latin typeface="Menlo" panose="020B0609030804020204" pitchFamily="49" charset="0"/>
              </a:rPr>
            </a:br>
            <a:r>
              <a:rPr lang="en-AU" sz="1400" dirty="0">
                <a:solidFill>
                  <a:srgbClr val="795E26"/>
                </a:solidFill>
                <a:latin typeface="Menlo" panose="020B0609030804020204" pitchFamily="49" charset="0"/>
              </a:rPr>
              <a:t>s</a:t>
            </a:r>
            <a:r>
              <a:rPr lang="en-AU" sz="1400" dirty="0">
                <a:solidFill>
                  <a:srgbClr val="000000"/>
                </a:solidFill>
                <a:latin typeface="Menlo" panose="020B0609030804020204" pitchFamily="49" charset="0"/>
              </a:rPr>
              <a:t> :: (</a:t>
            </a:r>
            <a:r>
              <a:rPr lang="en-AU" sz="1400" dirty="0">
                <a:solidFill>
                  <a:srgbClr val="0000FF"/>
                </a:solidFill>
                <a:latin typeface="Menlo" panose="020B0609030804020204" pitchFamily="49" charset="0"/>
              </a:rPr>
              <a:t>Float</a:t>
            </a:r>
            <a:r>
              <a:rPr lang="en-AU" sz="1400" dirty="0">
                <a:solidFill>
                  <a:srgbClr val="000000"/>
                </a:solidFill>
                <a:latin typeface="Menlo" panose="020B0609030804020204" pitchFamily="49" charset="0"/>
              </a:rPr>
              <a:t>, </a:t>
            </a:r>
            <a:r>
              <a:rPr lang="en-AU" sz="1400" dirty="0">
                <a:solidFill>
                  <a:srgbClr val="0000FF"/>
                </a:solidFill>
                <a:latin typeface="Menlo" panose="020B0609030804020204" pitchFamily="49" charset="0"/>
              </a:rPr>
              <a:t>Float</a:t>
            </a:r>
            <a:r>
              <a:rPr lang="en-AU" sz="1400" dirty="0">
                <a:solidFill>
                  <a:srgbClr val="000000"/>
                </a:solidFill>
                <a:latin typeface="Menlo" panose="020B0609030804020204" pitchFamily="49" charset="0"/>
              </a:rPr>
              <a:t>, </a:t>
            </a:r>
            <a:r>
              <a:rPr lang="en-AU" sz="1400" dirty="0">
                <a:solidFill>
                  <a:srgbClr val="0000FF"/>
                </a:solidFill>
                <a:latin typeface="Menlo" panose="020B0609030804020204" pitchFamily="49" charset="0"/>
              </a:rPr>
              <a:t>Float</a:t>
            </a:r>
            <a:r>
              <a:rPr lang="en-AU" sz="1400" dirty="0">
                <a:solidFill>
                  <a:srgbClr val="000000"/>
                </a:solidFill>
                <a:latin typeface="Menlo" panose="020B0609030804020204" pitchFamily="49" charset="0"/>
              </a:rPr>
              <a:t>) -&gt; (</a:t>
            </a:r>
            <a:r>
              <a:rPr lang="en-AU" sz="1400" dirty="0">
                <a:solidFill>
                  <a:srgbClr val="0000FF"/>
                </a:solidFill>
                <a:latin typeface="Menlo" panose="020B0609030804020204" pitchFamily="49" charset="0"/>
              </a:rPr>
              <a:t>Float</a:t>
            </a:r>
            <a:r>
              <a:rPr lang="en-AU" sz="1400" dirty="0">
                <a:solidFill>
                  <a:srgbClr val="000000"/>
                </a:solidFill>
                <a:latin typeface="Menlo" panose="020B0609030804020204" pitchFamily="49" charset="0"/>
              </a:rPr>
              <a:t>, </a:t>
            </a:r>
            <a:r>
              <a:rPr lang="en-AU" sz="1400" dirty="0">
                <a:solidFill>
                  <a:srgbClr val="0000FF"/>
                </a:solidFill>
                <a:latin typeface="Menlo" panose="020B0609030804020204" pitchFamily="49" charset="0"/>
              </a:rPr>
              <a:t>Float</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s (a, b, c) = (x1, x2)</a:t>
            </a:r>
          </a:p>
          <a:p>
            <a:r>
              <a:rPr lang="en-AU" sz="1400" dirty="0">
                <a:solidFill>
                  <a:srgbClr val="0000FF"/>
                </a:solidFill>
                <a:latin typeface="Menlo" panose="020B0609030804020204" pitchFamily="49" charset="0"/>
              </a:rPr>
              <a:t>    where</a:t>
            </a:r>
            <a:endParaRPr lang="en-AU" sz="1400" dirty="0">
              <a:solidFill>
                <a:srgbClr val="000000"/>
              </a:solidFill>
              <a:latin typeface="Menlo" panose="020B0609030804020204" pitchFamily="49" charset="0"/>
            </a:endParaRPr>
          </a:p>
          <a:p>
            <a:r>
              <a:rPr lang="en-AU" sz="1400" dirty="0">
                <a:solidFill>
                  <a:srgbClr val="000000"/>
                </a:solidFill>
                <a:latin typeface="Menlo" panose="020B0609030804020204" pitchFamily="49" charset="0"/>
              </a:rPr>
              <a:t>        x1 = ( - b + sqrt d) / (</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 * a)</a:t>
            </a:r>
          </a:p>
          <a:p>
            <a:r>
              <a:rPr lang="en-AU" sz="1400" dirty="0">
                <a:solidFill>
                  <a:srgbClr val="000000"/>
                </a:solidFill>
                <a:latin typeface="Menlo" panose="020B0609030804020204" pitchFamily="49" charset="0"/>
              </a:rPr>
              <a:t>        x2 = ( - b - sqrt d) / (</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 * a)</a:t>
            </a:r>
          </a:p>
          <a:p>
            <a:r>
              <a:rPr lang="en-AU" sz="1400" dirty="0">
                <a:solidFill>
                  <a:srgbClr val="000000"/>
                </a:solidFill>
                <a:latin typeface="Menlo" panose="020B0609030804020204" pitchFamily="49" charset="0"/>
              </a:rPr>
              <a:t>        d = b * b - </a:t>
            </a:r>
            <a:r>
              <a:rPr lang="en-AU" sz="1400" dirty="0">
                <a:solidFill>
                  <a:srgbClr val="098658"/>
                </a:solidFill>
                <a:latin typeface="Menlo" panose="020B0609030804020204" pitchFamily="49" charset="0"/>
              </a:rPr>
              <a:t>4</a:t>
            </a:r>
            <a:r>
              <a:rPr lang="en-AU" sz="1400" dirty="0">
                <a:solidFill>
                  <a:srgbClr val="000000"/>
                </a:solidFill>
                <a:latin typeface="Menlo" panose="020B0609030804020204" pitchFamily="49" charset="0"/>
              </a:rPr>
              <a:t> * a * c</a:t>
            </a:r>
            <a:endParaRPr lang="en-AU" sz="1400" b="0" dirty="0">
              <a:solidFill>
                <a:srgbClr val="000000"/>
              </a:solidFill>
              <a:effectLst/>
              <a:latin typeface="Menlo" panose="020B0609030804020204" pitchFamily="49" charset="0"/>
            </a:endParaRPr>
          </a:p>
        </p:txBody>
      </p:sp>
      <p:pic>
        <p:nvPicPr>
          <p:cNvPr id="18" name="Picture 17">
            <a:extLst>
              <a:ext uri="{FF2B5EF4-FFF2-40B4-BE49-F238E27FC236}">
                <a16:creationId xmlns:a16="http://schemas.microsoft.com/office/drawing/2014/main" id="{D3B87551-AD99-4D4E-B45E-73F6549E059A}"/>
              </a:ext>
            </a:extLst>
          </p:cNvPr>
          <p:cNvPicPr>
            <a:picLocks noChangeAspect="1"/>
          </p:cNvPicPr>
          <p:nvPr/>
        </p:nvPicPr>
        <p:blipFill>
          <a:blip r:embed="rId10"/>
          <a:stretch>
            <a:fillRect/>
          </a:stretch>
        </p:blipFill>
        <p:spPr>
          <a:xfrm>
            <a:off x="4121394" y="5818763"/>
            <a:ext cx="4908003" cy="777286"/>
          </a:xfrm>
          <a:prstGeom prst="rect">
            <a:avLst/>
          </a:prstGeom>
        </p:spPr>
      </p:pic>
      <p:sp>
        <p:nvSpPr>
          <p:cNvPr id="19" name="TextBox 18">
            <a:extLst>
              <a:ext uri="{FF2B5EF4-FFF2-40B4-BE49-F238E27FC236}">
                <a16:creationId xmlns:a16="http://schemas.microsoft.com/office/drawing/2014/main" id="{DCA56C40-0054-E94D-AEDB-91874EF252FE}"/>
              </a:ext>
            </a:extLst>
          </p:cNvPr>
          <p:cNvSpPr txBox="1"/>
          <p:nvPr/>
        </p:nvSpPr>
        <p:spPr>
          <a:xfrm>
            <a:off x="4121394" y="5445408"/>
            <a:ext cx="4929112" cy="369332"/>
          </a:xfrm>
          <a:prstGeom prst="rect">
            <a:avLst/>
          </a:prstGeom>
          <a:noFill/>
        </p:spPr>
        <p:txBody>
          <a:bodyPr wrap="square" rtlCol="0">
            <a:spAutoFit/>
          </a:bodyPr>
          <a:lstStyle/>
          <a:p>
            <a:r>
              <a:rPr lang="en-US" dirty="0"/>
              <a:t>Is this implementation general enough ?</a:t>
            </a:r>
          </a:p>
        </p:txBody>
      </p:sp>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69C14AB7-9690-3940-B494-EF016D3A7F80}"/>
                  </a:ext>
                </a:extLst>
              </p14:cNvPr>
              <p14:cNvContentPartPr/>
              <p14:nvPr/>
            </p14:nvContentPartPr>
            <p14:xfrm>
              <a:off x="1149480" y="986040"/>
              <a:ext cx="6872040" cy="5567040"/>
            </p14:xfrm>
          </p:contentPart>
        </mc:Choice>
        <mc:Fallback xmlns="">
          <p:pic>
            <p:nvPicPr>
              <p:cNvPr id="20" name="Ink 19">
                <a:extLst>
                  <a:ext uri="{FF2B5EF4-FFF2-40B4-BE49-F238E27FC236}">
                    <a16:creationId xmlns:a16="http://schemas.microsoft.com/office/drawing/2014/main" id="{69C14AB7-9690-3940-B494-EF016D3A7F80}"/>
                  </a:ext>
                </a:extLst>
              </p:cNvPr>
              <p:cNvPicPr/>
              <p:nvPr/>
            </p:nvPicPr>
            <p:blipFill>
              <a:blip r:embed="rId12"/>
              <a:stretch>
                <a:fillRect/>
              </a:stretch>
            </p:blipFill>
            <p:spPr>
              <a:xfrm>
                <a:off x="1133280" y="969840"/>
                <a:ext cx="6904440" cy="5599440"/>
              </a:xfrm>
              <a:prstGeom prst="rect">
                <a:avLst/>
              </a:prstGeom>
            </p:spPr>
          </p:pic>
        </mc:Fallback>
      </mc:AlternateContent>
    </p:spTree>
    <p:extLst>
      <p:ext uri="{BB962C8B-B14F-4D97-AF65-F5344CB8AC3E}">
        <p14:creationId xmlns:p14="http://schemas.microsoft.com/office/powerpoint/2010/main" val="26782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0" nodeType="clickEffect">
                                  <p:stCondLst>
                                    <p:cond delay="0"/>
                                  </p:stCondLst>
                                  <p:childTnLst>
                                    <p:animMotion origin="layout" path="M -3.61111E-6 -3.7037E-7 L 0.00017 -0.18727 " pathEditMode="relative" rAng="0" ptsTypes="AA">
                                      <p:cBhvr>
                                        <p:cTn id="53" dur="2000" fill="hold"/>
                                        <p:tgtEl>
                                          <p:spTgt spid="17"/>
                                        </p:tgtEl>
                                        <p:attrNameLst>
                                          <p:attrName>ppt_x</p:attrName>
                                          <p:attrName>ppt_y</p:attrName>
                                        </p:attrNameLst>
                                      </p:cBhvr>
                                      <p:rCtr x="17" y="-9375"/>
                                    </p:animMotion>
                                  </p:childTnLst>
                                </p:cTn>
                              </p:par>
                              <p:par>
                                <p:cTn id="54" presetID="10"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13" grpId="0"/>
      <p:bldP spid="14" grpId="0"/>
      <p:bldP spid="15" grpId="0"/>
      <p:bldP spid="16" grpId="0"/>
      <p:bldP spid="17" grpId="0" animBg="1"/>
      <p:bldP spid="17" grpId="1"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69C4-724A-3441-97D5-3C803DD395FE}"/>
              </a:ext>
            </a:extLst>
          </p:cNvPr>
          <p:cNvSpPr>
            <a:spLocks noGrp="1"/>
          </p:cNvSpPr>
          <p:nvPr>
            <p:ph type="title"/>
          </p:nvPr>
        </p:nvSpPr>
        <p:spPr/>
        <p:txBody>
          <a:bodyPr/>
          <a:lstStyle/>
          <a:p>
            <a:r>
              <a:rPr lang="en-US" dirty="0"/>
              <a:t>Problem examples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9DB3C7-9439-C640-8A1F-C767A809D658}"/>
                  </a:ext>
                </a:extLst>
              </p:cNvPr>
              <p:cNvSpPr>
                <a:spLocks noGrp="1"/>
              </p:cNvSpPr>
              <p:nvPr>
                <p:ph idx="1"/>
              </p:nvPr>
            </p:nvSpPr>
            <p:spPr/>
            <p:txBody>
              <a:bodyPr/>
              <a:lstStyle/>
              <a:p>
                <a:r>
                  <a:rPr lang="en-US" sz="2000" b="1" dirty="0"/>
                  <a:t>Primality testing</a:t>
                </a:r>
              </a:p>
              <a:p>
                <a:pPr lvl="1"/>
                <a:r>
                  <a:rPr lang="en-US" sz="1800" b="1" dirty="0"/>
                  <a:t>Category:</a:t>
                </a:r>
                <a:r>
                  <a:rPr lang="en-US" sz="1800" dirty="0"/>
                  <a:t> Decision problem</a:t>
                </a:r>
              </a:p>
              <a:p>
                <a:pPr lvl="1"/>
                <a:r>
                  <a:rPr lang="en-US" sz="1800" b="1" dirty="0"/>
                  <a:t>Input:</a:t>
                </a:r>
                <a:r>
                  <a:rPr lang="en-US" sz="1800" dirty="0"/>
                  <a:t> A positive integer</a:t>
                </a:r>
              </a:p>
              <a:p>
                <a:pPr lvl="1"/>
                <a:r>
                  <a:rPr lang="en-US" sz="1800" b="1" dirty="0"/>
                  <a:t>Output:</a:t>
                </a:r>
                <a:r>
                  <a:rPr lang="en-US" sz="1800" dirty="0"/>
                  <a:t> The decision whether the input integer is prime or not</a:t>
                </a:r>
              </a:p>
              <a:p>
                <a:r>
                  <a:rPr lang="en-US" sz="2000" b="1" dirty="0"/>
                  <a:t>Example</a:t>
                </a:r>
                <a:r>
                  <a:rPr lang="en-US" sz="2000" dirty="0"/>
                  <a:t>: Is </a:t>
                </a:r>
                <a14:m>
                  <m:oMath xmlns:m="http://schemas.openxmlformats.org/officeDocument/2006/math">
                    <m:r>
                      <a:rPr lang="en-US" sz="2000" b="0" i="1" smtClean="0">
                        <a:latin typeface="Cambria Math" panose="02040503050406030204" pitchFamily="18" charset="0"/>
                      </a:rPr>
                      <m:t>𝑘</m:t>
                    </m:r>
                  </m:oMath>
                </a14:m>
                <a:r>
                  <a:rPr lang="en-US" sz="2000" dirty="0"/>
                  <a:t> prime?</a:t>
                </a:r>
              </a:p>
              <a:p>
                <a:endParaRPr lang="en-US" dirty="0"/>
              </a:p>
              <a:p>
                <a:endParaRPr lang="en-US" dirty="0"/>
              </a:p>
              <a:p>
                <a:endParaRPr lang="en-US" dirty="0"/>
              </a:p>
              <a:p>
                <a:endParaRPr lang="en-US" dirty="0"/>
              </a:p>
              <a:p>
                <a:pPr marL="0" indent="0">
                  <a:buNone/>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𝑡</m:t>
                      </m:r>
                      <m:r>
                        <a:rPr lang="en-US" sz="2000" b="0" i="1" smtClean="0">
                          <a:latin typeface="Cambria Math" panose="02040503050406030204" pitchFamily="18" charset="0"/>
                        </a:rPr>
                        <m:t>∷ </m:t>
                      </m:r>
                      <m:r>
                        <a:rPr lang="en-US" sz="2000" b="0" i="1" smtClean="0">
                          <a:latin typeface="Cambria Math" panose="02040503050406030204" pitchFamily="18" charset="0"/>
                        </a:rPr>
                        <m:t>𝑘</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𝑡𝑟𝑢𝑒</m:t>
                          </m:r>
                          <m:r>
                            <a:rPr lang="en-US" sz="2000" b="0" i="1" smtClean="0">
                              <a:latin typeface="Cambria Math" panose="02040503050406030204" pitchFamily="18" charset="0"/>
                            </a:rPr>
                            <m:t>,</m:t>
                          </m:r>
                          <m:r>
                            <a:rPr lang="en-US" sz="2000" b="0" i="1" smtClean="0">
                              <a:latin typeface="Cambria Math" panose="02040503050406030204" pitchFamily="18" charset="0"/>
                            </a:rPr>
                            <m:t>𝑓𝑎𝑙𝑠𝑒</m:t>
                          </m:r>
                        </m:e>
                      </m:d>
                    </m:oMath>
                  </m:oMathPara>
                </a14:m>
                <a:endParaRPr lang="en-US" sz="2000" dirty="0"/>
              </a:p>
              <a:p>
                <a:pPr marL="0" indent="0">
                  <a:buNone/>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𝑡</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𝑡𝑟𝑢𝑒</m:t>
                              </m:r>
                              <m:r>
                                <a:rPr lang="en-US" sz="2000" b="0" i="1" smtClean="0">
                                  <a:latin typeface="Cambria Math" panose="02040503050406030204" pitchFamily="18" charset="0"/>
                                </a:rPr>
                                <m:t>,  </m:t>
                              </m:r>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i="1">
                                  <a:latin typeface="Cambria Math" panose="02040503050406030204" pitchFamily="18" charset="0"/>
                                </a:rPr>
                                <m:t>ℙ</m:t>
                              </m:r>
                            </m:e>
                            <m:e>
                              <m:r>
                                <a:rPr lang="en-US" sz="2000" b="0" i="1" smtClean="0">
                                  <a:latin typeface="Cambria Math" panose="02040503050406030204" pitchFamily="18" charset="0"/>
                                </a:rPr>
                                <m:t>𝑓𝑎𝑙𝑠𝑒</m:t>
                              </m:r>
                              <m:r>
                                <a:rPr lang="en-US" sz="2000" b="0" i="1" smtClean="0">
                                  <a:latin typeface="Cambria Math" panose="02040503050406030204" pitchFamily="18" charset="0"/>
                                </a:rPr>
                                <m:t>, </m:t>
                              </m:r>
                              <m:r>
                                <m:rPr>
                                  <m:sty m:val="p"/>
                                </m:rPr>
                                <a:rPr lang="en-US" sz="2000" b="0" i="0" smtClean="0">
                                  <a:latin typeface="Cambria Math" panose="02040503050406030204" pitchFamily="18" charset="0"/>
                                </a:rPr>
                                <m:t>otherwise</m:t>
                              </m:r>
                            </m:e>
                          </m:eqArr>
                        </m:e>
                      </m:d>
                    </m:oMath>
                  </m:oMathPara>
                </a14:m>
                <a:endParaRPr lang="en-US" sz="2000" dirty="0"/>
              </a:p>
              <a:p>
                <a:pPr marL="0" indent="0">
                  <a:buNone/>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ℙ</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𝑘</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ℕ</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r>
                                <a:rPr lang="en-US" sz="2000" b="0" i="1" smtClean="0">
                                  <a:latin typeface="Cambria Math" panose="02040503050406030204" pitchFamily="18" charset="0"/>
                                </a:rPr>
                                <m:t>𝑚</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ℕ</m:t>
                                  </m:r>
                                </m:e>
                                <m:sub>
                                  <m:r>
                                    <a:rPr lang="en-US" sz="2000" i="1">
                                      <a:latin typeface="Cambria Math" panose="02040503050406030204" pitchFamily="18" charset="0"/>
                                    </a:rPr>
                                    <m:t>2</m:t>
                                  </m:r>
                                </m:sub>
                              </m:sSub>
                            </m:e>
                          </m:d>
                          <m: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mod</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𝑚</m:t>
                                  </m:r>
                                </m:e>
                              </m:d>
                              <m:r>
                                <a:rPr lang="en-US" sz="2000" b="0" i="1" smtClean="0">
                                  <a:latin typeface="Cambria Math" panose="02040503050406030204" pitchFamily="18" charset="0"/>
                                </a:rPr>
                                <m:t>⟹</m:t>
                              </m:r>
                              <m:r>
                                <a:rPr lang="en-US" sz="2000" b="0" i="1" smtClean="0">
                                  <a:latin typeface="Cambria Math" panose="02040503050406030204" pitchFamily="18" charset="0"/>
                                </a:rPr>
                                <m:t>𝑚</m:t>
                              </m:r>
                              <m:r>
                                <a:rPr lang="en-US" sz="2000" b="0" i="1" smtClean="0">
                                  <a:latin typeface="Cambria Math" panose="02040503050406030204" pitchFamily="18" charset="0"/>
                                </a:rPr>
                                <m:t>=</m:t>
                              </m:r>
                              <m:r>
                                <a:rPr lang="en-US" sz="2000" b="0" i="1" smtClean="0">
                                  <a:latin typeface="Cambria Math" panose="02040503050406030204" pitchFamily="18" charset="0"/>
                                </a:rPr>
                                <m:t>𝑘</m:t>
                              </m:r>
                            </m:e>
                          </m:d>
                        </m:e>
                      </m:d>
                    </m:oMath>
                  </m:oMathPara>
                </a14:m>
                <a:endParaRPr lang="en-US" sz="2000" dirty="0"/>
              </a:p>
            </p:txBody>
          </p:sp>
        </mc:Choice>
        <mc:Fallback xmlns="">
          <p:sp>
            <p:nvSpPr>
              <p:cNvPr id="3" name="Content Placeholder 2">
                <a:extLst>
                  <a:ext uri="{FF2B5EF4-FFF2-40B4-BE49-F238E27FC236}">
                    <a16:creationId xmlns:a16="http://schemas.microsoft.com/office/drawing/2014/main" id="{1E9DB3C7-9439-C640-8A1F-C767A809D658}"/>
                  </a:ext>
                </a:extLst>
              </p:cNvPr>
              <p:cNvSpPr>
                <a:spLocks noGrp="1" noRot="1" noChangeAspect="1" noMove="1" noResize="1" noEditPoints="1" noAdjustHandles="1" noChangeArrowheads="1" noChangeShapeType="1" noTextEdit="1"/>
              </p:cNvSpPr>
              <p:nvPr>
                <p:ph idx="1"/>
              </p:nvPr>
            </p:nvSpPr>
            <p:spPr>
              <a:blipFill>
                <a:blip r:embed="rId3"/>
                <a:stretch>
                  <a:fillRect l="-8651" t="-723" b="-277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F4661A3-8C1B-B14A-9242-C22E70D042F4}"/>
              </a:ext>
            </a:extLst>
          </p:cNvPr>
          <p:cNvSpPr>
            <a:spLocks noGrp="1"/>
          </p:cNvSpPr>
          <p:nvPr>
            <p:ph type="sldNum" sz="quarter" idx="12"/>
          </p:nvPr>
        </p:nvSpPr>
        <p:spPr/>
        <p:txBody>
          <a:bodyPr/>
          <a:lstStyle/>
          <a:p>
            <a:fld id="{C584CDA4-B2C2-C244-9F85-471ABA281F4B}" type="slidenum">
              <a:rPr lang="en-US" smtClean="0"/>
              <a:t>8</a:t>
            </a:fld>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93486AC-673C-A441-86CB-BFA2C6DEDAB7}"/>
                  </a:ext>
                </a:extLst>
              </p:cNvPr>
              <p:cNvSpPr/>
              <p:nvPr/>
            </p:nvSpPr>
            <p:spPr>
              <a:xfrm>
                <a:off x="1248033" y="2829697"/>
                <a:ext cx="1198605" cy="119860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𝑡</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m:t>
                          </m:r>
                        </m:e>
                      </m:d>
                    </m:oMath>
                  </m:oMathPara>
                </a14:m>
                <a:endParaRPr lang="en-US" dirty="0">
                  <a:solidFill>
                    <a:schemeClr val="tx1"/>
                  </a:solidFill>
                </a:endParaRPr>
              </a:p>
            </p:txBody>
          </p:sp>
        </mc:Choice>
        <mc:Fallback xmlns="">
          <p:sp>
            <p:nvSpPr>
              <p:cNvPr id="5" name="Rectangle 4">
                <a:extLst>
                  <a:ext uri="{FF2B5EF4-FFF2-40B4-BE49-F238E27FC236}">
                    <a16:creationId xmlns:a16="http://schemas.microsoft.com/office/drawing/2014/main" id="{D93486AC-673C-A441-86CB-BFA2C6DEDAB7}"/>
                  </a:ext>
                </a:extLst>
              </p:cNvPr>
              <p:cNvSpPr>
                <a:spLocks noRot="1" noChangeAspect="1" noMove="1" noResize="1" noEditPoints="1" noAdjustHandles="1" noChangeArrowheads="1" noChangeShapeType="1" noTextEdit="1"/>
              </p:cNvSpPr>
              <p:nvPr/>
            </p:nvSpPr>
            <p:spPr>
              <a:xfrm>
                <a:off x="1248033" y="2829697"/>
                <a:ext cx="1198605" cy="1198605"/>
              </a:xfrm>
              <a:prstGeom prst="rect">
                <a:avLst/>
              </a:prstGeom>
              <a:blipFill>
                <a:blip r:embed="rId4"/>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5AB22640-00B4-764A-B937-BE6F259D307B}"/>
              </a:ext>
            </a:extLst>
          </p:cNvPr>
          <p:cNvCxnSpPr/>
          <p:nvPr/>
        </p:nvCxnSpPr>
        <p:spPr>
          <a:xfrm>
            <a:off x="582827" y="3457831"/>
            <a:ext cx="66726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C4DF18EA-CFD4-E249-B997-B78B7A204F54}"/>
              </a:ext>
            </a:extLst>
          </p:cNvPr>
          <p:cNvCxnSpPr/>
          <p:nvPr/>
        </p:nvCxnSpPr>
        <p:spPr>
          <a:xfrm>
            <a:off x="2446638" y="3457831"/>
            <a:ext cx="66726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2A2F2849-9DE5-6C40-BBEF-94FEEE8668B5}"/>
                  </a:ext>
                </a:extLst>
              </p:cNvPr>
              <p:cNvSpPr/>
              <p:nvPr/>
            </p:nvSpPr>
            <p:spPr>
              <a:xfrm>
                <a:off x="689831" y="3111324"/>
                <a:ext cx="3709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oMath>
                  </m:oMathPara>
                </a14:m>
                <a:endParaRPr lang="en-US" dirty="0"/>
              </a:p>
            </p:txBody>
          </p:sp>
        </mc:Choice>
        <mc:Fallback>
          <p:sp>
            <p:nvSpPr>
              <p:cNvPr id="12" name="Rectangle 11">
                <a:extLst>
                  <a:ext uri="{FF2B5EF4-FFF2-40B4-BE49-F238E27FC236}">
                    <a16:creationId xmlns:a16="http://schemas.microsoft.com/office/drawing/2014/main" id="{2A2F2849-9DE5-6C40-BBEF-94FEEE8668B5}"/>
                  </a:ext>
                </a:extLst>
              </p:cNvPr>
              <p:cNvSpPr>
                <a:spLocks noRot="1" noChangeAspect="1" noMove="1" noResize="1" noEditPoints="1" noAdjustHandles="1" noChangeArrowheads="1" noChangeShapeType="1" noTextEdit="1"/>
              </p:cNvSpPr>
              <p:nvPr/>
            </p:nvSpPr>
            <p:spPr>
              <a:xfrm>
                <a:off x="689831" y="3111324"/>
                <a:ext cx="370935"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DC10124D-4D4B-F941-8326-77B219EEC45A}"/>
                  </a:ext>
                </a:extLst>
              </p:cNvPr>
              <p:cNvSpPr/>
              <p:nvPr/>
            </p:nvSpPr>
            <p:spPr>
              <a:xfrm>
                <a:off x="2599314" y="3031108"/>
                <a:ext cx="13569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𝑡𝑟𝑢𝑒</m:t>
                      </m:r>
                      <m:r>
                        <a:rPr lang="en-US" b="0" i="1" smtClean="0">
                          <a:latin typeface="Cambria Math" panose="02040503050406030204" pitchFamily="18" charset="0"/>
                        </a:rPr>
                        <m:t>/</m:t>
                      </m:r>
                      <m:r>
                        <a:rPr lang="en-US" b="0" i="1" smtClean="0">
                          <a:latin typeface="Cambria Math" panose="02040503050406030204" pitchFamily="18" charset="0"/>
                        </a:rPr>
                        <m:t>𝑓𝑎𝑙𝑠𝑒</m:t>
                      </m:r>
                    </m:oMath>
                  </m:oMathPara>
                </a14:m>
                <a:endParaRPr lang="en-US" dirty="0"/>
              </a:p>
            </p:txBody>
          </p:sp>
        </mc:Choice>
        <mc:Fallback xmlns="">
          <p:sp>
            <p:nvSpPr>
              <p:cNvPr id="14" name="Rectangle 13">
                <a:extLst>
                  <a:ext uri="{FF2B5EF4-FFF2-40B4-BE49-F238E27FC236}">
                    <a16:creationId xmlns:a16="http://schemas.microsoft.com/office/drawing/2014/main" id="{DC10124D-4D4B-F941-8326-77B219EEC45A}"/>
                  </a:ext>
                </a:extLst>
              </p:cNvPr>
              <p:cNvSpPr>
                <a:spLocks noRot="1" noChangeAspect="1" noMove="1" noResize="1" noEditPoints="1" noAdjustHandles="1" noChangeArrowheads="1" noChangeShapeType="1" noTextEdit="1"/>
              </p:cNvSpPr>
              <p:nvPr/>
            </p:nvSpPr>
            <p:spPr>
              <a:xfrm>
                <a:off x="2599314" y="3031108"/>
                <a:ext cx="1356975" cy="369332"/>
              </a:xfrm>
              <a:prstGeom prst="rect">
                <a:avLst/>
              </a:prstGeom>
              <a:blipFill>
                <a:blip r:embed="rId6"/>
                <a:stretch>
                  <a:fillRect b="-13333"/>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D5E7C301-A9F9-0E45-9B1E-0F80483FA6BD}"/>
              </a:ext>
            </a:extLst>
          </p:cNvPr>
          <p:cNvSpPr/>
          <p:nvPr/>
        </p:nvSpPr>
        <p:spPr>
          <a:xfrm>
            <a:off x="4517151" y="2970995"/>
            <a:ext cx="4018138" cy="307777"/>
          </a:xfrm>
          <a:prstGeom prst="rect">
            <a:avLst/>
          </a:prstGeom>
        </p:spPr>
        <p:txBody>
          <a:bodyPr wrap="square">
            <a:spAutoFit/>
          </a:bodyPr>
          <a:lstStyle/>
          <a:p>
            <a:r>
              <a:rPr lang="en-AU" sz="1400" dirty="0">
                <a:solidFill>
                  <a:srgbClr val="000000"/>
                </a:solidFill>
                <a:latin typeface="Menlo" panose="020B0609030804020204" pitchFamily="49" charset="0"/>
              </a:rPr>
              <a:t>[ x | x &lt;- [</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..k -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 mod k x == </a:t>
            </a:r>
            <a:r>
              <a:rPr lang="en-AU" sz="1400" dirty="0">
                <a:solidFill>
                  <a:srgbClr val="098658"/>
                </a:solidFill>
                <a:latin typeface="Menlo" panose="020B0609030804020204" pitchFamily="49" charset="0"/>
              </a:rPr>
              <a:t>0</a:t>
            </a:r>
            <a:r>
              <a:rPr lang="en-AU" sz="1400" dirty="0">
                <a:solidFill>
                  <a:srgbClr val="000000"/>
                </a:solidFill>
                <a:latin typeface="Menlo" panose="020B0609030804020204" pitchFamily="49" charset="0"/>
              </a:rPr>
              <a:t>] </a:t>
            </a:r>
            <a:endParaRPr lang="en-AU" sz="1400" b="0" dirty="0">
              <a:solidFill>
                <a:srgbClr val="000000"/>
              </a:solidFill>
              <a:effectLst/>
              <a:latin typeface="Menlo" panose="020B0609030804020204" pitchFamily="49" charset="0"/>
            </a:endParaRPr>
          </a:p>
        </p:txBody>
      </p:sp>
      <p:cxnSp>
        <p:nvCxnSpPr>
          <p:cNvPr id="22" name="Straight Connector 21">
            <a:extLst>
              <a:ext uri="{FF2B5EF4-FFF2-40B4-BE49-F238E27FC236}">
                <a16:creationId xmlns:a16="http://schemas.microsoft.com/office/drawing/2014/main" id="{2EAF065D-6521-D449-BD2C-F3BB4AB0531B}"/>
              </a:ext>
            </a:extLst>
          </p:cNvPr>
          <p:cNvCxnSpPr>
            <a:cxnSpLocks/>
          </p:cNvCxnSpPr>
          <p:nvPr/>
        </p:nvCxnSpPr>
        <p:spPr>
          <a:xfrm>
            <a:off x="4396294" y="2656703"/>
            <a:ext cx="0" cy="21377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0BFD5C78-A016-044D-B884-5ED3AC176523}"/>
              </a:ext>
            </a:extLst>
          </p:cNvPr>
          <p:cNvSpPr/>
          <p:nvPr/>
        </p:nvSpPr>
        <p:spPr>
          <a:xfrm>
            <a:off x="4517151" y="2656703"/>
            <a:ext cx="4018138" cy="307777"/>
          </a:xfrm>
          <a:prstGeom prst="rect">
            <a:avLst/>
          </a:prstGeom>
        </p:spPr>
        <p:txBody>
          <a:bodyPr wrap="square">
            <a:spAutoFit/>
          </a:bodyPr>
          <a:lstStyle/>
          <a:p>
            <a:r>
              <a:rPr lang="en-AU" sz="1400" dirty="0">
                <a:solidFill>
                  <a:srgbClr val="000000"/>
                </a:solidFill>
                <a:latin typeface="Menlo" panose="020B0609030804020204" pitchFamily="49" charset="0"/>
              </a:rPr>
              <a:t>k = 20</a:t>
            </a:r>
            <a:endParaRPr lang="en-AU" sz="1400" b="0" dirty="0">
              <a:solidFill>
                <a:srgbClr val="000000"/>
              </a:solidFill>
              <a:effectLst/>
              <a:latin typeface="Menlo" panose="020B0609030804020204" pitchFamily="49" charset="0"/>
            </a:endParaRPr>
          </a:p>
        </p:txBody>
      </p:sp>
      <p:sp>
        <p:nvSpPr>
          <p:cNvPr id="25" name="Rectangle 24">
            <a:extLst>
              <a:ext uri="{FF2B5EF4-FFF2-40B4-BE49-F238E27FC236}">
                <a16:creationId xmlns:a16="http://schemas.microsoft.com/office/drawing/2014/main" id="{991B89C7-4B3E-5346-8831-499C178770FC}"/>
              </a:ext>
            </a:extLst>
          </p:cNvPr>
          <p:cNvSpPr/>
          <p:nvPr/>
        </p:nvSpPr>
        <p:spPr>
          <a:xfrm>
            <a:off x="4517151" y="3326767"/>
            <a:ext cx="4018138" cy="307777"/>
          </a:xfrm>
          <a:prstGeom prst="rect">
            <a:avLst/>
          </a:prstGeom>
        </p:spPr>
        <p:txBody>
          <a:bodyPr wrap="square">
            <a:spAutoFit/>
          </a:bodyPr>
          <a:lstStyle/>
          <a:p>
            <a:r>
              <a:rPr lang="en-AU" sz="1400" dirty="0">
                <a:solidFill>
                  <a:srgbClr val="000000"/>
                </a:solidFill>
                <a:latin typeface="Menlo" panose="020B0609030804020204" pitchFamily="49" charset="0"/>
              </a:rPr>
              <a:t>[2, 4, 5, 10] </a:t>
            </a:r>
            <a:endParaRPr lang="en-AU" sz="1400" b="0" dirty="0">
              <a:solidFill>
                <a:srgbClr val="000000"/>
              </a:solidFill>
              <a:effectLst/>
              <a:latin typeface="Menlo" panose="020B0609030804020204" pitchFamily="49" charset="0"/>
            </a:endParaRPr>
          </a:p>
        </p:txBody>
      </p:sp>
      <p:sp>
        <p:nvSpPr>
          <p:cNvPr id="26" name="Rectangle 25">
            <a:extLst>
              <a:ext uri="{FF2B5EF4-FFF2-40B4-BE49-F238E27FC236}">
                <a16:creationId xmlns:a16="http://schemas.microsoft.com/office/drawing/2014/main" id="{A07F6858-1675-2147-82F4-66857DA0540C}"/>
              </a:ext>
            </a:extLst>
          </p:cNvPr>
          <p:cNvSpPr/>
          <p:nvPr/>
        </p:nvSpPr>
        <p:spPr>
          <a:xfrm>
            <a:off x="4517151" y="4017046"/>
            <a:ext cx="4018138" cy="307777"/>
          </a:xfrm>
          <a:prstGeom prst="rect">
            <a:avLst/>
          </a:prstGeom>
        </p:spPr>
        <p:txBody>
          <a:bodyPr wrap="square">
            <a:spAutoFit/>
          </a:bodyPr>
          <a:lstStyle/>
          <a:p>
            <a:r>
              <a:rPr lang="en-AU" sz="1400" dirty="0">
                <a:solidFill>
                  <a:srgbClr val="000000"/>
                </a:solidFill>
                <a:latin typeface="Menlo" panose="020B0609030804020204" pitchFamily="49" charset="0"/>
              </a:rPr>
              <a:t>[ x | x &lt;- [</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..k -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 mod k x == </a:t>
            </a:r>
            <a:r>
              <a:rPr lang="en-AU" sz="1400" dirty="0">
                <a:solidFill>
                  <a:srgbClr val="098658"/>
                </a:solidFill>
                <a:latin typeface="Menlo" panose="020B0609030804020204" pitchFamily="49" charset="0"/>
              </a:rPr>
              <a:t>0</a:t>
            </a:r>
            <a:r>
              <a:rPr lang="en-AU" sz="1400" dirty="0">
                <a:solidFill>
                  <a:srgbClr val="000000"/>
                </a:solidFill>
                <a:latin typeface="Menlo" panose="020B0609030804020204" pitchFamily="49" charset="0"/>
              </a:rPr>
              <a:t>] </a:t>
            </a:r>
            <a:endParaRPr lang="en-AU" sz="1400" b="0" dirty="0">
              <a:solidFill>
                <a:srgbClr val="000000"/>
              </a:solidFill>
              <a:effectLst/>
              <a:latin typeface="Menlo" panose="020B0609030804020204" pitchFamily="49" charset="0"/>
            </a:endParaRPr>
          </a:p>
        </p:txBody>
      </p:sp>
      <p:sp>
        <p:nvSpPr>
          <p:cNvPr id="27" name="Rectangle 26">
            <a:extLst>
              <a:ext uri="{FF2B5EF4-FFF2-40B4-BE49-F238E27FC236}">
                <a16:creationId xmlns:a16="http://schemas.microsoft.com/office/drawing/2014/main" id="{CCE42FAF-9D90-454D-AA9A-BD9FF121614D}"/>
              </a:ext>
            </a:extLst>
          </p:cNvPr>
          <p:cNvSpPr/>
          <p:nvPr/>
        </p:nvSpPr>
        <p:spPr>
          <a:xfrm>
            <a:off x="4517151" y="3702754"/>
            <a:ext cx="4018138" cy="307777"/>
          </a:xfrm>
          <a:prstGeom prst="rect">
            <a:avLst/>
          </a:prstGeom>
        </p:spPr>
        <p:txBody>
          <a:bodyPr wrap="square">
            <a:spAutoFit/>
          </a:bodyPr>
          <a:lstStyle/>
          <a:p>
            <a:r>
              <a:rPr lang="en-AU" sz="1400" dirty="0">
                <a:solidFill>
                  <a:srgbClr val="000000"/>
                </a:solidFill>
                <a:latin typeface="Menlo" panose="020B0609030804020204" pitchFamily="49" charset="0"/>
              </a:rPr>
              <a:t>k = 13</a:t>
            </a:r>
            <a:endParaRPr lang="en-AU" sz="1400" b="0" dirty="0">
              <a:solidFill>
                <a:srgbClr val="000000"/>
              </a:solidFill>
              <a:effectLst/>
              <a:latin typeface="Menlo" panose="020B0609030804020204" pitchFamily="49" charset="0"/>
            </a:endParaRPr>
          </a:p>
        </p:txBody>
      </p:sp>
      <p:sp>
        <p:nvSpPr>
          <p:cNvPr id="28" name="Rectangle 27">
            <a:extLst>
              <a:ext uri="{FF2B5EF4-FFF2-40B4-BE49-F238E27FC236}">
                <a16:creationId xmlns:a16="http://schemas.microsoft.com/office/drawing/2014/main" id="{FFB33A27-8C70-9B4B-BE53-D0A4D7AAAA45}"/>
              </a:ext>
            </a:extLst>
          </p:cNvPr>
          <p:cNvSpPr/>
          <p:nvPr/>
        </p:nvSpPr>
        <p:spPr>
          <a:xfrm>
            <a:off x="4517151" y="4372818"/>
            <a:ext cx="4018138" cy="307777"/>
          </a:xfrm>
          <a:prstGeom prst="rect">
            <a:avLst/>
          </a:prstGeom>
        </p:spPr>
        <p:txBody>
          <a:bodyPr wrap="square">
            <a:spAutoFit/>
          </a:bodyPr>
          <a:lstStyle/>
          <a:p>
            <a:r>
              <a:rPr lang="en-AU" sz="1400" dirty="0">
                <a:solidFill>
                  <a:srgbClr val="000000"/>
                </a:solidFill>
                <a:latin typeface="Menlo" panose="020B0609030804020204" pitchFamily="49" charset="0"/>
              </a:rPr>
              <a:t>[] </a:t>
            </a:r>
            <a:endParaRPr lang="en-AU" sz="1400" b="0" dirty="0">
              <a:solidFill>
                <a:srgbClr val="000000"/>
              </a:solidFill>
              <a:effectLst/>
              <a:latin typeface="Menlo" panose="020B0609030804020204" pitchFamily="49" charset="0"/>
            </a:endParaRPr>
          </a:p>
        </p:txBody>
      </p:sp>
      <p:sp>
        <p:nvSpPr>
          <p:cNvPr id="30" name="TextBox 29">
            <a:extLst>
              <a:ext uri="{FF2B5EF4-FFF2-40B4-BE49-F238E27FC236}">
                <a16:creationId xmlns:a16="http://schemas.microsoft.com/office/drawing/2014/main" id="{3C423823-CF48-C74F-8A87-693FDE2DC963}"/>
              </a:ext>
            </a:extLst>
          </p:cNvPr>
          <p:cNvSpPr txBox="1"/>
          <p:nvPr/>
        </p:nvSpPr>
        <p:spPr>
          <a:xfrm>
            <a:off x="3546389" y="6192978"/>
            <a:ext cx="4929112" cy="369332"/>
          </a:xfrm>
          <a:prstGeom prst="rect">
            <a:avLst/>
          </a:prstGeom>
          <a:noFill/>
        </p:spPr>
        <p:txBody>
          <a:bodyPr wrap="square" rtlCol="0">
            <a:spAutoFit/>
          </a:bodyPr>
          <a:lstStyle/>
          <a:p>
            <a:r>
              <a:rPr lang="en-US" dirty="0"/>
              <a:t>How can this function be speeded up? </a:t>
            </a:r>
          </a:p>
        </p:txBody>
      </p:sp>
      <p:sp>
        <p:nvSpPr>
          <p:cNvPr id="17" name="Rectangle 16">
            <a:extLst>
              <a:ext uri="{FF2B5EF4-FFF2-40B4-BE49-F238E27FC236}">
                <a16:creationId xmlns:a16="http://schemas.microsoft.com/office/drawing/2014/main" id="{8A95887F-5E7B-4A4A-B102-FF2E818C4D19}"/>
              </a:ext>
            </a:extLst>
          </p:cNvPr>
          <p:cNvSpPr/>
          <p:nvPr/>
        </p:nvSpPr>
        <p:spPr>
          <a:xfrm>
            <a:off x="3464490" y="4931151"/>
            <a:ext cx="5397710" cy="1600438"/>
          </a:xfrm>
          <a:prstGeom prst="rect">
            <a:avLst/>
          </a:prstGeom>
          <a:solidFill>
            <a:schemeClr val="bg1">
              <a:lumMod val="95000"/>
            </a:schemeClr>
          </a:solidFill>
          <a:ln>
            <a:solidFill>
              <a:schemeClr val="accent1">
                <a:shade val="95000"/>
                <a:satMod val="105000"/>
              </a:schemeClr>
            </a:solidFill>
          </a:ln>
        </p:spPr>
        <p:txBody>
          <a:bodyPr wrap="square">
            <a:spAutoFit/>
          </a:bodyPr>
          <a:lstStyle/>
          <a:p>
            <a:r>
              <a:rPr lang="en-AU" sz="1400" dirty="0">
                <a:solidFill>
                  <a:srgbClr val="008000"/>
                </a:solidFill>
                <a:latin typeface="Menlo" panose="020B0609030804020204" pitchFamily="49" charset="0"/>
              </a:rPr>
              <a:t>-- Primality testing</a:t>
            </a:r>
            <a:endParaRPr lang="en-AU" sz="1400" dirty="0">
              <a:solidFill>
                <a:srgbClr val="000000"/>
              </a:solidFill>
              <a:latin typeface="Menlo" panose="020B0609030804020204" pitchFamily="49" charset="0"/>
            </a:endParaRPr>
          </a:p>
          <a:p>
            <a:r>
              <a:rPr lang="en-AU" sz="1400" dirty="0">
                <a:solidFill>
                  <a:srgbClr val="795E26"/>
                </a:solidFill>
                <a:latin typeface="Menlo" panose="020B0609030804020204" pitchFamily="49" charset="0"/>
              </a:rPr>
              <a:t>t</a:t>
            </a:r>
            <a:r>
              <a:rPr lang="en-AU" sz="1400" dirty="0">
                <a:solidFill>
                  <a:srgbClr val="000000"/>
                </a:solidFill>
                <a:latin typeface="Menlo" panose="020B0609030804020204" pitchFamily="49" charset="0"/>
              </a:rPr>
              <a:t> :: </a:t>
            </a:r>
            <a:r>
              <a:rPr lang="en-AU" sz="1400" dirty="0">
                <a:solidFill>
                  <a:srgbClr val="0000FF"/>
                </a:solidFill>
                <a:latin typeface="Menlo" panose="020B0609030804020204" pitchFamily="49" charset="0"/>
              </a:rPr>
              <a:t>Integer</a:t>
            </a:r>
            <a:r>
              <a:rPr lang="en-AU" sz="1400" dirty="0">
                <a:solidFill>
                  <a:srgbClr val="000000"/>
                </a:solidFill>
                <a:latin typeface="Menlo" panose="020B0609030804020204" pitchFamily="49" charset="0"/>
              </a:rPr>
              <a:t> -&gt; </a:t>
            </a:r>
            <a:r>
              <a:rPr lang="en-AU" sz="1400" dirty="0">
                <a:solidFill>
                  <a:srgbClr val="0000FF"/>
                </a:solidFill>
                <a:latin typeface="Menlo" panose="020B0609030804020204" pitchFamily="49" charset="0"/>
              </a:rPr>
              <a:t>Bool</a:t>
            </a:r>
            <a:endParaRPr lang="en-AU" sz="1400" dirty="0">
              <a:solidFill>
                <a:srgbClr val="000000"/>
              </a:solidFill>
              <a:latin typeface="Menlo" panose="020B0609030804020204" pitchFamily="49" charset="0"/>
            </a:endParaRPr>
          </a:p>
          <a:p>
            <a:r>
              <a:rPr lang="en-AU" sz="1400" dirty="0">
                <a:solidFill>
                  <a:srgbClr val="000000"/>
                </a:solidFill>
                <a:latin typeface="Menlo" panose="020B0609030804020204" pitchFamily="49" charset="0"/>
              </a:rPr>
              <a:t>t k = </a:t>
            </a:r>
          </a:p>
          <a:p>
            <a:r>
              <a:rPr lang="en-AU" sz="1400" dirty="0">
                <a:solidFill>
                  <a:srgbClr val="AF00DB"/>
                </a:solidFill>
                <a:latin typeface="Menlo" panose="020B0609030804020204" pitchFamily="49" charset="0"/>
              </a:rPr>
              <a:t>    if</a:t>
            </a:r>
            <a:r>
              <a:rPr lang="en-AU" sz="1400" dirty="0">
                <a:solidFill>
                  <a:srgbClr val="000000"/>
                </a:solidFill>
                <a:latin typeface="Menlo" panose="020B0609030804020204" pitchFamily="49" charset="0"/>
              </a:rPr>
              <a:t> k &gt;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 </a:t>
            </a:r>
            <a:r>
              <a:rPr lang="en-AU" sz="1400" dirty="0">
                <a:solidFill>
                  <a:srgbClr val="AF00DB"/>
                </a:solidFill>
                <a:latin typeface="Menlo" panose="020B0609030804020204" pitchFamily="49" charset="0"/>
              </a:rPr>
              <a:t>then</a:t>
            </a:r>
            <a:r>
              <a:rPr lang="en-AU" sz="1400" dirty="0">
                <a:solidFill>
                  <a:srgbClr val="000000"/>
                </a:solidFill>
                <a:latin typeface="Menlo" panose="020B0609030804020204" pitchFamily="49" charset="0"/>
              </a:rPr>
              <a:t> </a:t>
            </a:r>
          </a:p>
          <a:p>
            <a:r>
              <a:rPr lang="en-AU" sz="1400" dirty="0">
                <a:solidFill>
                  <a:srgbClr val="000000"/>
                </a:solidFill>
                <a:latin typeface="Menlo" panose="020B0609030804020204" pitchFamily="49" charset="0"/>
              </a:rPr>
              <a:t>        null [ x | x &lt;- [</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..k -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 mod k x == </a:t>
            </a:r>
            <a:r>
              <a:rPr lang="en-AU" sz="1400" dirty="0">
                <a:solidFill>
                  <a:srgbClr val="098658"/>
                </a:solidFill>
                <a:latin typeface="Menlo" panose="020B0609030804020204" pitchFamily="49" charset="0"/>
              </a:rPr>
              <a:t>0</a:t>
            </a:r>
            <a:r>
              <a:rPr lang="en-AU" sz="1400" dirty="0">
                <a:solidFill>
                  <a:srgbClr val="000000"/>
                </a:solidFill>
                <a:latin typeface="Menlo" panose="020B0609030804020204" pitchFamily="49" charset="0"/>
              </a:rPr>
              <a:t>] </a:t>
            </a:r>
          </a:p>
          <a:p>
            <a:r>
              <a:rPr lang="en-AU" sz="1400" dirty="0">
                <a:solidFill>
                  <a:srgbClr val="AF00DB"/>
                </a:solidFill>
                <a:latin typeface="Menlo" panose="020B0609030804020204" pitchFamily="49" charset="0"/>
              </a:rPr>
              <a:t>    else</a:t>
            </a:r>
            <a:r>
              <a:rPr lang="en-AU" sz="1400" dirty="0">
                <a:solidFill>
                  <a:srgbClr val="000000"/>
                </a:solidFill>
                <a:latin typeface="Menlo" panose="020B0609030804020204" pitchFamily="49" charset="0"/>
              </a:rPr>
              <a:t> </a:t>
            </a:r>
          </a:p>
          <a:p>
            <a:r>
              <a:rPr lang="en-AU" sz="1400" dirty="0">
                <a:solidFill>
                  <a:srgbClr val="000000"/>
                </a:solidFill>
                <a:latin typeface="Menlo" panose="020B0609030804020204" pitchFamily="49" charset="0"/>
              </a:rPr>
              <a:t>        False</a:t>
            </a:r>
            <a:endParaRPr lang="en-AU" sz="1400" b="0" dirty="0">
              <a:solidFill>
                <a:srgbClr val="000000"/>
              </a:solidFill>
              <a:effectLst/>
              <a:latin typeface="Menlo" panose="020B0609030804020204" pitchFamily="49" charset="0"/>
            </a:endParaRPr>
          </a:p>
        </p:txBody>
      </p:sp>
      <p:pic>
        <p:nvPicPr>
          <p:cNvPr id="32" name="Picture 31">
            <a:extLst>
              <a:ext uri="{FF2B5EF4-FFF2-40B4-BE49-F238E27FC236}">
                <a16:creationId xmlns:a16="http://schemas.microsoft.com/office/drawing/2014/main" id="{CE8DAB8F-897E-E243-8BA3-E193566A2C33}"/>
              </a:ext>
            </a:extLst>
          </p:cNvPr>
          <p:cNvPicPr>
            <a:picLocks noChangeAspect="1"/>
          </p:cNvPicPr>
          <p:nvPr/>
        </p:nvPicPr>
        <p:blipFill rotWithShape="1">
          <a:blip r:embed="rId7"/>
          <a:srcRect r="39203"/>
          <a:stretch/>
        </p:blipFill>
        <p:spPr>
          <a:xfrm>
            <a:off x="7470163" y="5236944"/>
            <a:ext cx="1673837" cy="597586"/>
          </a:xfrm>
          <a:prstGeom prst="rect">
            <a:avLst/>
          </a:prstGeom>
        </p:spPr>
      </p:pic>
    </p:spTree>
    <p:extLst>
      <p:ext uri="{BB962C8B-B14F-4D97-AF65-F5344CB8AC3E}">
        <p14:creationId xmlns:p14="http://schemas.microsoft.com/office/powerpoint/2010/main" val="34557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1.66667E-6 1.85185E-6 L 1.66667E-6 -0.19676 " pathEditMode="relative" rAng="0" ptsTypes="AA">
                                      <p:cBhvr>
                                        <p:cTn id="40" dur="2000" fill="hold"/>
                                        <p:tgtEl>
                                          <p:spTgt spid="17"/>
                                        </p:tgtEl>
                                        <p:attrNameLst>
                                          <p:attrName>ppt_x</p:attrName>
                                          <p:attrName>ppt_y</p:attrName>
                                        </p:attrNameLst>
                                      </p:cBhvr>
                                      <p:rCtr x="0" y="-9838"/>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14" grpId="0"/>
      <p:bldP spid="20" grpId="0"/>
      <p:bldP spid="24" grpId="0"/>
      <p:bldP spid="25" grpId="0"/>
      <p:bldP spid="26" grpId="0"/>
      <p:bldP spid="27" grpId="0"/>
      <p:bldP spid="28" grpId="0"/>
      <p:bldP spid="30" grpId="0"/>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08E0-2661-7E41-AFD9-94C65C5C0F5E}"/>
              </a:ext>
            </a:extLst>
          </p:cNvPr>
          <p:cNvSpPr>
            <a:spLocks noGrp="1"/>
          </p:cNvSpPr>
          <p:nvPr>
            <p:ph type="title"/>
          </p:nvPr>
        </p:nvSpPr>
        <p:spPr/>
        <p:txBody>
          <a:bodyPr/>
          <a:lstStyle/>
          <a:p>
            <a:r>
              <a:rPr lang="en-US" dirty="0"/>
              <a:t>Problem examples </a:t>
            </a:r>
          </a:p>
        </p:txBody>
      </p:sp>
      <p:sp>
        <p:nvSpPr>
          <p:cNvPr id="3" name="Content Placeholder 2">
            <a:extLst>
              <a:ext uri="{FF2B5EF4-FFF2-40B4-BE49-F238E27FC236}">
                <a16:creationId xmlns:a16="http://schemas.microsoft.com/office/drawing/2014/main" id="{4CCFE40D-9A4D-644B-BC32-D5CC534CB0C4}"/>
              </a:ext>
            </a:extLst>
          </p:cNvPr>
          <p:cNvSpPr>
            <a:spLocks noGrp="1"/>
          </p:cNvSpPr>
          <p:nvPr>
            <p:ph idx="1"/>
          </p:nvPr>
        </p:nvSpPr>
        <p:spPr/>
        <p:txBody>
          <a:bodyPr/>
          <a:lstStyle/>
          <a:p>
            <a:r>
              <a:rPr lang="en-US" sz="2000" b="1" dirty="0"/>
              <a:t>Matrix inversion</a:t>
            </a:r>
          </a:p>
          <a:p>
            <a:pPr lvl="1"/>
            <a:r>
              <a:rPr lang="en-US" sz="1800" b="1" dirty="0"/>
              <a:t>Category:</a:t>
            </a:r>
            <a:r>
              <a:rPr lang="en-US" sz="1800" dirty="0"/>
              <a:t> Functional problem</a:t>
            </a:r>
          </a:p>
          <a:p>
            <a:pPr lvl="1"/>
            <a:r>
              <a:rPr lang="en-US" sz="1800" b="1" dirty="0"/>
              <a:t>Input:</a:t>
            </a:r>
            <a:r>
              <a:rPr lang="en-US" sz="1800" dirty="0"/>
              <a:t> A square matrix with rational entries</a:t>
            </a:r>
          </a:p>
          <a:p>
            <a:pPr lvl="1"/>
            <a:r>
              <a:rPr lang="en-US" sz="1800" b="1" dirty="0"/>
              <a:t>Output:</a:t>
            </a:r>
            <a:r>
              <a:rPr lang="en-US" sz="1800" dirty="0"/>
              <a:t> The inverse of the input matrix if it is invertible, or "failure”</a:t>
            </a:r>
          </a:p>
          <a:p>
            <a:endParaRPr lang="en-US" dirty="0"/>
          </a:p>
        </p:txBody>
      </p:sp>
      <p:sp>
        <p:nvSpPr>
          <p:cNvPr id="4" name="Slide Number Placeholder 3">
            <a:extLst>
              <a:ext uri="{FF2B5EF4-FFF2-40B4-BE49-F238E27FC236}">
                <a16:creationId xmlns:a16="http://schemas.microsoft.com/office/drawing/2014/main" id="{A835086C-469F-6841-9800-BC2B40E9E752}"/>
              </a:ext>
            </a:extLst>
          </p:cNvPr>
          <p:cNvSpPr>
            <a:spLocks noGrp="1"/>
          </p:cNvSpPr>
          <p:nvPr>
            <p:ph type="sldNum" sz="quarter" idx="12"/>
          </p:nvPr>
        </p:nvSpPr>
        <p:spPr/>
        <p:txBody>
          <a:bodyPr/>
          <a:lstStyle/>
          <a:p>
            <a:fld id="{C584CDA4-B2C2-C244-9F85-471ABA281F4B}" type="slidenum">
              <a:rPr lang="en-US" smtClean="0"/>
              <a:t>9</a:t>
            </a:fld>
            <a:endParaRPr lang="en-US"/>
          </a:p>
        </p:txBody>
      </p:sp>
    </p:spTree>
    <p:extLst>
      <p:ext uri="{BB962C8B-B14F-4D97-AF65-F5344CB8AC3E}">
        <p14:creationId xmlns:p14="http://schemas.microsoft.com/office/powerpoint/2010/main" val="3051755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12484</TotalTime>
  <Words>1207</Words>
  <Application>Microsoft Macintosh PowerPoint</Application>
  <PresentationFormat>On-screen Show (4:3)</PresentationFormat>
  <Paragraphs>203</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 Math</vt:lpstr>
      <vt:lpstr>Menlo</vt:lpstr>
      <vt:lpstr>Wingdings</vt:lpstr>
      <vt:lpstr>Office Theme</vt:lpstr>
      <vt:lpstr>Lecture 2A</vt:lpstr>
      <vt:lpstr>Acknowledgement of Country</vt:lpstr>
      <vt:lpstr>Content</vt:lpstr>
      <vt:lpstr>Programming as Problem Solving</vt:lpstr>
      <vt:lpstr>Programming as Problem Solving</vt:lpstr>
      <vt:lpstr>Problem classification</vt:lpstr>
      <vt:lpstr>Problem examples </vt:lpstr>
      <vt:lpstr>Problem examples </vt:lpstr>
      <vt:lpstr>Problem examples </vt:lpstr>
      <vt:lpstr>Problem examples </vt:lpstr>
      <vt:lpstr>Problem examples </vt:lpstr>
      <vt:lpstr>Problem examples </vt:lpstr>
      <vt:lpstr>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Artem Lenskiy</dc:creator>
  <cp:lastModifiedBy>Artem Lenskiy</cp:lastModifiedBy>
  <cp:revision>572</cp:revision>
  <dcterms:created xsi:type="dcterms:W3CDTF">2013-04-08T01:44:14Z</dcterms:created>
  <dcterms:modified xsi:type="dcterms:W3CDTF">2020-08-24T12:57:13Z</dcterms:modified>
</cp:coreProperties>
</file>