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57" r:id="rId4"/>
    <p:sldId id="339" r:id="rId5"/>
    <p:sldId id="337" r:id="rId6"/>
    <p:sldId id="348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9" r:id="rId16"/>
    <p:sldId id="350" r:id="rId17"/>
    <p:sldId id="351" r:id="rId18"/>
    <p:sldId id="352" r:id="rId19"/>
    <p:sldId id="353" r:id="rId20"/>
    <p:sldId id="358" r:id="rId21"/>
    <p:sldId id="354" r:id="rId22"/>
    <p:sldId id="359" r:id="rId23"/>
    <p:sldId id="355" r:id="rId24"/>
    <p:sldId id="35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3"/>
    <p:restoredTop sz="92629"/>
  </p:normalViewPr>
  <p:slideViewPr>
    <p:cSldViewPr snapToGrid="0" snapToObjects="1">
      <p:cViewPr varScale="1">
        <p:scale>
          <a:sx n="148" d="100"/>
          <a:sy n="148" d="100"/>
        </p:scale>
        <p:origin x="20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00:07:46.35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7320 4004 16706,'22'-15'1305,"-3"3"-980,-5 10 5,-1 1-38,-1 1-68,5 0-34,0 0-33,5 0 6,5 0-18,3 0-44,7 0 67,3 0-237,6 0 167,-21 0 0,0 0-26,3-1 1,0 0 33,3-1 1,-1-1-18,2 1 1,1-1-3,1 0 0,-1 0-12,0 0 1,1 0-350,-1 1 1,1 0 348,-1 0 1,1 1-9,-1 1 1,0-1-43,0 1 0,-1 0 0,0 0 0,-1 0 3,-1 2 0,-1 1-153,-2-1 0,0 1 147,-1 2 0,0 0 6,-1 0 0,0 0-5,1 1 0,0-2 2,1 1 0,0-1 17,0 0 0,1 0 17,2 0 0,0-1-6,-2 0 0,1 1 28,2-1 1,0 0-12,0-1 0,1 1-3,-1-1 0,1 1-14,2-2 1,0 1-243,-1-1 1,0 0 238,2-1 1,0 1-18,0-1 1,-1 0-1,2 0 1,-1 0-12,1 0 1,-1 0 2,1 0 1,-1 0-10,0 0 1,0 0-14,-1 0 0,0 0-1,0-1 1,-1 2 14,0-1 0,-1 0 5,0 1 1,1 0-7,-2 0 1,0 0 8,1-1 1,-1 1-24,1-1 1,1 1 19,-1-1 1,0 0 5,2 0 0,-1 0 3,2 0 0,-1 0 2,0-1 1,1 0 8,2-1 0,-1 1-242,0-1 1,0-1 224,-1 1 0,1 0 0,-2-1 1,0 2 7,-1-1 1,-1 0 8,1 1 0,-1 0 14,-1 1 0,0-1 19,1 1 0,-1 0-39,1 0 1,1 0-7,-1 0 1,1 0-28,1 0 0,0 0 25,2 0 0,-1 0-3,1 0 0,0 0 0,0 0 1,1 0 21,-2 1 1,1-2 5,0 1 0,1 0-377,0-1 0,1 1 374,0-2 1,1 1 8,3-1 0,-1 1 5,1-1 1,0 0-12,2 1 0,0-1-19,-1 1 0,0 0 13,-1 1 1,0-1-156,-2 1 0,1-1 144,-2 1 0,-1 0-2,1 0 0,-1 0 16,-1 0 0,0 0 23,0 0 0,0 0-14,0 0 0,0 0 2,0 0 1,1 0 10,0 1 1,-1-2-37,0 1 1,0-1 10,-2 0 1,1-1-12,-2 0 1,0 0-6,-2-1 0,-1 0 151,0 0 0,-1 0-135,-3 0 1,0 0-14,-2 0 0,0 0 16,19-3 426,-6 1-471,-9 1 1112,-8 2-1112,-8 1 960,-7 1-932,-5 0-894,-1 0-719,-7 0-1651,-10 0-46,-11 0 2749,-7 1 0,14-1 1,4 1-1</inkml:trace>
  <inkml:trace contextRef="#ctx0" brushRef="#br0" timeOffset="7097">14782 4939 19535,'31'1'661,"-3"1"-521,-10 0 44,1 2 7,2-2-7,0 0-32,0 0-18,2-1 6,-2 1-50,2 0 38,-1 0-4,4-1-7,1 0-16,2 0 17,2-1-18,1 2 2,-1-1-29,2 0-23,-1 1 51,5-2 0,1 1 44,4-1-44,2 0-502,2 0 479,0 0 12,2 0-6,-2 0-51,-4 0 12,-1 0 11,-7 0-11,-3 0 55,9 0-49,-8 0-12,13 0-419,-10 0 413,3 0 301,2 0-301,1 0 1,5 0-29,3-2 34,-24 1 1,0 0-215,0 0 1,0-1 207,0 0 1,0 0 39,21 0-29,-2-1-145,-6 2 152,-9 0 398,-6 1-444,-9 0 138,-5 0-138,-1 0 420,0 0-419,3 0 117,5 0-83,3 0-29,4 0 28,4 0 11,0 0-16,1 0 28,-3 0-23,-6 0-6,-3 0 40,-5 0-6,-1 0-22,-2 0 22,-1 0-27,-1 0 27,0 0-17,-1 0 1,3 0-7,0 0 7,1 0-12,-1 0-33,-2 0 44,-4 0-16,2 0-29,-3 0-1254,0 0-2028,-28 0 0,3 0 2621,-1 0 1,-1 0-1,5 0 1,2 0 0</inkml:trace>
  <inkml:trace contextRef="#ctx0" brushRef="#br0" timeOffset="54322">3581 7408 18504,'26'-2'259,"1"0"1,-1 1 0,0-1 3,16 2-751,6 0 619,-22 0 1,0 0-43,2 0 1,-1 0-48,-2 0 0,0 0 14,23 0 17,-6 0 179,-4 0-196,-5 0-44,-4 0 153,0 0-86,-2 0-23,4 1 11,3 0 22,5 1 12,4 0-842,4 0 775,-22-1 0,0 0-9,1 0 0,-1 0 88,1-1 1,0 1-102,21 0 27,-4 0 11,-5 0-44,-5 1 27,-2 0 18,-2 0 19,3 0-3,1-2 34,5 0 0,3 0-57,5 0 7,3 0-397,-24 0 0,2 0 351,-1 1 1,0-1-4,1 0 1,0 1 221,1-1 1,-1 1-223,0 0 1,0 0 0,1 1 0,0 0 19,-1 1 1,1 0 39,1 0 0,0 0-29,0 1 1,0 0-1,1 1 1,-1 0-12,2-1 1,-1 1-4,-1-1 1,0 1 2,0-2 1,1 1 10,0-1 1,0 1 11,1-2 0,1 0 19,1 0 0,1-1-438,0-1 1,1 1 420,0-1 1,1 0-6,-2 0 0,1 0-320,-2 0 1,1 0 293,-2 0 1,0 0 8,-2 0 1,-1 0-24,0 0 1,0 0 141,-1 0 0,-1 1-142,-1-1 1,0 1 30,1 0 1,0 0-9,-1-1 1,0 1-1,1-1 0,1 1 11,0-1 1,0 0-4,0 0 1,0 0 25,3 0 0,1 0-17,-1 0 0,1 0 5,1 0 1,1 0-100,0-1 1,0 1 107,0-1 0,0 0-28,0 0 0,0 0 11,0 0 0,-1 0-14,0 0 0,-1 0 9,0 1 0,1 0-15,-1-1 1,0 0 22,0 0 0,1 1 2,2-2 1,1 1 3,-1 0 0,1 0-32,2-1 1,-1 1 19,2 0 1,-1 0 5,0 0 0,0 0-20,1-1 1,-1 1 19,0-1 0,-1 1 0,1-2 0,1 1 19,-2-1 1,3 0 0,-2 0-18,7-1 1,1 0-120,-6 0 1,2 0-1,-2 0 125,6-2 1,-2 1-18,5-2 1,0 0-12,-15 2 1,-1 0-1,1-1-7,0 1 0,0 0 0,0-1-4,0 1 0,0 0 1,-1-1-10,13-1 1,0-1-138,-3 2 1,-1 0 134,-4 0 0,-2 1 5,-4 2 1,-2 1-4,-3 0 1,-2 0 303,17 1-295,-3 1 22,-5 0 23,3 0-22,1 0 50,4 0 28,4 0 16,-22 0 0,2 0-70,1-1 1,0 0-9,0 0 1,1 0-1,-1-1 1,0 0 5,-2 1 0,0-1 78,21-1 1285,-6 1-1313,-5 1-5,-7 0 1113,-7 1-1152,-7 0 138,-6 0-133,-3 0 483,-4 0-3827,-1 0 0,-7 0 0,0 0 2457,-10 3 1,10-3 0,-1 3 0</inkml:trace>
  <inkml:trace contextRef="#ctx0" brushRef="#br0" timeOffset="63024">17251 8484 23607,'32'2'207,"1"-1"-157,-6 3 45,2-2-11,1 2 23,-1-2 27,-2 1-67,0-2 34,-6 1-11,-2-2-23,-6 1-17,-5-1-16,-4 0 0,-2 0-6,-2 0-1288,2 0-746,-28 10-1271,-6 2 2856,-2 0 1,0 0 0,-3 1 0,2-2 0</inkml:trace>
  <inkml:trace contextRef="#ctx0" brushRef="#br0" timeOffset="64085">17763 8520 18744,'46'11'1155,"0"-2"-814,-9-7 46,3-2-1158,2 0 984,-2 0-95,-3 0 281,-7 0-337,-5 0 142,-10 0-198,-5 0-1,-6 0 29,-2 0-349,-2 0-1124,-8 0-1356,-16 8-482,-9 0 2952,8 0 0,2 0 0,-3 0 0,6-2 0</inkml:trace>
  <inkml:trace contextRef="#ctx0" brushRef="#br0" timeOffset="64783">18204 8572 17378,'46'-2'1994,"0"0"-1529,-11 0-140,1-2-107,-7 1-66,-4 0-52,-4 2-94,-6 0-6,-3 0-6,-3 0-346,-5 1-421,-2 0-919,-2 0-1585,0 6 0,-6 1 2586,-5 6 1,3-6 0,-1-2 0</inkml:trace>
  <inkml:trace contextRef="#ctx0" brushRef="#br0" timeOffset="71853">7709 8431 20750,'29'-4'134,"-5"-1"-128,-10 1 27,-1 0 1,5-2-28,3 0-1,4-2 1,1-1-6,1 1 5,-4 0 1,0 1 0,-4 2-1,-3 1 1,-1 1-1,-4 1 1,-1 1-6,0-1 6,-1 1-6,3-1-6,-1 1 6,1 0 0,1 1-6,1-1 6,1 1 0,0-1 0,-3 1-5,-2 0 5,-3 0-6,-3 0-5,0 0-23,-2 0 34,2 0 0,-1 0 6,0 0-6,0 0 6,-1 0 201,0 0-202,-2 2 1,2 0 0,0 2-1,2 0 1,0 0-6,1 0 11,-3 1 23,2-1-29,-4 1 1,2-1 5,-2 0 28,0 0-39,2 0 6,-2 0-1,4 0-5,-2 1 6,2-1 0,1 1-6,-1-1 33,-2-1-27,0 0-6,-2-1 5,2 0-5,-2 0 6,2 1 5,-2 0-5,0 1-1,2 0 57,-2 0-56,2 0 27,-2 0-33,2 0 6,-1 0-6,1-1 0,-2 0 5,0-1 1,0 0-6,0 1 0,0 0 6,0 2-6,0-1 5,0 1-5,0-1 6,0 1-1,1-1-5,0 0 0,1-1 0,0 0 6,-2 0 0,2-1-1,-2 1 6,0 0-5,0 1-6,2-1 6,-2 1-6,2-1 0,-2-1 0,0 0 5,2 0-10,-2-1 5,2 0 0,0 1 0,-1 0-6,0 0 6,1 0 0,1 0 0,-1 0 0,2 0 0,-4 0 0,2 0-11,-2 0 5,0-1 6,2 0 0,-2 0 0,2 0-5,-2 1 5,0-1 0,0 0 22,0 1-22,0 0 78,0 0-83,0-1 16,0 0 0,0 1-5,-2 0 5,-2-2-5,-2 0-1,-5 0 1,1 1-1,-3 0 1,1 2 0,1-1-6,1 0 5,3 0 1,1 0-6,0-1 0,2 0 5,-2 1-5,1-1 0,3 0 185,0-1-196,8-1 5,-1-1 6,7-1-5,0-2 5,3-1 0,6-2 0,0 0 0,6-2 0,2 0 0,3-1 0,12-3-6,-13 5-27,5-2 33,-20 6 0,-1 3-6,-6-1 6,0 3-6,-4-2 6,1 1 0,0-1 0,-1 1-5,1-1 5,0 2 0,-2-1 0,3 0 0,-5 1 342,0-1-336,-8 1-6,3 0-6,-5 2-27,2-1 27,-1 4 0,-3-1 6,-2 3 0,-5 1 0,-4 2 0,0 0 34,0 1-34,4-3 6,5-2-1,1-2 1,5-2-1,2-1 29,0 0 28,2 1-29,-3 0 23,1 0 39,0 0-55,0-2 4,2 0-3321,0 0 0,13-7 2949,12-11 1,-7 6-1,5-5 1</inkml:trace>
  <inkml:trace contextRef="#ctx0" brushRef="#br0" timeOffset="92383">16510 6985 16499,'18'-7'1618,"-1"2"-1209,-6 4-11,3 1-11,-3 0-130,7 0-72,-3 0-28,6 0-6,-2 0-61,2 0-12,-2 0-44,1-1-29,-3-1 1,4 0 5,0-2-5,0 2 33,4-1-39,-2 2-6,2 0 6,2 1 0,0 0-5,-1 0 5,-4 0 0,-5 0 0,-6 0 0,-3 1 5,-6 0 7,0 0-7,0 1 1,-2-1-1,2 1 7,0 1 21,2 1-33,3 2 39,-1 1 6,0 2 28,-2 0 11,0 2-23,1 1-5,-3 3-22,2 1 16,-4 3-44,4-2 28,-4 0-34,2-1 5,0-2 1,-2 0 27,2-4 35,-2 1 16,0-3 5,0 2 12,0 0-17,0 0-34,0 1 6,-2-1-22,-2 0-23,0-2-5,-2 1 5,1-3 39,-1 1-44,2-1-6,-2 1 6,2-1-1,-1 1 1,3-1-6,0 1 5,0-1-5,2 1 0,-2-1 0,2 0 0,0-1 0,0 1 0,0-1 6,0 1 0,0 0-1,0 0 1,0 0-1,0 0 1,0 0 0,0 0-1,0-1-5,0 1 0,0-1 0,0 1 6,0 1-6,0 0 11,0-1-11,0 0 34,0-1-34,0 1 5,0 0 1,0 0 5,-2 2 23,2 0 16,-4 3-44,4-1 27,-4 1-33,3-3 45,0 1-39,1-4-6,0 1 5,0-2 1,0-1-1,0 0 1,0-1-6,0 0 0,0 0 11,0 1-11,0-1 6,0 2-6,0-1 0,0 1 5,0 0-5,0-1 6,0-1-6,0-1 56,-2 0-22,1 0-29,-1 0 62,0 0-32,2-1 26,-4 0-55,4 0 0,-4 0 5,2 0-6,-4 0-5,-3 0 6,1 0-6,-5 0-67,3 0 61,-1-1 6,-1-2 34,3 0-29,1-2-5,0 2 6,3 0 5,-1 2-5,2 0-1,0 1 7,2 0-1,0-1-11,2 0-17,0-3 6,0 2-40,0-2 18,0 3-74,4-1 39,2 2 35,5-1 16,3 1-22,3 0-6,2 0-45,0 0-44,-1 0 16,-3 0 57,0 0 55,-3 1-55,-1 1 55,-1 1-5,-5 1 5,0-1 1,-4 0 5,1-1 84,-2-1 44,0 1-27,0 0 6,0 0-29,0 2 6,-4-1-22,-4 4-62,-2-2-45,0 2-202,4-4-408,2-2-683,0 0-1575,-4-1-364,1 0 2831,-3 0 1,5 0 0,1 0 0</inkml:trace>
  <inkml:trace contextRef="#ctx0" brushRef="#br0" timeOffset="94836">20902 7091 17025,'-23'-4'1008,"2"2"-722,5 2-34,-1 0 5,0 0-49,-3 0-34,-1 0-6,-1 0 22,-2 0-94,1 0 60,-1 2 18,2 0-51,1-1-5,0 0 16,0 0 6,0 0-11,-2 0-6,0 0-5,-2 1-46,0-1-27,0 1 28,0-1-23,0 0 1,2 1 27,2 0-44,2 0-29,4-1 68,-1 0-22,3 0 16,-1 1-34,1 0 23,1 0-11,-3 0-39,2 0-1,-3-1 57,1 1-23,0-1 28,1 1 12,1-1-6,5 0 11,0 0-17,4-1-27,1 1 240,1-1-191,0 0 12,0 0-17,-2 0-50,0 0-23,2 0-5,-2 0 5,3 1-84,-1-1 62,2 3 5,0 0 1,-3 3-1,0 2 0,-5 3-33,2 4 39,-3 3-5,3 2 5,-2 0 0,3 1 5,-1-2 29,2 0-29,0-2 46,1 0-12,2-2-33,1-1 61,0-1-62,0-1 74,0 0-74,0 0 7,0 0-7,0 0 29,0-1-34,0-2 5,0 0 1,0 1 39,-2 0-45,-1 0 5,-1 0-5,2 1-5,-2-1 5,2 2 0,-2-1 0,1 0 0,2-1 5,1-1-5,0-3-11,0-1 6,0-2-1,0-1-5,0-1 5,0 1 1,0-1-1,0 1 6,0 0 202,0-1-146,-2 0 28,-1-1-23,-1 0 29,-4 0-29,-1 0-61,-5 0 0,-1 0 0,-3-1 0,1-1 6,0-1-6,2 0 6,5 0-6,1 1 5,3 1-5,4 0 62,0 1-62,2-2-34,0 1-123,0-1 96,2 1 10,6 1 18,3 0-51,11 0-17,2 0 0,7 0-16,1 0 21,3 0 29,-3 0 67,1 1-33,-6 0 33,-3 1-6,-6 0 6,-5-1-6,-3 1 6,-6-2 0,0 1 426,-4 0-292,0 0-50,-4 0-179,-9 2-398,-4-2-689,-7 3-1467,-3 1 2649,-10 3 0,16-3 0,-3 0 0</inkml:trace>
  <inkml:trace contextRef="#ctx0" brushRef="#br0" timeOffset="101070">2276 9878 20923,'24'5'146,"-2"-1"-140,-9-4 38,5-2 80,5 0 10,7-1 23,1-1-12,-1 0-27,-1 0-79,-8 0 28,0 1-27,-7 0-35,1 2 1,-1 0 44,3 0-50,4 1 11,4-1-5,6 0 72,3 0-26,3-1-2,1 0-11,-2 0 12,-1 0-40,-5 1-6,-1 0 1,-8 1 28,-1 0-29,-5 0-5,0 0 0,-1 0 0,-1 0 6,5 0-6,-1 0 0,8 0 50,0 0-44,6 0-1,1 0 7,0 0-7,-1 0 1,-6 0-1,-2 0-5,-5 0 6,-4 0-6,-4 0-6,-4 0 6,-4 0 0,0 0 0,0 0-5,-2 0 5,4 0 0,-4 0 750,2 0-711,-2-4-5,0 1-28,0-6-6,0 0 0,0-2 0,0-2 0,-2 0 50,0-1-44,-2 2-1,0 0-5,0 0 0,1 1 6,0 1-6,0 0 5,1 1 1,-2 0 0,2 2-1,0 1 1,-2 1-1,1 1 1,1 1-6,0 1 0,0 1-11,2 1 11,-4 0 5,4 0 68,-2 0-11,0 0-23,2 0-28,-4 0 62,3 0-73,-2 3 0,2 2 6,-1 6-6,2 5 5,0 5 1,0 5-1,0 3 7,0 3-7,0 1 51,0 0-50,0 2-1,0-1 57,0 1-56,2-2 38,1-1-38,-1-3 0,2-3 44,-4-5-5,4-4-45,-4-3 0,2-5 5,-2-2 46,0-3-6,0-2 207,0-1-90,4-1-78,-1-1-6,3-2-72,0-4 0,2-4 5,5-6-6,3-3-5,7-5 6,4-2-6,5-1 6,1 2-6,-3 2 0,-3 5 0,-10 4-90,-5 7-302,-8 3-582,-2 4-1928,-44 17 2902,11-2 0,-4 3 0,3-2 0,-1-2 0,1 0 0,-11 8 0,-1 0 0</inkml:trace>
  <inkml:trace contextRef="#ctx0" brushRef="#br0" timeOffset="106525">7956 9419 19339,'32'5'17,"-1"-3"-12,-9-4-5,2-2 6,1 2-6,0-2 0,0 2-6,-4-1 6,1 2 0,-6-1 0,2 2 0,-5-1 6,3 0-1,-3 1 1,3-2-6,-1 1 0,4-1 11,-2 0-11,1 0 6,-3 1-6,-4 0 0,-1 0 39,-8 1 0,2-1 51,-4 1-96,2 0 6,0 1 11,3 1 45,-1 1 23,0 1-18,0 0 1,-2 0-12,2 1 23,-2 1 6,3 2 10,-1 3-33,-2 3 6,0-1-23,0 2 23,-2-1-57,2-2 40,-2-1-45,0-3 11,0-2 0,0-3 23,2 0-28,-2-3-1,2 1 1,0-1 11,-1 1-6,1 0-11,-2 1 11,0 0-11,0 0 6,1 0-1,0-1 40,1 1-56,-2-1 5,0 2 1,0-1 5,2 2 27,-2 0-27,4 0 6,-2 1 5,0-2-5,0 0 0,0-1 5,-1 0 39,0-1-44,1 0 5,-1-1-6,2 0 1,-2 0 968,1 0-929,-6 0-39,1 0 27,-6 0-27,2 0-6,-4 0 0,3 0 6,0 0-6,1 0 44,1 0-44,4 0-5,-2 0-1,2 0 6,-1 0 11,0 0 23,0 0-34,-1 0 0,-2 0-6,0-2 6,-3 1 0,3-1 6,0 0 33,3 2-39,2-2-5,1 1 38,0-1-61,0 0 23,0 1 5,0-1-34,0 1-16,0-2 38,0 1 7,5-2-1,2 0-33,4 0 39,-1-1-6,-2 2-33,1 0 39,-1 1 0,0 0 0,3-1-5,-1 1 5,5-3-6,0 2 6,3-2 0,-1 1-6,0 0 6,-4 1 0,-3 1 40,-4 0-40,-2 2 5,0-1-5,-3 1 347,0 0-307,-1 5-35,-1-3 6,-2 6 24,1-6-35,0 0-1401,2-1-492,-2-1-1384,-4 4 0,-3-1 2457,-7 4 1,8-4 0,-1 0 0</inkml:trace>
  <inkml:trace contextRef="#ctx0" brushRef="#br0" timeOffset="144306">1694 11765 19070,'23'-13'235,"-2"3"-196,-5 6-33,-1 2 28,0-1 16,-1 2-39,0-1-11,-1 2 6,4-1-1,-4 1 1,3 0-6,-1 0 6,2 0-1,3-1-5,1 1 6,4-2-1,4 2-5,-1-2 45,3 1-39,-2-1-1,-1 1-5,-1-1 6,-2 1 0,0-1-6,2-1 0,0 1 0,4-1 0,3 2 5,1-1-5,1 1 0,-2 0 0,-5 0 0,-4 1 0,-6 0 0,-3 0-28,-5 0 28,-3 0 6,0 0-1,-1 0-5,3 0 6,2 0-6,3 0 6,4 0-1,2 0 1,2-1-6,2 0 0,2-1 5,-4 1-5,4 0 0,-6 0 0,2 1 0,-4-1 6,0 0-6,-3 1 0,1-1 0,-2 1 0,-3 0 0,-1 0 0,-5 0 0,0 0 0,-4 0 498,0 0-464,-2-3-34,-3 1 6,-2-4-6,-2 0 0,0-1 0,4 0-6,-3 0 6,4-2 0,-2-1-6,0-1 6,-1 0 0,3-1 0,-2 1 0,2 0 6,-2 2 39,0 1-12,-1 2 1,1 2 0,2 2-29,-2 1-5,4 1-50,-2 0 16,0 0-72,2 0 39,-4 4 61,2 1 6,-3 5 0,3 1 6,-2 2-6,4-1 5,-2-1-5,2-2 0,0-2 0,0-3 0,-2-1 0,2 0-11,-2-1 5,2-1-83,-2 0-102,0 0-458,-1 0-1155,0 1-1473,2 1 0,-1 3 2766,1 1 0,0-3 0,-1-1 0</inkml:trace>
  <inkml:trace contextRef="#ctx0" brushRef="#br0" timeOffset="150232">9666 11112 15816,'-47'-4'1920,"7"1"-1544,36 3-57,-3 0-6,0 0-77,0 0-45,-5-1-51,1 1-95,-4-1-40,1 1 85,-3 0 5,-2 0 11,2 0-16,-1 0-6,1 0-22,0 0 22,0 0-12,-1 0-66,-3 1 33,-4 1-28,-2 1 57,-5 0-35,1 0 34,-3 0-33,3-1 5,2 2 12,2-1-46,2 0 79,0 0-50,1-1-29,0 1 1,1-1-6,-2 2 6,-1-1 27,0 2-33,-2-1 34,1 0-23,2 0-11,6-2 50,2 1-44,7-2-1,1 1-5,3-2 0,4 1-28,0-1 28,0 0 34,2 0-28,-4 0 5,4 0 196,-2 0-201,2 3-1,0-1 46,0 3-46,-2 1-10,2 2 5,-4 4-6,3 2 6,0 2 0,1-1 0,0 1 0,0-1 0,0-1 0,0 0 0,0-3 6,0 1-1,0-2 1,0-1-6,0 0-6,0-2 1,0 0-1,0-1 6,0 0 0,0-1 6,0 0-1,0-1 1,0 0 5,0 0 23,0 0-29,0 1-5,0 0 6,0 0-6,0 0 5,0-2-5,0 1 0,0-2 0,0 1 0,0 0 0,0 0 0,0 1 0,0 1 6,0 1 0,0 0 27,0 0-33,0 0 0,0-3 0,0 2 6,0-4 408,0 2-380,-4-3-29,-1 1 1,-3 0 44,-2-1-38,1 1-7,-3 0 29,5 0-29,-3 0-5,5 0 0,-3-1 0,2 0 34,-1 0 0,0 0 27,0 0-22,1 0 68,-6-1-96,6 0-5,-3-1-1,3 0-5,1 0 0,-3 0 6,3 0-6,-2 0 5,2-1-5,-3 1 0,1-1 0,-1 2 6,2-1-6,0 2 6,1-2-6,3 2-392,0-1 380,2-2 7,4 2-1,-1-3-27,5 2 33,-4 0-6,4 0-44,-1 0 38,3 0 7,2-1-29,3 1 29,4-3-51,-2 2-28,3-2 50,-2 1 28,0 0-27,-1 1 27,-2-1-27,1 1 33,-1-1 11,0 0-6,-1 1-5,-3 0 6,-1 1-6,-4 1 0,-1 0-6,-4 1-38,1 0 44,-1 0-12,3 0 7,-2 0-6,2 0 11,0 0-40,0 0 40,1 0 6,-1 0-6,0 0-6,0 0 1,-2 0-1,2 0 1,-3 0 189,0 0-122,-1 3 28,0 1-40,0 4-44,0-2 66,-1 2-66,-2-1 78,-1 0-6,-2 0-10,0-1 4,-3 1 29,-1 0 50,-1 1-77,1-1 21,-1 0-61,3-3 33,2 0-11,1-3-22,4 0-1,-1 0 34,1 0 34,-2 1-6,-2 0 1,1 1-1,-4 0-56,1 0 39,-1 1-44,1-3 56,1 2-12,4-3-1171,0 1 1,2-1 0</inkml:trace>
  <inkml:trace contextRef="#ctx0" brushRef="#br0" timeOffset="155936">12983 11659 16594,'-22'8'403,"-1"-2"-263,6-6-67,-4 0-34,4 0-28,-1 0 57,1 2 27,2 0-28,1 1-11,3 1-22,1-2-23,1 1-6,3-1 1,0 0 0,2 0-6,1 0 0,0 0 0,2 0 0,-1 0 0,2-1-112,0 1-17,0-1 50,0 2 46,0 2 33,6 4 5,3 3-5,6 2 6,1 0 0,-3 0-1,-2 0 85,-7-2 95,-2 1 83,-2-1 18,0-1 50,0 0 39,-8-3-66,-3 1-135,-8-4-51,-4 1-39,2-3-84,-4 0-17,4-1-168,0 0-364,2 0-633,5-1-924,-1 0 2106,1-1 0,6 0 0,1 0 0</inkml:trace>
  <inkml:trace contextRef="#ctx0" brushRef="#br0" timeOffset="164549">8414 11430 18716,'-22'-2'455,"0"0"-321,-1-1-27,0-1-1,-1 1-44,2-1-29,3 1 18,0 0 38,4 1-38,3 0-12,1 1-6,5-1-21,-2 2-7,2-2 74,-5 2-7,-1-2-16,-3 2-11,-4-2-11,0 1-29,-2-1 35,1 0 4,-1 1-44,0-1 6,0 1 0,-2-1-1,0 0 29,-2 1-34,2 0 0,0 1 0,4-1 67,0 1 6,3-1-62,-1 1-5,0 0 27,0 0-27,3 0-1,-5 0-5,4 0 6,-5 0-6,3 0 0,-4 0 6,4 0-6,-2 0 0,3 0 0,-1 0 0,0 0 0,-1 1 0,-3 0 0,-2 1 0,-2-1 0,-2 1 0,1-2 44,-1 2-44,4-1 12,2 0-7,2 0 29,5-1-34,-1 0-6,5 0 6,-2 0-6,1 0 6,-2 0 0,1 0 0,-1 0 0,1 0 6,-1 0-12,-1 0 12,-1 0-6,-4 0 0,2 0 0,-3 0 0,4 0 0,-2 0 0,5 0 6,1 0-1,2 0-5,1 0 0,1 0 28,1 0-22,0 0-6,0 0 0,-3 0 33,1 0-33,-3 0 0,3 0 0,-3 0 0,-1 0-5,-1 0 5,-3 0 0,-2-1 0,-2 0 0,0-1 0,-3 1 0,2 0 0,-2 1 0,2-1 0,-2 1 0,2-1 0,0 1-34,1 0 29,0 0-1,0 0 0,0 0-38,0 0 38,-2 0-16,2 0 10,-2 2 12,2 0-5,0 2 5,2-1 0,1 0 0,3-1 5,1 0 1,3 0 0,-1 0-6,1-1-6,1 1 6,-3 0-6,3 1 6,-5 1 0,1 0 0,-3 1 6,-2-1-6,4 1 0,-3-1-11,5-1 11,0 1-6,3-2-5,2 2-28,-1-1 39,1 1-6,0 2 6,-4 0 0,-1 3 0,-4 0 0,-2 1 0,2 1 0,-1 0 0,1 2-28,0-1 28,0 1 0,1-2 0,1 0-5,2-1-1,3 0 6,4-2 0,-2 0-5,3-1 5,-1 0-6,2 2 6,2-1-6,-2 1 6,3 0 34,-2 1-34,2 1 6,-1 1-1,2-2 1,-1 2-1,0-2 1,-1 2 0,2-2-1,0 1 1,0-2-6,0 0 0,0 0 0,0-1 5,0 1-5,0 0 6,0-1-6,0 2 6,0-1 21,0 2-21,2 0-6,0 1 6,4 0-6,1 0 5,-1 0-10,2 0 10,-1 0-5,-1-1 0,2-1 6,-1-1 5,3 1-5,1 0 50,1 1-23,1 0-27,-1-1 27,1-1 12,1-1-39,1 0 33,2 0-33,-1 2 55,1-1-61,0 0 34,-1-2-29,-1 0 57,2-1-56,-3 0 27,3 0-33,2 0 11,0 0 45,3 1-22,0-1-23,1 1 40,-1-2-12,2 1 28,1-2-28,2 1-28,0-1 40,2-1-46,0 0 29,1 0-28,-1-1-6,0 2 5,-1-2 1,-2 1-6,0-1 5,-3 0-5,1 0 34,-2-1-28,4 1-1,0-2 29,5 1-29,0-1-5,3 0 0,-1 0 6,1 0-6,-3 0 6,-2 0-6,-2 0 0,-3 0 5,-2 0 1,-1 0-6,2 0 0,-2 0 11,4 0-5,-2 0-1,2 0 1,0 0-1,0 0 29,0 0-28,0 0-1,0 0 1,1 0 39,-1 0-40,0 0 1,0 0-1,2 0 1,0 0 0,0 0-6,0 0 5,-3 0-5,-2 0 0,-3 0 6,0 0-6,-2 0 0,-1 0 0,1 0 0,0 0 5,-1 0 1,3 0-6,0 0 6,2 0-1,-2 0-5,0 0 0,-3 0 0,1 0 0,-2 0 0,1 0 6,-3 0-6,1 0 5,-1 1 23,1-1-28,-1 1-5,4-1 5,-3 0-6,1 0 6,2 0 6,-4 0-6,1 0 0,0 0 0,-1 0 5,4 0 29,-3 0-34,5 0 0,-2 0 0,4 0 0,-2 0 11,3 0-11,0 0 6,0 0-1,-1 0 35,-2 0-40,2-1 0,-4 0 0,3-1 0,-2-1 0,0 1 33,-1-2-33,0 2 0,-1-2 11,3 1-11,-2-1 0,3 0 6,-2-1 0,2 0-1,-3-1 40,4 0-45,-4 1 0,1-1 6,-1 2 5,-2-2-11,-1 2 5,-1-2 1,-2 2 0,1-1-6,-2 1 5,3-1-5,1 1 6,1-3 5,0 1 39,1-2-44,-1-1 28,2 0-28,-1-1 61,-1 0-56,2 0 29,-3 0 27,1 2-56,0-1 45,-3 1-45,-3 1 40,1 0 5,-4-1-23,1-1-27,-1 0 27,-2 0-21,0 0-7,0 1 1,2 1 5,-1-1 23,1 1 38,-2-1 29,0-1-11,-1 1-45,-1-3 5,-2 0-11,0-2-33,0-1-1,0-1 1,0 1 44,0 0-44,0 1 39,0 1 22,0-1-28,-2 1 23,-2-2 27,-1 1-38,-1-2 10,2 0-27,-1 1-28,1 0 44,-2 1-11,2 0-5,-4 1 27,1 1-55,-1 2 56,0 0-57,1 1 74,-1 1-29,4 0 17,-4 2-28,1-1-33,-1 1 44,-1-2-44,-1 0 50,0 0-6,-3-1-5,0 2-39,-1 0 61,-1 0-61,0 2 33,-1-2 6,1 2-40,-1-2 34,-3 2 29,-2-2-63,-2 1 40,-6-1-6,-1 0-28,-3 0-5,-2 0 28,-1 0 16,-4 0-39,1 0-642,-5 1 682,0 0-7,-2 2-204,0 1 205,2 1 28,0 1-23,4 0-5,5 0-45,3 0-11,7 0-359,5 0-766,-1 0-1637,4 3-504,-9 17 0,0 7 2621,11-5 1,0-1-1,-2 4 1,5-7 0</inkml:trace>
  <inkml:trace contextRef="#ctx0" brushRef="#br0" timeOffset="169499">8926 11589 15726,'28'-10'207,"-1"-2"-134,-14-1-17,4 0-17,-4 1 28,-1 1 40,0 2-6,-3 1-6,1 0-17,0 1-5,-1-1-34,3-1 12,1 0-51,2-1 11,5-1-6,1 1 40,6-2 0,-1 2-34,1 0-5,-4 2-6,-2 2 5,-3 1-5,-3 2 0,-2 1 6,-1 0 0,-1 2 44,3-1 17,1 1 6,3 0 95,3 0-39,4 0 0,5 0 44,3 0-16,3 0-51,0 0-22,-3 0 0,-2 0 23,-5 0-51,-2 0 5,-5 0-55,2 0 33,-4 0-33,3 0 44,-1 0 1,4 0 49,2 0 1,2 0 6,5 0-17,-1 0-6,3 0-73,-1 0 28,-1 0 17,-1 0-11,-2 0 39,2 0 23,-1 0 27,4 0-11,0 0-22,4 0 0,0 0-28,-1 0-6,1 0-34,-2-1 18,-1 0-12,-4 0 34,-1 0-40,-5 1 29,-4 0-23,-3 0-5,1 0 27,2 0 12,4 0-34,4 0 45,4 0-50,5 0 44,2 0-44,2-1 5,-2 1-33,-1-1 44,-3 1-5,-5 0-40,-2 0 40,-4 0-39,-2 0 72,-2 0-44,0 0-34,-4 0 61,3 0 7,1 0 32,4 0 7,6-2 61,7 0-28,6-2-429,-18 2 1,0 0 313,0 0 1,1 0 7,0 0 1,0 0 22,21-2 11,-4 0-77,-8 0 44,-5 1-28,-8 0 38,-1 2-44,-4-1-5,0 1 676,-1 0-666,0-1 17,-1 1-22,-1 0 6,-2-1 5,-1 1-11,-3-1 5,-1 0 29,0 1 0,-2-1-22,3 1-7,-1 0 29,2-1 27,3 0-10,2 0-18,3-2 1,1 1-28,2-1 33,2 0 22,2 0-5,2-1-44,4 0 21,-1 1-27,1 0-1,-3 0 46,-5 0-46,-5 1 29,-5 2-28,-5 0 55,-4 1-27,0-1 27,-3 0 35,1 1-130,-1 1 34,4 1 0,5 2 6,3 2-6,3 0 44,3 1-44,0 0 6,2 0 0,2 0 5,2-1-6,2-1 7,4 0 21,3-2 1,0 1-29,1-2 1,-4 1 5,0-1-5,-1-1 55,-3 1-55,2-2 28,-2 1-23,14-1 50,-7 0-61,8 0 6,-8 0 28,1 0-29,3 0 1,0 0-1,3-1 63,1-1-256,0-2 228,5-1-435,-2-2 412,-20 4 0,1 0-12,23-5 23,-22 4 0,0 1-11,-2-1 0,1 0-15,0 1 1,0-1 3,22-3 0,-2 1-1,-3 2 1,-1 0-1,0 2 46,2 1-40,2-1 6,-22 2 0,2-2 16,0 1 1,2 0 52,14-1 1,0 0-48,-9 0 1,0 0 2,10 1 0,0-1 2,-14 1 1,-1 1 3,0-1 0,0 1-12,-2 0 0,0-1 26,1 1 0,0 0-6,-1 0 0,1 0-20,1 0 0,0 0-14,0 0 1,1 0 5,0 0 0,0 0 14,1 0 0,0 0-11,1 0 0,-1 0-6,2 0 0,1 0-8,-2 1 0,1-1 16,0 1 1,0-1 8,0 2 0,-1-1-14,0 1 0,-1-1 3,-1 1 0,0 0 5,0 1 1,-1-2-4,-1 1 1,0 0 25,-1 0 0,0-1-3,1 1 0,0-1 5,0 0 1,0 0 2,1 0 1,-1-1-20,2 1 0,0-1-20,-2 0 0,-1 1 6,1 0 0,0 0-26,19 1 29,2 2 27,-6 0-197,3 0 170,1 1 5,3 0-36,-24-3 0,0 0 22,1-1 0,0 1-22,1-1 0,0 1-1,0-1 1,1 1 0,0-1 0,0 0-3,-1 0 0,0 1 22,1-1 1,-1 0-21,-1 0 1,0 1 14,0-1 0,0 0 30,1 1 1,0 0-465,1-1 0,1 0 459,2 1 0,2 0 0,1-1 0,1 0 5,2 1 1,0 0-29,-1-1 1,1 1-17,-1 0 0,-1 0-1,-3 0 1,-1 2-3,-2-2 0,-2 2 33,21 4-21,-6 0 44,-3 0-45,-1-1 28,1-1-33,1 0 44,8-2-5,0 1-45,-20-3 0,1 0 2,-1 0 1,0 1 17,2-1 0,1 0-18,-1 1 1,0-1-3,2 0 0,-1 0 3,0 0 0,1-1-1,0 1 1,0 0 14,1-1 0,-1 0-17,2 1 0,-1 0-78,0-1 0,1 1 81,-2 0 0,1 0 22,-1 0 0,0 1-3,-2-1 1,-1 1-23,0 0 0,-2 0 51,22 3-127,-9-1 82,-7 0 885,-8-1-886,-3 0 311,-2 0-305,2 1 622,-3-1-627,8 1 251,-2 0-251,6-1 0,1 1-1,3-1 1,3 1 44,0 1-50,-1 0 6,-1 3-6,-5-2 0,0 3 5,-3-1-5,-3 0 6,-4 0 28,-5-1 10,-3-2-44,-5-2 6,-3-1-6,-4-2-1042,-1-1-195,-9 1-1385,-17 4 983,-10 1 1,-5 2-1,-5 1 1,-3 1 1228,5-2 0,-3 1 1,5-1-1,5-1 1,4 0-1,4-2 0,1 1 1</inkml:trace>
  <inkml:trace contextRef="#ctx0" brushRef="#br0" timeOffset="178566">1870 12629 20263,'16'2'302,"1"0"-201,5 1 22,5 0 62,3-1-12,7 0-16,1 1-62,6 0-350,0 1 322,4 0-16,0 0-12,-23-2 0,0 0-6,1 1 1,0-1 0,23 3 0,0 0 16,-4 0-50,-6-2 6,-1 0 27,-7-1 18,-3-1-40,-4 0-11,-7-1 5,0 0-5,-5 1 300,1 0-294,-1 0 0,-1 0-1,-1-1-5,-2 0 6,1 0-1,-1 0-5,2 1 0,-1-1 51,1 2-51,1-2 0,-3 1-6,1 0 1,-1-1 5,-4 1 5,0-1 1,-2 0 5,0 0 645,-1 0-600,0-1-50,-2-8-1,-5-5-5,-5-7 6,-4-3-6,0 1 0,1 0 0,1 3 0,3 4 0,1 3 0,3 4 0,4 5-6,-2 1-44,4 3 5,-2 0 11,0 0 23,2 0 6,-4 0-1,3 0 0,-2 0-38,2 0 38,-3 0-33,4 2-12,-2 0 46,0 5-46,0 3 46,0 7 5,-2 4-6,3 7 6,-2 0 0,2 3 0,-2-2 6,2-3-6,-1-4-6,2-5 6,-2-2 0,2-4-5,-2 0 5,2-2-6,0-1 6,0-1 0,0-3 6,0-1-1099,0-2 1,0-1 0</inkml:trace>
  <inkml:trace contextRef="#ctx0" brushRef="#br0" timeOffset="183957">6985 13282 18722,'-16'9'488,"2"0"-359,4-7-6,2 2-33,-3-2 5,3 1 11,-5-1-5,1 0 33,-1 0 12,-3 1-68,1-1 6,-2 1 17,2-1 6,1-1-23,3 1-17,3-2-28,2 1-6,2-1 18,-1 0-12,1 0 23,0 1-12,2-1 17,-2 1-33,4-1 1574,-2 1-1603,0-1 113,1 1-112,-4-1-6,0 0 0,-7 0-6,-5 0 6,-6 2 0,-6 2-6,-4 1 6,-1 2-5,-3-1 10,3 0-5,-3 0 0,3 0 6,-5 1-6,2-1 6,-4 1 61,5-2-62,-1 0 1,3-2 0,3 0 61,0-1-62,0 0 7,-1 0-12,0-1 33,0 0-27,0 0-6,0-1 5,1 2-5,2-2 51,2 2-46,-2-2 29,1 1-28,-1-1-1,-2 0 1,0 0-1,-5 0-5,1 0 51,-1 0-51,-1 0 0,1 0 11,-2 0 23,3-2 22,1 1-45,5-3-11,2 2 67,2-1-61,0 0-1,0 1 1,2-1-1,0 1 1,2-1 0,2 1-6,0-1 0,5 0 0,-1 1 0,1-2 5,-1 2-5,0-1 0,-1 1 6,1-1-6,-4 1 0,0-2 0,0 1 5,-1 0 1,3 0 0,0 1-1,3 0-5,1 0 45,-1 0-39,-1-1-1,-4 1-5,0-3 6,-2 2 27,0-3-27,4 2-6,3-1 6,6 2-6,2 0-6,3 1 6,-1 1-6,4-1-5,-2 2 11,0-2-5,2 1-1,-4-1-33,4-1 33,-4-1-5,0-3 5,-1-2-5,-3-3-39,2-1 50,-1 0 5,1 0-5,2 2 6,0 2-6,0 1-34,1 0 34,1 1-5,2 0-1,0 1 6,0 0-11,0 1 5,0 0 1,0-2-1,0-1 1,0 0 5,0-1-6,0 0 0,0 2 6,0 1-33,0 0 27,0 2 6,0-1-5,0 2-7,0 1-72,0 1 51,0 0 22,0-2-45,2-2 5,3-1 1,1 0-45,1-1 50,0 2 0,-2 0 6,1 2 33,-4 1 1,0 0-1,0 2-5,-1-2 5,2 1 6,-2-1-5,1 1 5,-1 0 61,0 1-61,-5 4 0,-6 0-5,-8 5-1,-4 1 6,-3 1-6,-5 2 6,1 1-5,-4 1 5,1 1 0,-1 0 0,3 0 0,1-3 5,8-3 1,2-2 5,7-4-5,3 0-1,5-3 1,2 1-275,2-2 269,8 1 0,1 0-5,10 1 5,0 1-6,2 0 6,1 0 0,0 0 0,2-1-6,-1 0 6,4 0 0,-1-2 0,3 1 6,-2-1-6,0 0 0,0 0 0,-2 0 6,1 0-6,-3 0 5,-1-1-5,-2 1 6,-4-2-6,-3 2 5,-5-1 29,-2 1-28,-4 0 100,0 0-39,-2-2-61,0 1 78,0-1 302,0 0-313,0 1-28,0-1 39,0 0-79,0-2 46,-3 0 5,-6-3-45,-4 0 56,-5-1-61,1-1-6,-2 0 5,2 1-5,4 1 0,1 3 0,6 0 0,0 2-61,3 0-3199,1 2-17,23 12 0,14 1 2621,-5-2 1,1 0-1,7 1 1,-5-4 0</inkml:trace>
  <inkml:trace contextRef="#ctx0" brushRef="#br0" timeOffset="186210">6350 13000 18565,'-1'32'751,"-2"-3"-611,2-11 28,-1 1-22,2 2 16,0 0-22,0 3-22,0 1-12,0 3 34,0-1-28,0-1-39,0-2 11,0-3-17,0-3-56,0-3 34,0-4 17,0-1 22,0-4-34,0 0 6,0-2-11,0-1 22,0 0-28,0-1 12,0 0-12,0 1-28,4 1 40,3 1-46,3 2 29,5-1-23,1 2-5,5-2 38,2 1-10,6-2 22,1 1 39,5-2 23,3 0-521,0-1 571,5-1-16,-1-1-34,4 1 33,4-2-90,-25 1 1,0-1-12,3 0 1,1 0 10,0 0 1,0 0-37,1 0 0,-1 0 14,0 0 1,1 0-4,-2 0 1,0 0-35,-3 0 1,0 0 31,23 0-29,-4 0 1,-1 0 56,2 0-57,4 0 12,-24 0 0,1 0 13,2 0 1,0-1-14,-1 1 0,1-2 25,-2 1 0,0-2 31,24-1-62,-6 0-137,-2 2 182,-3 1 45,2 1 11,2 0-39,5-1-23,-23 0 1,2 0-4,-1 0 1,0-1-12,4-1 1,0 0-211,-1 1 1,-1-1 206,3-1 1,1 0-1,-3 1 1,1 0-9,0 0 1,0-1 2,-2 1 0,-1 1-12,-1 0 1,0 0-169,18 0 197,-3 0 45,-7 1 428,-3-1-440,-6 0 196,-4 0-218,-6 0 447,-3 1-419,-6-1 130,0 2-180,-3-1-1636,-1 1-432,-15 2-1243,-7 4 2457,-18 2 1,16-1 0,2-2 0</inkml:trace>
  <inkml:trace contextRef="#ctx0" brushRef="#br0" timeOffset="188438">6262 13018 17563,'-16'18'448,"1"-2"-286,-2-4 23,0 2-28,-4 2 28,0 1-39,0 0-62,4-1 22,1-3-5,5-2 17,1-2-12,2-2 51,-1 0-28,1 1-23,0 0-16,-1 1-29,1-1 12,0 1 28,1-2-51,3-1 1,2-2-46,2-2 180,0-1-185,9-1 6,5 0 33,11 1-28,6-1-11,3 1 33,-6-1 1,0 0 0,14 0-15,-13 0 1,-1 0-9,5-1 23,-2-1-29,-5-1 1,-7 1 33,-5-1-28,-6 3-5,-2-1 0,-3 1-1,0 0 1,2 0-1,1-1 7,2 1-7,1-2 57,-3 2 44,-2-2 1,-2 2 111,-2-1-84,2 0-16,-1 0 112,1 0 521,-2-1-606,0 0-89,0-1-44,0-1-7,0-1 62,-4 1-61,1 0-6,-3 2-269,2 2-678,-2-1-1982,-10 1 2929,-17 0 0,14 0 0,-7 0 0</inkml:trace>
  <inkml:trace contextRef="#ctx0" brushRef="#br0" timeOffset="213237">6791 13088 18184,'21'-1'398,"-1"0"-314,-1 6 56,0-1 85,3 0 27,4 0-90,-3-2 23,4 0 5,-8-1-27,3 0 10,-4-1-66,0 2 5,-1-1-56,1 0 28,2 1 22,2-1-28,1 1-38,4 0 94,-1 0-11,3 0-11,-4-1-39,0 0-11,0 1-57,-4 0 74,2 0-74,0-1 40,0 0-6,4 0-33,0 0 78,4-1-39,-1 0-40,-1 0 57,-4 0-62,-4 1 5,-4 0 23,-1-1-28,-3 0 6,5 0 0,-2 1-6,4 0 5,1-1 1,0 1 39,4 0-40,-2-1 29,4 0 22,2 0 50,5 0 12,7 0-39,4 0-252,-20-1 0,2 0 189,-2 0 1,0-1-17,0 0 0,0-1 45,21 0-39,-6 0 27,-3 2-27,-5 0 44,1 1-39,-3 0-5,2 0 72,2 0-22,2 0 23,1 0-46,3 0 35,1 0 21,4 0 18,2 0-429,2 0 372,-24 0 1,0 0 39,23 0-354,2 0 314,-4 0 34,2 0-17,-4 0-55,0 0 21,-1 0-27,0 0 61,2 0-28,-1 0 28,4 2-42,-23-1 1,0 0 7,0 1 1,1 0 16,1-1 1,1 0 16,0 0 0,-1 0-8,3 0 0,0 0 13,1 0 1,-1 0-23,2-1 1,-1 0-6,0 0 0,1 0-1,-2 0 1,0 0-20,0 0 1,-1 0 13,-2 0 0,0 0 11,0 0 1,0 0-18,-2 1 1,1-1 19,0 1 1,0-1-7,-1 1 1,0 0-20,1 1 0,0-1 36,-1 0 1,0 1-12,2-1 0,0 0-3,-2 1 1,1-2-17,2 2 0,0-2-1,-1 1 1,0 0 30,4-1 1,1 0-12,1 1 0,0-2-346,3 1 0,0 0 355,3 0 0,1 0-6,0 1 0,0-2-3,1 1 0,1 0-11,0-1 0,0 0-9,-2-1 1,-1 0-3,1 1 0,-1-1-6,-3 1 0,0-1-6,-1 2 1,0-1 11,-2 1 0,-1-1-14,1 1 0,-1 0 11,-1 0 0,1 0-6,-2 0 0,0 0 3,1 0 1,-1 0-7,-1 0 1,0 0-3,0 0 0,-1 0-105,-1 2 1,0-1 104,-1 0 0,0 1 14,-1 0 0,0 0 2,24 3 23,-2-2-22,-1 0 50,2 1-34,-23-3 1,0 1-9,2-1 0,1 0 0,1-1 0,0 1 130,0-1 0,1 0-122,1 0 1,0 0-21,0-1 1,-1 2-3,0-1 0,-1 0 3,0 0 0,0 1 2,-2 0 1,0-1 8,0 1 0,-1-1 3,0 0 0,0 1 5,-1-1 0,0 0 9,0 0 0,0 0 210,23 0-190,0 0 6,-7 0-85,-4-1 765,-14 0-765,-5-1 257,-9 0-257,-5 2 520,-2 0-3797,-2 0 0,-6-5 2924,-14-1 0,10 0 1,-8 0-1</inkml:trace>
  <inkml:trace contextRef="#ctx0" brushRef="#br0" timeOffset="-202013.73">13688 14058 21797,'31'8'718,"0"-1"-573,-3-1 1,-1 0-29,-4-1-66,-2 0 44,-3-2 23,-1 0 22,2-1 11,1 0-50,5 0 50,5-1-6,3 0-5,7-1-232,4 0 221,4 0-312,-22 0 1,0 0 232,0 0 1,0 0-12,1 0 1,-1 0-21,-1 0 1,0 0-15,23 0-5,-6 0-167,-1 0 211,-1 0-38,0 0 5,3 0-5,5 0-340,-22 0 1,1 0 335,1 0 1,0 0 0,3 0 0,0 0 2,0 0 1,0 0 19,1 0 1,0 0-26,-1 0 0,-1-1 2,0 1 1,-1-1 32,-2 0 1,0 0-31,21-1 1,-4 0 28,-5 0 33,-1-1-34,-1 0 29,1-1-23,-2 0 40,-1 0-40,-3 0-6,-1 0 454,-4 1-476,0 0 216,-4 1-194,2 0 704,0-1-686,0 0 123,4-1-112,-3-1-23,1 0 12,-4 0-18,-2 1 18,-5 1-7,-5 2-38,-3 0 39,-6 1-1866,0 0-1254,-9-2-202,-10 0 2736,-11-2 1,9 2 0,3 0-1</inkml:trace>
  <inkml:trace contextRef="#ctx0" brushRef="#br0" timeOffset="-199753.73">441 14746 19972,'28'-2'996,"4"1"-766,9 1-57,5 0-1347,1 0 1309,1 0 5,-4-2 62,1 1-130,-1-2-38,4 2 33,0-2-62,-23 2 1,1 0-3,-1 0 0,2 0 36,-1 0 1,0 0-15,2 0 0,0 1 0,0-1 1,-1 0-10,0 1 1,0 0-17,-1-1 0,0 0 34,23 0-34,-4 0 45,-3 0-45,-4 0 5,-3 1-5,-3-2 290,-3 1-290,-4 1 0,-2 0 34,-2 0 632,-2 0-627,1 0 241,-1 0-275,2 0-5,-2 0 0,0 0 6,-3-1 0,-3 0 33,-1 0-34,-5 0 40,-3 0 6,-2 0 1186,-2 1-1119,-4 0-34,-2 0-34,-7-1-44,-2-1 44,-5-2-44,0-2 27,-2-2 7,3-1-35,2 1-5,4 1-45,7 2 40,0 1-79,6 1 50,-2 0 29,2 0-35,0 2 40,-4 3-5,1 2 5,-3 5-11,0 2 11,-2 4-84,-3 1-168,-1 0-191,-3-2-218,1-3-549,-3-1-587,0-2-1251,-1 0-229,0 0 3072,4-2 1,5-2 0,6-2 0</inkml:trace>
  <inkml:trace contextRef="#ctx0" brushRef="#br0" timeOffset="-192147.73">8185 14252 18941,'17'-16'263,"2"2"-195,2 5 16,2 2-51,2-3-27,2 0 78,0 0-45,3-2 23,-3 1-12,-2 1 6,-4 0 34,-4 3-6,-7 1 11,-4 3-56,-4 0 79,-2 3-3395,2-1 2457,-5 4 1,4-3 0,-5 3 0</inkml:trace>
  <inkml:trace contextRef="#ctx0" brushRef="#br0" timeOffset="-191162.73">8167 14270 16482,'1'-15'711,"0"1"-448,-1 6-55,0 1-85,0-1-67,0 2 28,0-1-39,0 1 44,0 1 40,0 0-62,0 1-5,0 2 285,0 0-347,0 8 0,2 0 0,4 7 0,1-2-6,5 1 6,-3-1 12,1-1-7,-4-3 6,-1-2 51,-4-1-17,-1-2-3322,0-1 2457,0-7 1,0 5 0,0-6 0</inkml:trace>
  <inkml:trace contextRef="#ctx0" brushRef="#br0" timeOffset="-189630.73">8661 14111 17188,'31'8'1226,"-1"0"-817,-5 2-84,3 0-50,1 2-12,-2-1-28,0 0 6,-2-2 17,-1 0-40,-2-1-39,-3 0-28,0-1-39,-1 0-73,0-1-5,0 0 16,-3 0-16,1 0 0,-5 0 16,2 0-44,-5 0 38,-2-2 7,2 0-18,-3 0-27,3 0 0,-4-1-1,2 0-5,-1 1 62,-1-1-62,-2-1 5,2 0 40,-4-1 34,2-1-12,0 0 477,-1 0-477,-9 0-61,0 0 38,-6-2 24,2 0 4,3 0-38,-1 1-28,-1 0-1,1-1-5,-5 0 6,2 0-1,-3 0 29,1 1-34,2 0 0,1-1-6,6 1 6,2 0 0,2 1-616,2 0 425,3 0 68,6-1 22,4 0 17,3-1 0,1 0 17,-4 1 61,-1 0-27,-5 0 16,-1 0 11,-2 1-106,2-2 12,1 0 66,1 0 28,0 0 6,-1 0 0,-1 0-5,-4 1-1406,0 0-208,-17 8-1288,-2 0-370,-17 11 0,3 0 2699,2 4 0,14-10 0,6-3 0</inkml:trace>
  <inkml:trace contextRef="#ctx0" brushRef="#br0" timeOffset="-177113.73">7391 3951 17787,'-25'3'829,"-1"-1"-684,-3-7 35,-3 1 16,-5 0 28,-1 1 101,4 1-39,5 0-6,10 0 5,7 1-78,8-1-39,2 2 566,2-1 359,0-1-965,0 1 57,0-1-140,2 1 5,2 1-44,2 0 5,3 0-5,3-1 33,2 0 45,6 0 0,2-2-39,3 2 72,3-3-10,1 0 5,-2 0-28,0-1-28,-4 1-23,-4 1 12,-2 1-45,-3 0 11,-1 2-5,3-2 0,1 2 38,4-2-10,2 2-28,2-3 27,4 1 51,3-2 0,5-1-11,3 1-17,0 0-22,-1 0 27,-3 1-55,1 0 55,-3-1-27,2 2 22,-1-2-6,2 2 18,3-1-35,2 0-22,-2 1 45,-1-1-11,-5 1-39,-3 1 33,-4 0-33,-3 1-1,-4 0 1,-3 0-1,-1 0-5,1 0 34,4 0 11,8-1 28,5 0-12,9-1-460,6 0 427,-24 1 0,0-1-23,1 1 1,0 1 0,22-3 28,0 3-29,-4-1-5,-2 1 6,-2 0-6,-5 0 5,-1 0-5,-3 0 0,0 0 6,-1 0-6,3 0 6,-2 0 27,4 0-33,3 0 6,4 0-276,2 0 303,4 0 17,0 0-38,0 0-7,-2 0 1,-6 0 0,-6 0-1,-7 0 1,-7 0-6,-3 0 404,-1 0-404,-3 0 6,5 0-1,-2 0 289,6 0-289,-1 0-5,5 0 0,0 0 45,4 0-39,1 0-6,1-1 5,1 0 1,-2-2 0,1 1-1,1-1 1,-2 2-1,3 0 7,-1 1 21,-1 0-27,-3 0-1,-2 0 1,-4 0 0,-2 0-1,-1 0 1,-2 0 5,0 0-5,-1 0-1,0 0 6,-1 0-5,1 0 0,-2 0 38,1 0-38,-3 0 0,2 0 27,-3 0 18,2 0-40,-1-1 28,4 1-33,-2-2-1,-1 2 46,1-1-46,-3 1 1,1 0-1,-2 0 1,-1 0 0,-2 0-1,0 0 1,-1 0-1,-3 0 46,0 0-40,-4 0 107,2 0-118,0-1 0,-1 1 0,4-1 5,0 1-5,7 0 0,3 0 0,6 0 6,4 0-1,2 0-5,2-1 12,2 0-12,-1-1 5,1 0 46,-2 1-46,-1 0-5,1 0 11,-4 0-5,0 0-6,-2 0 6,-4 1-6,-1 0 5,-3-1-5,2 1 0,-3-1 0,5 1 0,0-1 0,4 1 0,2-2 0,2 2 0,4-2 0,1 2 0,3-1 0,1 1 0,3 0 6,1 0-535,0 0 529,2 0 6,-6 0-6,1 0 5,-6 0-5,-1 0 0,-3 0-5,-4 0 5,0 0 0,-3 0 528,5 0-528,2 1 6,5 1-6,5 1 0,-1 0 0,4 1 0,-3-2 0,3 1 22,-2 0-22,3-1 0,1 2-234,2-1 234,2 0 0,0 1 6,-2-2-6,-2 2 5,-5-1-5,-1 0 6,-5 0-6,0 0 0,1-1 0,-3 1 0,2 0 0,-1-1 0,-3 2 0,0-2 6,-4 1 233,-2-2-239,-2 0 6,-5-1 0,-1 0 5,-3 1-6,-1-1 51,-3 2-11,0-2 11,-4 1-829,0-1-1338,-5 2-1166,-17 5 0,-7 5 2457,-18 4 1,20-6 0,3-3 0</inkml:trace>
  <inkml:trace contextRef="#ctx0" brushRef="#br0" timeOffset="-161880.75">3740 17921 17171,'19'12'739,"-2"-1"-616,4-5-28,-4 1 45,2-2 51,-1 1 5,-1-2-11,4 2-45,-2-1-39,2 0-11,0-1 11,-1-1-17,3-1-34,0 0 12,6 1-18,-1-1-10,5 3-34,-1-2 39,-1 3-28,-2-2-5,-2 1 28,-5-1-29,0 0 1,-5-1-1,2-1 40,-1-2 11,3 1 0,0-1-22,4 0-29,-4 0-5,0 0 45,-4 0-39,-1 0-1,-1 0 46,4 0 16,-2 0 39,1 0 57,1-1-62,-4-1-29,3-1-21,-6 1-46,0 1 29,-4 0-29,-1 1 51,-3 0 28,-1 0-22,-2 0 0,1 0-29,0 0-16,-2 0 50,4 0-33,-4 0-275,2 0-459,-2 3-768,-4 7-1809,-8 3 2457,-5 7 1,3-8 0,3-3 0</inkml:trace>
  <inkml:trace contextRef="#ctx0" brushRef="#br0" timeOffset="-159028.75">5239 18292 15620,'31'9'1108,"0"0"-861,-12-3-62,2 1-34,1-1-62,0 0-89,1-2 107,-3-2 10,1-1 113,0-1-6,2 0-101,0 0-44,2-1-7,0-2-32,0 0 4,0-2-38,2 0 39,1 0-40,1-2 63,0 0-29,0-2 22,1 0-27,-1-2-28,0 1 50,0-2-23,-3 2-22,-3-1 46,-7 1-6,-1 0-46,-4 0 1,1-2 39,-2-3-34,3-3-3288,-1-4 3173,1-1 110,-2 1-6,-3 4 0,-4 4 0,-2 4 11,-2 4 56,0 1 3209,0 0-3126,0-2-145,0 0-5,0-3 6,0 1-1,-2 2 46,2 0 66,-4 5 1,2 0 44,-1 2 107,0 0-112,0 1-123,-5 5-29,-1 2 6,-5 6-11,-1 1 6,0 0-6,3-1 0,3-4-34,5-1-100,2-5 16,2-2-27,0-2 139,2-6 12,4 1-12,3-5 6,2 5 0,-3 2 0,0 2 0,-3 1-61,3 0-169,-2 0-246,2 0-376,3 0-766,5 0-1659,2 4 3198,4 2 1,-10-1 0,-3 0-1</inkml:trace>
  <inkml:trace contextRef="#ctx0" brushRef="#br0" timeOffset="-158146.75">8449 18256 17249,'-29'18'472,"1"-1"1,0 0-1,2-5-158,-1-11-67,-4 0-46,-3-1-27,-3-2-3451,-1-4 1101,0-5 2293,5-6 1460,5-2-1476,8-3-51,7-2-44,7 0 72,4 0 860,2 2-887,0 5-40,0 3 28,0 3 3237,0 2-3149,0 2-121,0 0-6,0 0-6,0 3-38,0 1-52,0 2 57,2 1-28,0 5 28,2 0-280,1 5-661,-3 1-1698,0 1-599,-2 0 2911,0-1 1,0-6-1,0-1 1</inkml:trace>
  <inkml:trace contextRef="#ctx0" brushRef="#br0" timeOffset="-155454.75">11095 18309 15810,'-36'12'1159,"6"-3"-728,27-9 17,-3 0-61,0 1-23,-4 0-44,-1 1-79,-3 0-68,1 0-106,-5-1-33,2 1 22,-4-2-6,3 2 23,-2-2 22,2 1-5,3-1-6,-1 0-45,3 0-5,-3 0 11,-2-1-45,-5-3 5,-4-2-5,-5-4 0,1-2 0,1-1 0,4 0-33,6 1 27,5 2 0,5 0 1,5 0-1,0-1 1,4 0 5,-2 0 0,2 0-6,0 1 0,0-1-33,0 1 34,0 1-1,0 0 6,0 1-6,0-1 6,0 0-33,0-2-12,0 1 39,0 1 6,0 2 0,0 4 6,0 0 151,0 2-124,0 5 23,0 1-44,0 4 55,0 1-34,0 2 35,0 2-35,0 0 1,0 1-29,0 0 1,-2-2 5,2-1-11,-2-3-129,0-2-296,2-4-696,-4-1-940,0-2-1216,-3-4 3078,-3 0 0,5-1 1,-1 2-1</inkml:trace>
  <inkml:trace contextRef="#ctx0" brushRef="#br0" timeOffset="-141805.75">21026 17004 12808,'-22'20'453,"6"-2"-402,12-15-34,4 1 16,-4 1 29,2 0-17,-3 0 106,1 0-6,0-1-44,0 0-45,2-1-50,-2 0 55,3-1 264,0-1-325,1-6 39,0 1 34,0-6 17,0 2-1,0-3-38,0 1 10,3-1-27,4 0 67,3 0 84,5 0-6,0-1-34,3-1-10,3-2-45,0 1-34,4 0-50,-2 0 33,0 2-39,0 1-6,-6 3 1,0 3-46,-7 1 51,2 3 6,-3 0-1,3 0-5,-1 1-5,1-1 5,1 1 0,0 0 84,-1 0 5,1 0 1,1 2 5,-1 1-16,1 2-7,-3 2-32,1-1 27,-3 3-34,1-2-27,-1 0 61,-1-1-61,0 0 27,1 1-33,-1 0-5,0-1-79,3-1 84,1-2 117,5-3 12,6 0-39,2 0-40,6 0-16,3 0 22,1-3-45,1-1-5,-3-3 33,-3 1 11,-7 1-44,-3-1 67,-3 1-62,-2-1-6,1-1 29,-1-1-28,2-4 5,-1-1-6,1-2 1,0 1 0,0-1 5,-4 3-6,-1 1 7,-4 3 44,-3 2 33,0 2 6,-4 2 79,1 1-51,-1 1-11,2 0 79,3 0-1,4 2-56,7 3-50,8 2-84,8 3-5,7-1 5,6-3-305,2-2 347,-23-3 0,0-1-25,1 0 0,0 0 0,0-1 0,-1-1-1,1 0 1,0-2-17,-1 0 0,0-2-11,23-6 5,0 1-5,-6 3 6,-2 4 5,-5 2 123,-3 3 62,-3 5 11,0 5 6,-4 6-51,2 4-39,-2 1 6,0 3-34,-1-1 5,-4-1-55,-1-1-34,-6-2-202,-3-1-42,-6-1-1493,-2 0-1540,-13-1 2457,-8 2 1,3-10 0,0-2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00:50:52.35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9596 2787 6081,'0'0'0</inkml:trace>
  <inkml:trace contextRef="#ctx0" brushRef="#br0" timeOffset="1485">10090 3316 13093,'-2'-19'1132,"1"4"-701,-6 10 246,3 0-38,-6 0-135,3 1-50,-3 0 151,2 0 33,-1 2-89,3-1-44,0 0-91,1 0-61,3 2 638,0 0-952,8 1 45,6 0 0,12 0 17,7 0-11,7 0-6,2 0 11,3 0-275,0 0 225,2 0 28,-3 0-40,2 0-22,-4 0 90,-1 0-28,-1-2-73,-2-2 84,-1 0 1,-4 0-41,-1 1-38,-5 1-6,-2 1 6,-6 1-1,-3 0 270,-6 0-275,-1 0 0,-5 0 40,0 0-40,0 0 711,-2 0-543,2-2-112,-4-3-51,-4-6 1,-5-4 39,-2-2-45,-1 0 5,1 1 1,3 2 0,1 3-6,3 2 0,2 4 0,2 2-68,-2 2-38,4 1-124,-2 0-44,0 4 207,0 4 67,-3 8 5,1 7 46,-2 6-40,2 3 34,-2 0-45,3-3-39,-1-6 39,4-5 0,-2-5 0,2-6-6,0-3-2890,0-3 297,0 2 2599,24 4 0,-18-1 0,19 0 0</inkml:trace>
  <inkml:trace contextRef="#ctx0" brushRef="#br0" timeOffset="6185">14887 3334 14561,'-7'-25'1843,"1"5"-1278,6 16-117,0 2 2398,0 2-2729,0-2 68,0 0-11,2 0-23,8 0-112,5 0-5,8 0 78,4 2-73,2 0-39,3 0 11,3 0 23,3 0-29,2 0-5,2 0 0,-1 0 67,1 0-55,-2 0-7,-1 0 6,-5 0 34,-1 0-34,-5 0 12,-3 0-18,-4 0 29,-5 0-28,-3 0 33,-5 0-28,-2 0 23,-2 0-29,1 0-5,-1 0 45,2 0-39,0 0 27,3 0-27,-3 0-1,2 0 40,-3 0-39,1 0-1,-2 0 1,-2 0 28,2 0-34,-4 0 5,2 0 1,0 0 751,-1 0-668,0-2 12,-1 0 0,0-1-101,0-1 45,0-2-40,0-2 1,0-2-1,-3-2 1,0-3 0,-7 1 44,3-2-50,-5 2 6,1 0-1,1 2 1,-2 2-1,5 3 7,-3 1-7,5 2 1,-1 1-1,4 1-27,0 1 22,0 1 67,2 0-67,-4 0 0,4 0-145,-2 0 145,0 7 0,2 4 11,-4 10 28,1 4-28,-1 5 23,-2 1-29,2 1-5,-1-2 6,4-2-6,-1-4 6,1-5-6,-1-4 33,2-5-27,0-3 5,0-3 28,0-1 196,0-2-940,-1 0-461,-2-1-1399,-1 0-712,0 0 3134,0 0 0,1 0 1,2 0-1</inkml:trace>
  <inkml:trace contextRef="#ctx0" brushRef="#br0" timeOffset="31551">7656 3810 23724,'27'-2'151,"0"-1"0,1 1 1,1-1-68,2 2 0,1-1-680,2 0 1,-1-1 645,2 0 1,0 0-1,-2 0 1,0 1 13,-1-1 0,-1 1-39,-1 1 1,0 0 21,-1 0 1,-1 0-15,0 1 1,0 0 16,0 0 1,-1 0 8,-1 0 0,0 0-6,-1 1 1,0 1 41,21 1 6,-4 3 331,-8-2-332,-7 0-16,-9-3-39,-7 0 6,-5-1 653,-4 0-2715,-2 0 357,0 4-1623,16 9 0,17 5 2649,-6-5 1,1-2 0,8 2 0,-5-3 0</inkml:trace>
  <inkml:trace contextRef="#ctx0" brushRef="#br0" timeOffset="32621">12859 3757 19608,'-26'-2'842,"-1"0"1,-15-1-440,42 1 2824,0 1-3087,2 0 61,8 1-4,9 0 4,11 0-66,11 0 16,5 0-338,-20 0 0,1 0 254,0 0 0,0 0-8,0 0 0,1 0-17,-2 0 0,0 0 0,-1 0 0,0 0-12,21 0 59,-8 0-38,-5 0 44,-8 0-22,-6 0-23,-3 0 12,-7 0 466,-3 0-460,-2 0 22,-4 0-3367,2 0 0,-2-6 0,10-3 2457,-3-6 1,4 6 0,-5 2 0</inkml:trace>
  <inkml:trace contextRef="#ctx0" brushRef="#br0" timeOffset="36685">1976 4657 23831,'45'4'526,"1"-1"-386,-14-3 11,9 0-39,0 0-11,2 0 5,-1 0-1201,2 0 1235,0 0-56,4 0 46,0 0-77,-23 0 0,0 0 3,1-1 0,0 0-11,-1 1 0,1-1 183,0-1 1,1 0-153,8 1 0,0-1-51,-9 1 0,0-1 0,5 1 0,-1 0 9,7 0 176,-6 1-204,-3 0-1,-2 0 1,-2-1 684,1 1-684,2-2 78,2 2-78,4-2 38,1 0-38,3 0 61,-5-1-61,3 1-1,-5 0-5,1 1 6,-4-1-6,2 1 50,-3 0-50,2 0 0,-2 1 23,3-1-23,-2-1-11,2 0 11,1-2 39,1 2-28,-4-1-5,4 1-1,-4 0 51,1 1-11,1 0-6,0 0 12,1 1-1,1-2-16,-4 2-29,-2-1 62,-2 1-61,-4 0 44,-1 0 23,-1 0-11,-2 0-57,-2 0 1,-3 0 78,-6 0-84,2 0 0,-6 0-1916,2 0 175,-5-1-1323,-11 1-213,-6 3 2697,-11 5 0,14-3 1,2 2-1</inkml:trace>
  <inkml:trace contextRef="#ctx0" brushRef="#br0" timeOffset="40200">4586 4639 23982,'33'-9'549,"4"-1"-485,-11 7 0,1 1-439,2-2 0,-1 0 459,1 1 0,1-1-14,1 1 0,0 0-14,-2-1 0,-1 1-6,2 1 1,-2 1 51,21-3 4,-5 3-5,-11 0 246,-6 1-307,-8 0 117,-6 0-107,-7 0-10,-4 0-3317,-2 0 0,3 4 2457,2 2 1,-1 0 0,0-2 0</inkml:trace>
  <inkml:trace contextRef="#ctx0" brushRef="#br0" timeOffset="41277">6474 4692 22347,'39'-9'974,"4"2"-829,-18 7 1,0 1-698,4 0 1,1 0 671,0 0 1,1 0-9,1 1 0,0-1-65,-1 1 1,-1-1 121,-2 1 1,-1-1-69,21 3-34,-13-1 285,-8 1-341,-10-2-11,-7 0-67,-5-1 254,-4-1-1610,-1 0-1320,-3 0-534,-13 0 2722,-10 0 1,6 0 0,2 0-1</inkml:trace>
  <inkml:trace contextRef="#ctx0" brushRef="#br0" timeOffset="49475">9455 5644 23153,'21'-5'487,"2"1"-425,7 4 22,1 2 0,4 1 22,-3 2-5,3 0 17,-3 0 10,-1-1-38,4-1 0,-1-1 44,4-1 68,1-1-135,1 0 0,0 0 11,-2 0-38,-7 0-7,-4 0 34,-4 0-33,-4 0-23,-1 0 28,1 0-33,2 0 78,2 0-78,2 0 84,0 0-90,0 0 56,-2 0-23,2 0-33,-4 0 6,0 0 22,-2 0-17,-2 0 23,-1 0-34,3 0 0,0 0 5,4 0 1,0 0-6,2 0 6,-2 0 27,0 0-27,-4 0-1,1 0-5,-2 0 6,2 0 0,-1 0-6,4 0 0,2 0 33,2-1-33,2-1 6,3 0-6,-3-2 0,0 2 50,-2-1-50,-3 2 6,-4-1-12,-1 2 1,-2-1-1,-1 1 6,1 0 0,0 0 6,1 0-6,1 0 11,0 0-11,0 0 5,-2 0 1,-2 0 0,1 0-1,-1 0-5,1 0 34,3 0-29,0 0-5,2 0 34,0 0-34,-2 0 6,1 0-1,-1 0 1,2 0-1,0 0 7,2 0-7,-2 0 57,2 0-57,-2 1 79,0-1-33,0 1-1,1-1-16,0 1-1,2 0 18,0 0-18,1 1-27,0-2 44,2 2-44,-2-2 0,2 2 27,0-2 6,-3 2-33,2-2 44,-3 2 18,0-1 16,0 0-34,-2 0 0,-4-1-16,-2 0-23,-5 0-5,-4 0 44,-1 0-39,-2 1-5,-2-1-1238,1 1-370,-8-1-1524,-10 5-151,-8 1 2777,-13 6 0,17-6 1,1-1-1</inkml:trace>
  <inkml:trace contextRef="#ctx0" brushRef="#br0" timeOffset="54462">14270 4339 20705,'35'-12'258,"3"5"-202,0 18 22,2 2 79,-4 0-23,-5 1-83,-8 0 49,-4-3-16,-5-1 40,-5-2-24,1 0 52,-4 0-17,1 0-51,0 3 89,0 1-89,1 0 45,1 2 6,-1-1-40,0 1-62,-1 0 79,1 0-39,-2 0-62,1-1-5,1 0 28,-4-3 55,2 1-27,-3-4 27,-1 3-44,-2-3 22,0 2 17,0 0 23,0-1-40,0 2-67,1 0 45,0 0-40,1 1 57,-2-2-28,0-1-18,0-2-10,0-3 28,0-2 761,0 0-728,0-8-61,0-1-6,0-8 0,-4 1 5,-1-2 1,-3 2-1,2 0 23,-1 3-28,3 2-5,2 4 5,-2 2 0,4 3-62,-4 1-44,4 0-253,-2 0 275,2 6 23,0 3-23,0 7 33,3 0 18,2-1-18,3-3 46,1-4-29,-3-5 34,-1-2 6,-4-1-1,1 0-817,-1 0-342,2 0-1455,13 0-668,4-1 3134,14-2 0,-16 2 0,-3-2 0</inkml:trace>
  <inkml:trace contextRef="#ctx0" brushRef="#br0" timeOffset="55528">16440 4180 20649,'-9'-10'1053,"-4"0"-762,-6 4-105,-4-2-18,2 2-12,-6-1-88,4 2 32,-4 1-32,0 1-18,3 2 17,-2 0-61,2 1-1,-1 2 29,0 7-34,0 5 0,2 6 6,2 2-6,4 0 0,9 0-6,2-2 0,6-1-27,0-3-18,6-1 46,6-3-102,11-5 107,11-4 34,8-2-923,6-6 925,-22 1 1,0-2-20,1-2 0,-1-1-29,-2-1 0,0 0 46,16-9-29,-7 2 57,-10 1-28,-6 3-29,-5 1 74,-7 3 873,0 2-952,-4 2 94,0 3-357,-1 0 263,0 13 11,0 1 17,0 11-28,0 1-241,4-1-499,5 2-911,4-2-1626,7 2 0,-2-2 2550,2-3 0,-11-9 1,-1-4-1</inkml:trace>
  <inkml:trace contextRef="#ctx0" brushRef="#br0" timeOffset="56092">17322 4004 19860,'-27'-3'895,"0"6"-699,-6 7 23,-3 10-761,-4 5 626,18-10 0,1 1-20,-1 0 0,-1 2-19,0-1 0,1 1 2,0-1 1,1 0-23,2 0 1,1 0 263,-12 14-244,11-2-40,9-1-5,7-3 161,3-2-156,7-3 79,8-3-38,12-2-41,9-5 1,8-2-739,2-5 733,-20-2 0,0 0-31,-1-1 0,1 0-105,0-1 1,0 0-682,22-3-818,-6-2-550,-12-2 2185,-12-1 0,-12 4 0,-4 1 0</inkml:trace>
  <inkml:trace contextRef="#ctx0" brushRef="#br0" timeOffset="56435">17022 4286 19462,'28'-3'472,"0"-1"0,1 0 1,0 1-409,-1 2 0,1 0-343,-1-1 1,0 0-42,-2 1 1,-1 0-1535,15-1-1423,-11 1 2457,-15 1 1,-6 0 0,-6 0 0</inkml:trace>
  <inkml:trace contextRef="#ctx0" brushRef="#br0" timeOffset="57270">17851 3810 20336,'0'38'616,"0"0"0,-2 1 0,-4-1-429,-5-5 1,-2 0-1321,-2 2 0,-1-1 1262,1 1 0,1-1-48,-2-2 0,0-1 195,4-3 0,1 0-226,0-4 1,1 0-1,-2 15-44,5-9 501,4-11-451,3-8-56,0-7 5,0-3 1410,0-9-1258,11-7-73,3-13-76,0 8 1,2-1-17,-1-4 0,0 0 8,4-4 0,0 0-577,-2 0 0,-1-1 591,1 0 0,0 1-12,-3 1 1,-1 1-61,-2 2 1,-1 0 57,6-18 73,-7 7 22,-3 8 79,-2 8 273,-4 7-329,2 6 1159,-2 4-1165,0 2 14,0 6-160,0 5 34,4 11 6,4 10 89,7 9-172,-6-17 1,1 1 143,2 1 1,1 0-351,-2-1 1,1-1 310,2 0 0,-1-2 34,12 15-22,-1-5-35,-3-7-5,-7-6 0,-1-5 0,-9-5 184,2-4-632,-6-2-1153,2-2-561,-2 2-1115,-9 3 0,-8 2 2457,-11 2 1,9-3 0,4-3 0</inkml:trace>
  <inkml:trace contextRef="#ctx0" brushRef="#br0" timeOffset="57578">17604 4304 20638,'41'0'262,"0"0"0,0 0 1,0 0-1,9 0 1,-1 0-1,-7-1-175,-12-1 0,-5 0-87,19-2-101,-13-4-1272,-16 5-1904,-22 0 2766,-23 3 0,9 0 0,-5 0 1</inkml:trace>
  <inkml:trace contextRef="#ctx0" brushRef="#br0" timeOffset="61784">13829 5468 12881,'0'-34'2027,"1"8"-1147,-1 24 2396,0 2-1601,-4 0-1675,3 0-79,-3 0 29,4 3 50,0 0 45,0 4 22,0 1-34,0 1 18,0 1-40,2-1 34,2 0 11,3-1-6,3-1-5,-1-1 28,1-2-40,0 2-21,1-1 27,0 1 6,1 0-40,0 0 1,1-1-6,3 0-17,-3-1 6,4 1-40,-2-1 46,1-1-68,3 0 67,2 0 6,2 0 0,0-1 34,2-1 11,-2 0-12,0-1 18,0 0 38,-2 0-55,0-3 106,0-1 6,-1-3 22,1-2-96,2-1-4,0-1-68,4-2 5,-1 0 6,1 1-5,-4 2 0,-2 3-6,-6 2 0,-5 3-6,-6 1-95,-2 1-22,-2 0 89,4 2 68,0 0-34,6 3 0,-1 0 0,3 2 6,-3 1 66,1 2-38,-3 1-34,1 0 0,-4-1 6,2 0 44,-1-1-50,-1-1-6,-2-1 6,2-2 40,-4 0-1,2-2-34,0 0 40,-2-2 85,2 0-57,0 0 39,-1 0-112,2-1 0,0 0 0,1-1 44,2 0 91,-1-3-34,2 0 5,0-3-100,3-1 38,3-1 12,2-2-56,1 0 0,3 0-5,0 1 10,4 0-10,-2 0 5,0 2-6,-3 2-39,-5 2 40,-2 3-118,-5 0 61,-2 1 28,2 0-50,-2 0 84,4 0 45,1 2-39,0-1 27,1 0-33,-2-1-16,0 0 16,1 0 84,1 0-17,1-1 78,3-3-44,1-2-90,0-1 62,-1-1-28,-1 0-45,-3 1 6,2-1-12,-1 1-56,2-1-274,-4 1-779,-2 2-2055,-4 2-107,-1 2 2184,-2 1 1,0 0 0</inkml:trace>
  <inkml:trace contextRef="#ctx0" brushRef="#br0" timeOffset="63101">14799 5909 23007,'5'33'656,"6"0"-421,12-9-11,7 2-157,5-1-537,3 1 481,4-4 45,-2-1-17,1-5 62,1-2 0,2-5-34,-19-5 0,1-1-11,0-1 0,1-1 14,5 0 0,0 0-14,1-1 0,0 0 28,3 0 0,1 0-25,-2-1 0,1 0-707,1-1 1,-1-1 677,-2 0 1,-1-1 28,-1 1 0,-1-1 56,-3 1 0,0-1-96,-3 1 1,0-1 31,21-3 44,-2-2-89,-4 0 33,-1-1 39,-1-1-44,-2 0-13,-1 0-15,-2 0 0,1 3 72,-1 0 168,1 3-246,-3 0 5,-2 3 1205,-4-1-1210,-4 3 336,-6-1-330,-7 1 35,-4 0 301,-4 0-174,-7 0-73,-8 0-89,-16-3 67,-11-4-59,13 2 0,0-2-348,-2-2 1,0 0 333,-3-1 0,1 0 0,3 0 0,1-1-77,4 2 1,2 0 42,-11-5-66,16 6-24,10 2-38,6 5-45,2 0 790,11 1-583,10 5 51,18 3-49,-15-1 1,2 0-146,0 2 0,1 0 123,1 1 1,0 0 16,-2 1 0,0 0 0,-2-1 0,-1 1-36,16 10 39,-12-4 6,-8-1-1,-11-4 1,-4-2-6,-4-1-157,0-2 232,-5-1-815,-2 0-397,-8-2-448,0 2-1350,-9 3-342,2 2 2892,-5 4 0,14-7 0,3-2 0</inkml:trace>
  <inkml:trace contextRef="#ctx0" brushRef="#br0" timeOffset="64672">16863 5680 22492,'5'36'1036,"-2"0"-756,-11-7-56,-1 5-28,3 4 0,0 2-112,3 1-5,2-1-40,1-3 11,0-4-16,0-6-23,0-5 23,0-6 5,0-5-28,0-5 56,0-3-5,0-2 5,0-7-11,0-1-50,0-7-1,3-1 40,2 0-45,5-1 0,1 1 28,1 3-28,1-1 0,-1 3 0,1-1 0,-1 2 0,3-1 0,2 2 0,0-1 0,1 1-73,-1 3 68,-2 2-35,-1 1 35,1 2-79,0 0 73,1 1 11,3 4 50,-2 4-44,2 4 55,-3 2 12,-1 3 22,-2 3-95,-3 1 6,-6 1 106,0-2-39,-4 0 39,0-3 56,-9-2 17,-6-2-34,-17-3 0,-6-1-111,-9-3-268,21-4 0,-1-1 228,0 0 0,-1-1-84,2 0 0,0-1-404,-16 0-610,9 0-1041,17-4-1138,9-3 2457,20-4 1,-7 5 0,7 0 0</inkml:trace>
  <inkml:trace contextRef="#ctx0" brushRef="#br0" timeOffset="65746">17974 5786 21063,'9'-24'1625,"-1"5"-1250,-8 19 57,0 0-298,-6 1-67,-1 4 0,-9 4 17,-7 8 40,-5 7-24,-7 5 1,3 5-50,1 1-1,9-2-39,6-3 62,8-4-23,4-4-50,2-4 0,2-3-78,0-5-12,2-1-10,7-5 66,10 0 34,15-3 73,10 0-298,-18-1 0,0 0 225,3 0 0,-1 0-17,0 0 0,-1-1-212,21-1-281,-12-1-229,-10 0-309,-13 0-279,-5 2-662,-6-1-1288,-2 1 0,-7-1 2457,-5 0 1,3 1 0,-1 0 0</inkml:trace>
  <inkml:trace contextRef="#ctx0" brushRef="#br0" timeOffset="66054">17833 5944 19048,'28'-1'2116,"3"0"-1825,3 1-134,-2 0-151,-7 0-6,-9 0-566,-7 0-1562,-6 0 2128,-3 2 0,0-1 0,0 2 0</inkml:trace>
  <inkml:trace contextRef="#ctx0" brushRef="#br0" timeOffset="67076">18645 5345 22145,'5'29'752,"0"1"0,0 1 1,-2 0-527,-5-3 1,-1 1-657,0 3 0,-1 0 522,-3 0 1,-1 1-34,2-1 0,-1-1-34,1-1 1,0-1-21,0-1 1,2-1 44,-3 20 335,3-8-385,2-8-129,2-9-63,0-7-452,0-6-453,0-5-472,0-2 13,0-16-1721,0-5 2886,0-16 0,0 14 0,0 3 1</inkml:trace>
  <inkml:trace contextRef="#ctx0" brushRef="#br0" timeOffset="67736">18768 5362 12169,'5'3'2800,"-2"0"476,-3-3 0,2-4-2490,6 2-786,5-6-5,11 3-1,4-2 1,6 1-7,-3 2-44,-3 1-11,-8 2 56,-9 1 11,-5 6 84,-6 4 11,-4 9 6,-10 4-62,-8 3-33,-7 0-1,1-1-5,7-4-67,9-3-106,6-2-24,4-1 34,11 2 63,6 2 55,13 2 39,2 1 6,-3 2 0,-6 2 11,-11-1 96,-4-1 150,-6-1 47,-4-3 32,-8-3-45,-7-1-78,-7-3-23,-3 0-89,6-2-101,0-1-34,6-2-503,7-2-685,2-1-1679,5-2-376,2-1 2575,1-1 0,0-1 0</inkml:trace>
  <inkml:trace contextRef="#ctx0" brushRef="#br0" timeOffset="72236">12894 5539 21545,'5'34'420,"0"-1"-319,-3-11-28,1 0-22,0 1 44,-2-2-22,1-1 39,-2-2-6,0-1-22,0-3 17,0 0-11,0-2-12,0 0-5,0 1 44,2 0-49,0 2-1,2 0-6,0 1 12,0 2-67,1 0 61,-3 3 34,2-1-56,-4 2 5,4 0-16,0-1-29,1-1 29,3-1-1,-2-2 7,4 0 10,-1-2-5,3 0-40,-1-2 51,0 0 62,1-1 0,-4 1-34,4 1-6,-3 0-33,3 2-45,-3-1 67,3 0-33,-3 1-29,3-1 40,-1 0-11,1 0-29,1-1 6,-2-1-5,-1 0 0,0-1 61,-1 1-34,3-1-33,-1-1 68,1 1-57,-1-3 73,1 2-79,-2-3 96,5 1-56,0 0 39,1 0 17,3 1-96,2 0 1,2-1 39,0 0-45,2-2 0,-2 0 5,0-1 7,2-1-7,-2 0 29,4-2-29,2 0 1,3-2 62,1 0-63,3-1-5,-3 0 12,3 0 21,-5 0-27,-1 0 27,-4 0-27,-2 0 28,0-3-29,-2 1 57,2-4-57,-1 1 46,3-2-1,0 1-5,0-2-39,3 1 38,-4-1-44,2 0 12,-2 1-7,0 0 1,-1 2-6,-2 1 0,-3 0 0,0 1 0,-2 0 0,-1 0-6,-1 2 6,1 0 0,-3 1-5,4 0 5,-3 0 5,3 0 1,2 0-1,0 0-5,2 1 6,-2 1-6,-1 2 0,-1 1 6,0 3 44,-1 0-44,1 4 27,0-1 23,0 4-45,-1-1 29,-3 2-35,-1 1 29,-3-1-29,-3 1 1,0-2 33,-2-3-33,-1-2-1,-1-4 35,-1-2 4,0-1-38,1-3 61,0 0-22,0 0-45,4 0-6,-1 0 6,4-2 51,4-5-6,6-5-45,10-5 5,5-2-5,6-2 0,-2 4 0,-3 2-5,-6 5-46,-2 3 18,-4 3-35,0 2 63,-2 1-29,2 1 1,0 0-1,6 4 34,2 2 28,9 5-22,4 2-251,-20-6 0,0 0 247,3 0 1,0-2 3,0 1 0,1-1 27,1-1 1,2-1-18,0-1 1,1-1-346,1 0 1,0-1 361,2 0 1,0-2-29,-1 0 1,1 0-3,-3-2 0,-1 0-3,-2-1 0,-2 0 0,17-3-454,-12 1-684,-14 4-732,-10 1-1407,-6 2 0,-2 2 2457,0 0 1,0 0 0,0 0 0</inkml:trace>
  <inkml:trace contextRef="#ctx0" brushRef="#br0" timeOffset="75767">14782 7091 23153,'-18'-7'213,"3"2"-185,6 5-23,-1 1-5,0 2 0,-3 1 6,-1 0 78,-1 2-78,-2 3 61,0 0 34,2 2-96,-1 0 96,1 1-90,0 0 73,1-1-78,3-1-1,3-2 40,2-1 11,0-1-5,1 2 77,-1 1-60,2 3 4,0 2 7,2 2 10,0 1-33,2 1-56,0-2-5,0 0-46,4-4 46,4-1-57,7-3 17,4-2 12,2-1 22,0-1-197,-1-1-380,1-2-694,4-1-1776,10-6-219,4-5 2457,7-8 1,-21 7 0,-7 2 0</inkml:trace>
  <inkml:trace contextRef="#ctx0" brushRef="#br0" timeOffset="76708">15505 7038 22727,'-16'-1'728,"-5"2"-520,-5 9-12,-1 1-28,0 3-28,2 0-23,0 3-22,3-1-50,0 2 17,7-1-23,-1 0 23,5-1-29,1-1 1,3-2 39,3 0-68,2-1 6,2 0-11,0 0 0,0-1-84,0-1-11,4-1 56,6-1-6,5-1-78,10 0 84,1-2 33,3-2 6,2-1 56,2-2-17,3 0-39,2-2-229,-4-3-180,-1-3-409,-8 0-454,-2-1-497,-8 1-813,-7 0-695,-4 1 2932,-4 1 1,0 3 0,0 1-1</inkml:trace>
  <inkml:trace contextRef="#ctx0" brushRef="#br0" timeOffset="77076">15434 7197 20716,'17'-9'319,"1"0"-699,-5 8-1071,5-3-1590,7 0-236,3-2 2784,7 0 0,-16 1 0,-4 3 0</inkml:trace>
  <inkml:trace contextRef="#ctx0" brushRef="#br0" timeOffset="77919">16352 6720 22010,'-26'-1'1781,"-1"0"-1310,2 5-130,-5 3 29,-5 5-101,-1 4 6,-1 4-79,1 3-289,1 3 295,1 2-18,5 4-66,2 1-12,9 0-106,8 1 41,7-3-47,23-2-38,17-4-514,-5-14 0,5-2 558,7-1 0,2-2-674,-12-2 1,1-1 0,1 0 607,1-1 1,0-1 0,0 0-187,-1 0 0,-1 0 0,0 0-668,12-1 0,-4 2-719,-17 1 1,-2 3-1639,6 6 2457,-39 6 1,6-8 0,-8-2 0</inkml:trace>
  <inkml:trace contextRef="#ctx0" brushRef="#br0" timeOffset="82834">8767 8114 16779,'-26'-4'935,"1"-1"-616,1 1-84,-2 0-27,-5 1-80,-2 1 7,-3 1 17,-4 1-7,2 0-33,-1 0-56,3 0 28,-1 2 0,3 1-50,-3 2 11,3 3 0,-3 0-45,3 3 5,-1 1 62,3 1-61,1 2 28,2 0 33,0 3 11,1 1-33,-1 1 11,6 1 11,-2 0-61,6 0 44,1 0-16,3 4 39,2 3-34,5 5 22,4 6-27,2 4-294,2 4 260,0 2 11,9-1-6,5-3 29,11-4 28,4-4-51,2-5-11,3-5 84,-1-6 0,4-4 33,3-3 7,8-1-82,-21-7 0,0-1-265,3 0 1,1-1 278,2 0 0,-1-1 2,2-1 1,-1 0-11,1 0 0,-1-2-9,-1 1 0,-1-1-11,0 0 0,-2 0 50,20 0 74,-6 0 51,-9-2-52,-3-6-61,2-5-11,1-8-46,5-5-190,-19 11 0,0-1 162,1-1 1,0-1 19,0 0 1,0-1 2,-1 0 0,0-1-23,-2 0 1,-1 0 52,0 0 1,-3 0-25,8-18 50,-8 2 271,-8 3-344,-4 2-11,-17 4-84,-7 3-118,-20 4-269,-4 6 131,21 10 0,0 1-1211,-22 3-1129,20 23-597,9 6 2765,25 19 1,-5-21-1,5-7 1</inkml:trace>
  <inkml:trace contextRef="#ctx0" brushRef="#br0" timeOffset="83939">13706 8378 19692,'-22'-23'593,"1"-1"1,0 2-1,2 7-206,-2 16 33,-4 3-16,-2 3-40,-2 4-84,-3-1-6,3 2 45,-6 0-100,3 1-85,-5 3 0,1 0-44,0 4-23,1 1-516,2 4 454,1 2 51,3 3-273,4 2 228,2 1-5,4 0 38,0 1 7,4 0-46,3 1 1,4-1 28,3 1-34,4-1 5,1-2 1,1-1-6,11-3-90,6-1 85,11-4-85,6-1 302,3-4-212,8-1-23,-22-10 1,2-1-403,3 0 0,0-1 450,4-1 0,1 0-3,4-2 1,1 0 2,4 0 1,0-1-7,4-1 1,0 0-431,-14-1 1,1 0-1,0 0 424,0-1 0,0-1 0,0 0-9,0 0 0,0-1 0,-1 0 12,15-4 1,-2-1 2,-2 0 1,-2 1 2,-7-2 1,-1 1-128,-4 0 1,-2-1 211,12-11 44,-13-3-67,-13-5 78,-8-7-129,-4-9-30,-1 19 0,-2 0 344,-3-2 0,-1 1-345,0 0 1,-2 1-3,-13-19-84,-3 12 955,-2 11-1582,-8 11-885,-9 6-43,8 9 1,-3 2-1,-2 2 1,0 1 1169,6 0 1,-2 1 0,5 0 0,2-1 0,3-1 0,-16 7 0</inkml:trace>
  <inkml:trace contextRef="#ctx0" brushRef="#br0" timeOffset="87251">15928 5009 21215,'-1'-29'526,"1"1"-459,0 6 56,0-2-27,0 0 72,0-2 23,0 2 22,0 1-62,-2 1 112,-4-1 6,-5 2-40,-4 1-89,-3 1-11,-3 1-39,-2-1 22,-4 0-11,-2-2-29,-3 0-21,-1-1-1,-3-1-39,2 1 73,-1 0-28,4 1 17,1 2 28,3 1-23,4 1-10,0 2 4,3 2 12,1 1-33,-2 1 16,4 1-22,-5 0-12,0-2-27,-5-1 39,0 1-40,-2 0 1,-2 1 28,1 1-29,-1 2 1,2-1-1,-1 2 7,3 0 55,0-1-62,2 1 1,0 0 0,0-1-6,0 2-40,2-1 40,-2 2-5,4-1 5,-6 2 0,2-2 45,-5 1-45,-1-1 0,0 0 0,-5 1 0,3 0 0,-5 1 0,3 0 5,-5-1-5,-2 1-305,-2-2 260,-3 2 39,0 0 6,1 0 0,4 3 0,5-1-55,3 1 49,3 1-50,2-1 23,0 1 27,0 0 6,-1 0-6,-1 0 1,0 0 5,-5 0 0,1 2-6,-3 0 1,0 4-7,1-1 12,1 3-5,1-1 5,1 2-6,1-1-16,0 2 325,1-2-303,3 2 30,4-2-30,0 2 33,4-2-27,-6 2 0,0 0-6,-7 1 11,-1 2-11,-3 1 5,-1 1 1,1 2-325,-4 0 319,6 1 0,-1 0-63,4 1 91,1-1-22,-1 1-6,5-1 5,-1 2 1,4-1-1,4 1 29,-1 2 0,3 0-1,-2 2 23,0 2 373,-2 0-362,2 1-33,-4 1 82,4-2-71,0 0-40,2-3 51,3-1-44,1-1-7,0-2 1,5 1-1,1 2 29,3 3-28,4 2 44,0 3-5,2 1 5,0 1-44,0 0 39,0-1 11,0-1-45,0-1-6,0-2 1,0-1 61,0-3-33,2 0-29,-2-2-5,2 0 45,-2-1-11,0 1-29,2 1 51,2 1-44,1 1-7,3 1 1,-2-1 27,1 1-33,-1-1 12,0 0 55,-1 0-62,3 1-5,-2-1 6,4-1 44,-1 0-44,5-2 5,-1-1 28,6-1 12,1-2-18,7 1 1,7-1 44,6 0-446,6 0 385,-22-9 0,0 0-17,1 0 0,0-1 2,1 0 1,0 0 39,0 0 0,0-1-42,2 0 0,1 0 5,0 0 1,0-1 36,1 1 0,1-2-339,1 1 1,0-1 301,1 0 1,-1-1 39,3-1 0,-1 0-29,1-1 1,-1-1 30,3 1 1,-1-2-12,2 1 1,-1 0-460,2 0 0,0 0 465,2 0 0,1-1-20,-1-2 1,0 1-6,1-1 0,0-1-17,-2 0 0,-1 0-3,-2 0 0,-1 0-3,-1 2 1,-1-1 5,-4 0 0,-1 0-102,-1 2 0,0-1 102,18-2 5,2 1 29,-4-2-32,-20 2 1,1 0-93,1 0 0,1-1 121,1-1 0,0 0-28,3 0 0,1 0-1,-2-1 1,1 0 0,1 0 0,0 0 13,-1 0 1,-1-1 11,0 1 0,-1 0 119,-1-1 0,0 0-130,-3 0 0,0 0 16,1 0 1,0 0-28,20-9 16,-22 8 1,0 1 2,0-1 0,0 0-22,0-1 0,0 1 30,1-1 1,0 0-32,1-1 1,0 0 31,1-1 0,-1 0 150,1-1 0,0 0-182,0-1 1,-1 1 22,-1-1 1,0 0-10,-3 1 1,0 0 28,14-9 175,-8 3-152,-7 2 581,-4 3-610,-3 1 304,1-1-309,-2 0 591,3-3-614,-1-2 40,2-3-46,-1 0 64,-1-4-69,0 2 0,-3-3 0,-1 1 0,-3-1 0,0 1 0,-3 1 0,-1 1 0,-2-1 0,-2 0 0,0-2 0,-2 0 0,-8-2 0,-3 3 0,-10 1 0,0 3 0,-1 3 0,2 3 0,4 2 0,2 2 0,6 1 0,-1 1 0,3 0 0,0 1 0,-1 0 0,1 2 0,0 0 0,-1 1 0,1 0 0,0 1 0,-1-1 0,3 2 0,1 1 0,2 1 0,2 1-2146,-1 0-448,1 0-683,-5 4 0,-3 3 2457,-6 5 1,8-4 0,0 0 0</inkml:trace>
  <inkml:trace contextRef="#ctx0" brushRef="#br0" timeOffset="91487">3934 11060 20705,'32'-12'323,"0"1"1,-1-1-1,16-5 1,-3 0-215,-12 3 1,-1 0-1402,2-2 1,1 1 1389,2 0 0,-1-1-22,1 1 0,-1 0-15,1 1 0,-1 0 28,0 1 1,0-1-31,-1 2 0,0 0-6,-3 0 0,0 1 184,-2 0 1,0 1-129,-5 1 1,0 0 69,16-8-73,-9 4 62,-10 3 1371,-9 3-1438,-4 3 795,-4 0-862,4-1 378,5-3-362,8-5-44,6-3-6,6-3 0,1 1 6,0 1 38,-7 6 7,-6 2 38,-8 5 79,-7 2 12,-5 1 1282,-1 1-1417,0-3-45,0 0 5,0-3-5,-1-2 0,-2-1 0,-1-2 0,0-1 0,2-1-11,0 2 11,2 0-67,0 2-12,0 2 74,0 1-79,0 4-213,0 0 191,3 4 61,8 7 45,8 4 0,8 10-6,3 3-27,-1 5 33,-6-1 0,-6 0-62,-7-4 62,-6-5 45,-2-5 61,-2-8-5,0-3 17,0-4 134,0-1-140,0-4-79,-2-1-27,-9-4 61,-5 0-33,-7 1-29,0 2 29,6 2-34,2 2 0,7 1-11,2 1-213,4 0-163,-2 0-363,4 0-2527,-2 0 0,11 0 0,8-1 2457,9-1 1,-8 1 0,-5-1 0</inkml:trace>
  <inkml:trace contextRef="#ctx0" brushRef="#br0" timeOffset="93407">17869 10636 23427,'-2'-18'1260,"-6"2"-1008,-15 7-95,-2 1-39,2-2-17,-2 1 17,2-1-68,0 0 12,-4-1 11,4 0-62,-8-1 22,-1-1 35,-5-1-40,7 5 0,-1-1 28,-14-4-129,16 5 0,0 1 129,-2-2-22,4 3-23,8 0 56,3 1-61,3-1 27,2-1-27,-1-2 285,2-2-257,-3-1-23,2 0 45,-1 2-11,5 1-40,0 4 34,1 0-27,1 2 21,-1 1-33,2-1 11,-1 1-5,1-1 39,0-1-45,0 1 5,0-2-5,-2 0 12,1-1-12,-3-1 0,4-1 5,-2 2 1,3-1-1,-1 3-5,4 1 6,-2 1-6,2 2 62,-2 0-57,0 1-5,0 0 11,-2 0-11,4 0-67,-4 3 34,1 4 27,-1 8 6,-2 7 6,-2 8-1,-5 3 1,0 2-1,1-2 1,2-5 0,3-6-6,3-5-6,2-6 6,2-5-50,0-4 44,0-2 6,0-4 0,0-2 34,2-5-34,4-2 5,5-3-5,5 0 0,3 1-39,0 1 28,-2 2 5,5 1-33,-8 3 39,8 1 0,-9 1 6,3 1-6,-4 0 0,-2 1 0,-4 1 5,-4 2-3282,0 0 0,-2 6 3011,4 2 0,-3-1 0,2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00:52:42.29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7338 3881 22268,'26'5'319,"-1"0"0,2 1 1,0-3-150,-2-2 1,1-2-1080,3 1 0,2 0 1038,4 0 0,0 0-23,1-1 1,1 0-218,1 0 1,1 0 194,0-1 0,-1-1-9,1 2 1,0-1-23,-1 0 0,-1 0-5,0 1 0,-1 1 10,0 0 1,-1-1 33,2 1 1,1 0-17,1 0 0,1 0-6,4 0 0,0 0-3,4 0 0,0 0-188,-15 0 0,1 0 0,0 0 180,1 0 1,0 0 0,1 0-19,0 0 0,-1 0 0,1 0-2,0 0 0,0-1 1,0 0-9,0 1 1,-1-1 0,-1-1 3,0 1 1,0-1 0,-1 0-313,12 0 1,0 0 318,-5 0 0,-1 0-14,-5 1 0,-1 1 14,-5-1 0,-2 1 852,16 0-810,-13 0 738,-10 0-772,-9 0 1268,-6 1-1268,-2 0 941,-2 1-4268,0-1 0,0 3 0,7-1 2457,8 2 1,-4-2 0,2-1 0</inkml:trace>
  <inkml:trace contextRef="#ctx0" brushRef="#br0" timeOffset="1900">10637 2752 23024,'29'-14'258,"-3"2"-213,-13 4 5,5 0-44,3-1 72,9-2-72,5-2 100,1 0 6,2-2-11,-3 2-51,-5 2 73,-2 2-61,-4 2-6,0 1-11,-1-1 11,2 0-23,4-1-33,3 0 0,7 0 34,3 0-813,6 0 829,1 0-5,-1 0-267,-2 0 227,-4 3 46,-7 2-1,-2 3-50,-4 0 62,3 0-62,3 0 5,5 0 34,6 0-484,-21-1 1,0 2 492,0 0 0,0 0-15,1 1 1,0 0 240,0 2 0,-1 0-240,21 7-29,1 3 62,-4 1-16,0 3 44,-1 1-95,0 1 56,0 1 39,-4-3-44,-3 0 5,-6-3 212,-4 0-201,-4-2 6,-6-2-39,-3-1 1080,-7-4-1064,0-1 235,-4-2-223,1-2 996,-2 0-990,0-4-1,-4-1 6,-1-4-40,-3 3-33,-1 0 62,5 3-57,-2 1 1,6 1 5,-2 0-11,0 0-134,2 0-337,-4 0-397,0 0-521,-5 0-694,-7 0-1194,-14 5 3134,2 3 1,0 0 0,-4 1-1,-7 5 1</inkml:trace>
  <inkml:trace contextRef="#ctx0" brushRef="#br0" timeOffset="4929">13759 3916 27096,'41'-6'577,"7"0"-544,-23 5 1,1 1-379,3-1 0,0 0 381,-1 1 1,0-1 38,3 1 1,-1-1-45,0 1 0,1 0-3,1 0 0,0-1-11,1 1 0,1 0-268,0 0 1,-1 0 283,2 0 1,-1 0-15,0 0 1,-1 0 13,-1 0 1,1-1-3,-2 1 0,0 0 2,0-1 1,-1 0-11,-2 1 0,0-1-23,1 0 0,0 0 0,0 0 0,-1 0 0,2 1 0,0-1 0,1 1 0,-1-1 0,1 1 0,-1 0 0,0 0 0,0 0 0,-2 0 0,-1 0 0,0 0 0,0 0 0,21 0 79,-2 0-79,-2 0 0,-4 0 0,-1 0 0,-5 0 0,-5 1 0,-6-1 388,-10 1-388,-3-1 650,-8 0-3927,0 0 0,5-6 0,16-2 2457,8-7 1,-6 7 0,-6 1 0</inkml:trace>
  <inkml:trace contextRef="#ctx0" brushRef="#br0" timeOffset="8748">16193 2223 20968,'27'-1'304,"1"1"1,0 0-1,-2 0-91,12 1 6,4 0-23,-2 3-90,0-2-27,-7 4-23,-1-2-23,-7 1-21,-4 1-1,-5 0 39,-1 1-5,-3 4 22,3 1 6,1 4 28,1 2 16,4 3-33,-2 0-16,0 3 10,-1-2-44,-3-2 33,0-1 17,-3-3 17,1 0-12,-3 1-38,3-2-7,-7 0-4,4-2 27,-5 0-34,1-2 1,-2 0 11,0-2-6,-1-1 23,0-1-29,-2-2 18,2 2-46,-2-2 34,3 3-39,-2 0 62,2 1-62,-2 1 6,2-1 5,-1-1-6,-1-1 1,2 0 5,-2-2 23,0 1-34,0-3 45,0-1 1221,-2-1-1261,2-6-5,-4 2-5,-6-4 5,-3 4 0,-7-1 50,1-2-44,-4 2-1,6-4-5,0 4 0,7-2 0,4 3 0,0 1-33,4 1-1093,-2 1 1120,6 0 6,-2 0-6,4 0 6,-3 0 0,0 0 0,0 0 0,1 1 0,2-1 0,0 2-5,7-2 5,-2 1 0,1-1 0,0 0 5,-5 0 46,1 0-46,-6 0-2614,0 0-405,-2 3-263,0 2 2876,-3 3 1,2-4 0,-3 0-1</inkml:trace>
  <inkml:trace contextRef="#ctx0" brushRef="#br0" timeOffset="11311">18609 2275 21170,'-5'29'153,"0"0"0,0-2 0,1 0-97,-5 12-6,5-3 1,2-5-6,2-4-40,0-5 6,0-2-11,6-5-196,5-2-179,6-4-202,6-3-307,2-3-226,6-2-374,3-1-1546,5-10-247,-3-1 2560,-4-10 0,-15 10 0,-8 2 0</inkml:trace>
  <inkml:trace contextRef="#ctx0" brushRef="#br0" timeOffset="11503">18539 2558 17865,'40'-15'22,"0"1"1,-1 0-1,-3 4-352,13 4-1196,-20 2 0,1 1-113,-2 0 1,0 0 1573,3 1 0,-2 0 0,3-1 0,-10 2 0</inkml:trace>
  <inkml:trace contextRef="#ctx0" brushRef="#br0" timeOffset="11896">19086 2434 16796,'-17'37'222,"0"0"0,3-3 0,2-5-65,2-9-12,6-5 63,2-6 223,2-4-11,0-4-22,0-1 73,2-6-158,8-5 23,22-27-263,0 1-500,-6 10 0,-1 0 427,-6 7 0,0 0 0,1 2 0,0 2-78,12-9-85,-4 8-33,-10 10-325,-4 3-157,-8 13-240,-2 8-1277,-2 19-1082,-2 8 2628,0 0 1,0-17 0,0-11 0</inkml:trace>
  <inkml:trace contextRef="#ctx0" brushRef="#br0" timeOffset="12569">19579 2399 18958,'-21'39'134,"4"-3"-106,17-9-28,0-4-95,0-7-96,0-5 1,1-7 190,9-2 16,7-4 158,11-7-39,5-2-51,1-7-5,-2 0-74,-6 3 29,-8 4 50,-6 3 106,-8 5-67,-2 1 68,-2 2-57,2 2-50,2 0 17,0 2-67,4-2-34,-1 0 0,3 0 33,3-2 34,3 0 17,5 0 107,0 0 21,2-3-83,-4 0-11,-6 0 33,-3 2-17,-8 1 102,0 0-292,0-2 56,-1-1 123,2-2 0,-2 1-39,2 1-50,-2 0-29,1 1-5,-2 0 0,0-1 0,2-1 62,0 1-29,2-1 63,-2 3 4,2 0 80,-3 1-606,0 0 364,-1 7 57,0 1 5,0 8-359,0 1-749,6 2-1463,25-9-706,12-1 2621,-10-8 1,-1-1-1,4 0 1,-8 0 0</inkml:trace>
  <inkml:trace contextRef="#ctx0" brushRef="#br0" timeOffset="15851">19174 3457 22722,'30'-19'291,"-3"0"-285,-12 3 44,0-1-16,-1-3 16,3-1-39,-4 0-5,-1 0 27,-2 1-33,-5 4 0,-1 3-33,-4 5-40,0 4 73,0 2-168,0 2 67,-6 1 45,-1 5 56,-7 6 84,-3 9 0,-4 8-33,-2 7-971,-2 6 926,2 1 95,2 1-143,4-1 53,5-3 79,1-3-79,7-6-5,0-5-90,4-2-342,0-9 506,0-3-1597,0-8-1222,0-3-538,-4 1 3249,-15 0 0,10-1 0,-9 1 1</inkml:trace>
  <inkml:trace contextRef="#ctx0" brushRef="#br0" timeOffset="16037">18998 3616 19244,'48'-8'-11,"1"0"1,-1 0-1,0 0 1,-4 1 0,1 0-1,-5 0 1,-7 2-1033,9 0-1785,-13 1-449,-6 1 2551,-14 0 1,-4 2 0,-5 0 0</inkml:trace>
  <inkml:trace contextRef="#ctx0" brushRef="#br0" timeOffset="16514">19615 3510 19630,'-22'-14'378,"1"0"0,-17-9-210,30 27-45,-4 7-22,-5 10 39,-2 6-45,0 3-45,6-1-50,5-5-5,6-6-68,2-5-39,4-4-50,8-5 61,5-1-45,12-3 90,3-5 56,4-4 34,1-6-28,-3-1-6,-5 2 50,-8 4-50,-8 5 0,-7 2 28,-4 3 73,-2 6 363,0 5-156,0 10-190,-2 7-118,-1 5-314,1 1-789,0-2-941,2-4-1233,10-6 2995,3-8 1,-1-8 0,-1-4-1</inkml:trace>
  <inkml:trace contextRef="#ctx0" brushRef="#br0" timeOffset="16939">20038 3281 19720,'-7'38'530,"1"1"0,0-3 0,0-1-393,1-9 0,-1-2-8,-6 24-79,-1-5-50,-2-6-67,5-7-504,0-6-1098,1-5-1495,3-5 3164,-2-5 0,5-4 0,-1-3 0</inkml:trace>
  <inkml:trace contextRef="#ctx0" brushRef="#br0" timeOffset="17667">20303 3492 14936,'-26'-5'2056,"4"0"-1491,20 5 46,-2-1 33,3 1-50,-2 0-191,0 0-78,-1 0-157,-2 0-84,1 2-34,-2 1-50,2 3 0,-1 1-72,2 1 27,1 2-6,2 1-33,1 5-50,3 2-112,7 5 94,6 1 63,7 3 38,-4-1 40,0 0-62,-7-1 6,-4-4 67,-1-4 84,-5-3 107,0-6 27,-2-2-61,0-4 11,0-1-751,-2-6-1008,-2-6 1591,-5-11 0,4 9 0,0-2 0</inkml:trace>
  <inkml:trace contextRef="#ctx0" brushRef="#br0" timeOffset="17967">20567 3739 18621,'34'-25'306,"0"0"0,-1-1 0,-2 3 0,-1 1 0,-9 3-189,-8-2-27,-3 3 100,-5 4 29,-2 3 139,-3 5-151,0 3 12,-5 2 10,-10 7 62,-10 9-21,-13 10-427,17-8 0,0 2 202,-2 2 0,2 0 30,1 2 1,2 2-76,4-2 0,2 2-188,3-1 1,4 1-839,9 21-41,18-22 1,10-4 1066,5-3 0,6-3 0,-2-2 0,-3 0 0,1-1 0,-6-5 0,0 0 0,1 0 0</inkml:trace>
  <inkml:trace contextRef="#ctx0" brushRef="#br0" timeOffset="40980">6315 5521 19977,'16'21'398,"-4"-2"-264,-16-5-50,0-1 17,0 1-28,0-1 50,-1 1-6,1 1-49,0 0 32,0 0-49,2 0-46,0-3 7,2 0 27,0-3 17,0 0 5,0-1-21,0 1 44,5 0-6,2 0-44,6 0-1,1-2 1,1 0 22,4-2 73,2 0-17,2-2 0,2-1-22,4-1 22,0-1-11,7 0-51,-3 0-50,3 0 67,-5-2-61,0 0 78,-1-2-73,1 1 79,0-1 16,5 1 6,3-3-11,5 0-260,-18 2 0,0-1 231,1 1 1,1-1-28,2 0 0,0-1-15,1 1 1,-1 0 3,0 0 0,1 0-15,-2 0 1,0 1-18,0 0 1,-2 0-3,0 0 0,-1 1 3,0-1 0,0 1 25,22-2-22,0 0-12,-2 1 40,-2 1-29,-2 0-5,-3 1-39,-5 1 39,-1 0 0,-4 1 11,1 0-5,1 0 61,2 0-67,7 0 31,-9 0 0,2 0-29,-5 0 1,-1 0-677,10 0 1,-1 0 690,-7 0 0,-2 0 13,2 0 1,-1 1-14,1-1 0,1 0 19,0 1 1,0 0 10,0-1 1,1 0-3,0 1 0,0 0-12,-1 0 1,-1 0-9,1 0 1,-2 1-21,-2 0 1,-1 1 33,23 2-33,-6 2 50,-3 0-45,-5 1 0,1 1 23,9 3-207,-11-3 1,-1-1 177,-3 2 1354,-4-2-1325,-2-1 468,-6 0-418,1-2-50,-7 1-29,1-1 558,-3 1-529,-1 1 33,-1-1 0,-1 1-33,-2-1-28,-2 0 83,2-1-83,-4-2 33,2-1-39,-2-1 134,2 0-99,0-1 15,1 0 12,-2 0 38,1 0 1,-1 0-95,2 0-6,-2 0 0,4 0 0,4-1 0,6-3 11,11-2-5,6-2 72,12-1-72,0-1-669,4 0 663,-6 2-5,0 1-1,-7 3 6,-9 2 0,-1 1 0,10 0 6,13 0-1,-19 1 57,4 0-62,-3 0-6,3 2 6,0 1 28,5 3-22,2 1-6,4 1 34,2 1-34,2 1 0,-23-5 0,0 0-136,1 1 0,0 0 166,-1-1 1,1 0-28,-1 0 0,0-1 0,-1 0 0,1-1 30,0 0 1,0 0-32,1-2 1,1 1 45,1-2 0,2 0 30,14-2 0,1-1-72,-10-1 0,2 0-568,10-3 0,0-1 587,-14 1 1,-3-2 10,1 1 0,-1 0-122,-4 1 1,0-1 143,-2 1 1,0-1 42,16-4 504,-5 0-555,-9 3 260,-4 1-231,-9 2 1314,-3 1-1315,-6 2 269,-2 1-2711,-2 1-913,-9 13 3199,-9 7 1,-2 2 0,2 0-1,1-2 1,-1-1 0</inkml:trace>
  <inkml:trace contextRef="#ctx0" brushRef="#br0" timeOffset="43208">11783 5486 20246,'-4'27'890,"1"-1"-705,-3-9-17,2 2-45,-2 1 45,1 1-17,-3 1 23,2 2-28,-3-2-11,1 1-85,2-1 23,0-1-28,3 0-40,1-3 29,2 0 22,0-2-11,2-1-45,8-1 61,3 0 51,10-2-33,2-1-79,5-1 33,1-3 40,4-2-67,3-2 61,6-1-939,4-2 872,-21 0 0,0 0 44,2-2 1,1-1-196,-1 0 1,1 0 170,-1-3 0,0 0-6,-1 1 0,0-2-12,-2 1 1,-1 0 19,0 0 1,0 0-17,19-5-6,-3 1 0,-1 0-13,-4 2 97,-3-1-84,-4 1 39,-2 1 57,-2-1 837,0 2-781,-1-1 297,-4 2-348,3-1-30,-2 2 13,6-1 56,2 0-6,5 0-78,3-2 6,3 1 44,2-2-55,-2 1-367,-1-1 327,-3 1 28,-4 0-11,-4 3 6,-6 0-17,0 3-17,-5 0 0,2 1 366,-1 0-360,3 0-1,2 1 79,4 2-84,1 2 6,1 3 33,0 1 28,0 1-33,-1 0-6,-3-1-23,-4 0 23,-3-1-22,-3-1 78,0-1-78,-7-1 27,0-2 63,-3 0-46,-3-2 146,0 0-156,0-1 44,-2 0-79,4 0 1,-4 0 39,4-2 5,0-1-16,4-2 16,5-3-50,4-1-6,4-2 6,4-1 40,6 0-40,3 0-40,3 1 35,3 1-1,-4 2 1,-1 2 5,-4 2-79,-3 2 79,-1 1 0,-2 1 0,3 0 0,4 3 0,7 3 0,7 7-587,-20-5 0,1 2 593,3 0 0,0 1-4,2 0 1,1 0-360,2 1 1,1 0 375,1-1 1,0-1 2,0 1 1,1-1 5,0 0 0,1-2-12,-1 1 1,-1-2-14,3 0 0,-1 0 30,0-2 1,0 0 13,1-1 1,-1 0-6,1-2 0,0 1-622,0-2 0,1 0 633,-1-1 1,0 0-4,2 1 0,1-2-366,-2-1 1,0-2 365,3 0 1,1-1-15,-1-2 0,0-2 3,3 0 1,0-1-12,-2 0 0,0-1 14,0 1 0,-2 0-20,-3 0 1,-2 0 5,-4 1 0,-1 1 357,-5 1 0,-2 0-289,14-3-7,-11 2 687,-13 3-698,-6 1 1366,-5 1-1360,-4 1 1033,1 0-1039,1-1 93,3-1-171,2-3 0,3 0 0,3-3 0,-3 3-33,-1 1-253,-5 2-447,-4 3-712,-1 0-1770,0 6-62,0 5 2722,0 8 1,0-7-1,0-1 1</inkml:trace>
  <inkml:trace contextRef="#ctx0" brushRef="#br0" timeOffset="66363">9490 4198 17473,'7'-16'2465,"-4"3"-2023,-9 10-61,-5-1-28,-6 1-96,-2 0 46,-3-1-79,-2 2-73,-1-1 23,0 1-56,2 0 28,0 1-74,2 0 63,2 1-57,1 0-16,-1 0-29,2 0-27,-5 0 78,0 3-39,-5 1 5,0 3 34,-2 1-45,3 0-33,4-1-6,3 1 6,4-3-6,3 2 5,0-1 68,1 1-11,-3 3-12,-1 2 6,-2 2 28,0 4-50,1 0 50,-1 2-34,2 0 0,1 0-44,3 0 28,3-2-29,0 0 57,3-1-57,1-1 7,2-2 27,2 6-34,0-6 40,0 6-11,0-6 22,0 3-45,0-1 23,2 1-29,2-1 1,4-2-6,1 0 5,3-2 1,-1-2 16,1 0-16,3-2-12,0 0 12,3-1 39,1 1 22,6-2-28,2 1 17,22 1-17,-10-2-139,-13-3 1,0 0 155,12 0-56,2-1 0,-2 0 56,1-2-50,-3 1 0,-1-1 50,-3 0-56,-1 0 78,-2 0-22,-2-3 6,2-2 61,-1-4 22,1-2-38,-2-1-74,-2 1 18,-2-1 271,-4 2-254,0-1-1,-1 0-28,-1-1-28,4-2 57,-2-1 16,0-1-34,-1 0 17,-1-1 23,-2-1 22,-3-2-6,-1-2 12,-5-3-23,-2-2 6,-2-3-12,-2 1 7,0 2 72,0 2 5,-2 6-38,-4 2-18,-6 2-117,-4 6-5,0-1-236,0 5-325,3 2-375,-2 1-515,3 1-701,-1 1-1120,2 0 2874,3 2 0,4-2 0,2 2 0</inkml:trace>
  <inkml:trace contextRef="#ctx0" brushRef="#br0" timeOffset="67256">9278 4392 21640,'-6'43'959,"-2"0"-853,-5-7-44,2-1-6,3-2-56,4-6-51,2-4-234,2-6-427,0-5-851,0-4-1714,7-3 0,12-3 2457,13-9 1,-10 5 0,-2-5 0</inkml:trace>
  <inkml:trace contextRef="#ctx0" brushRef="#br0" timeOffset="68502">13988 4269 19938,'-15'-26'851,"0"1"0,-13-15-318,7 39-79,-2 1-51,-2 0-62,-6 0-44,-3 3-45,-7 4 6,1 3-79,-4 3-56,6 0-33,1 2 11,5 1-57,3 1 12,2 2-44,4 1 27,0 3 11,2 1-16,2 4-23,2 1 62,7 2-40,4 1 35,4 1-35,2 1 62,0-1-44,11 0-1,7-2 1,13 0 16,9-2-293,-19-15 0,2 0 259,1-1 1,2-1-17,1 0 0,0-2 0,3 1 0,1-1-17,0-2 0,1 0 33,1 0 1,1-1-384,0-1 0,0 0 356,2-1 0,-1-1 44,1-1 0,0 0-25,0-1 1,1-1 18,-3 0 1,1-1-39,-1-1 0,0-1 38,-2-1 1,0-2 39,-1-1 0,0-2-25,-3-1 0,0-2-3,0-2 0,-1 0-133,-3-1 0,0-1 136,-2-1 0,0-1 11,-3 0 0,-1-1 30,12-19-32,-7-1 27,-9 0 62,-7 3 11,-4 1-34,-3 4-39,-5 2-39,-12 1 23,-10-1 27,-13-1-103,16 14 0,0-1-102,-1 1 1,-1 0 98,-1 0 0,0 0-34,1 2 1,1 1 10,2 1 1,0 1-409,-14-4-280,8 5-516,10 5-823,8 2-1227,8 14 0,3 5 3207,5 12 0,-3-11 0,3-4 0</inkml:trace>
  <inkml:trace contextRef="#ctx0" brushRef="#br0" timeOffset="69415">14076 4410 22015,'-17'-6'584,"1"1"-372,5 4 68,1 0-61,1 0 66,3-1-66,2 1 5,0-1-11,2 0-6,-1-2 17,2-2-73,1-1-73,0-2-27,0-1-46,0 0 1,0 2-6,5 1-39,10 3-6,10 2 6,11 1 33,4 1-27,2 6 33,-4 3 5,-7 9-5,-8 4 62,-12 5-23,-6 2 23,-16 2-12,-10 0-44,-17-2-224,15-15 1,-1-1 220,0 0 0,0-1-1,1-1 1,0-1 3,-15 8-1,7-3-5,10-3 0,8-3-5,7-2-1,4-2-27,2-1 518,2 1-592,12 1-430,8 0-667,15 1-1390,13-3 955,-24-3 1,-1 0 982,3-1 1,-3 0-1,4 0 1,-11 0 0</inkml:trace>
  <inkml:trace contextRef="#ctx0" brushRef="#br0" timeOffset="120638">6650 9084 20951,'2'26'1104,"-3"3"-868,-8 3-74,-1 3-11,1 5-67,3 0-28,2 2-5,2-1-12,2-3 6,0-1-40,0-5-5,2-3-39,4-6 28,1-5 5,3-5-83,-4-5-180,0-4-180,-3-2-374,0-2-678,0 0-1081,6-3-695,3-3 3145,4-7 1,-6 5-1,-3 0 1</inkml:trace>
  <inkml:trace contextRef="#ctx0" brushRef="#br0" timeOffset="121762">7126 9119 19524,'-32'-9'1349,"-2"1"-1147,1 8-40,-3 0-50,-2 3-45,1 3-16,-1 7-46,4 3-5,3 3-33,8 1-51,8 0-90,7 2-151,8-2-16,21 1-29,12-1 179,-4-10 1,2-1-357,5 0 0,0-1 465,2 0 1,0 0 50,-2-1 1,-1 1 30,-3-2 0,-3 2-168,13 5 437,-13 0 28,-17-2 89,-6 1-89,-6 0 22,-13 2-145,-9 1 10,-18 2 396,-6-2-555,22-7 0,-1 0-25,-19 4-84,7-2-319,8-3-301,9-4-1111,10-1 1815,8-2 0,3 0 0,1 0 0</inkml:trace>
  <inkml:trace contextRef="#ctx0" brushRef="#br0" timeOffset="122597">7638 9031 17932,'-14'32'382,"-1"0"1,1 0-1,-7 12 1,6-2-13,13 6-1643,0 1 1453,2-1-18,0-5 110,0-5-137,0-7 291,0-8-297,2-7 67,-2-6 145,2-6 949,0-2-763,-2-4-11,2-8-326,-2-10 1,0-16-23,0-11-466,0 19 0,0-1 368,0-2 0,0-2 5,0 0 1,0 0-20,0 0 0,0 1-23,3 1 1,2 1-147,-1 2 0,3 1 118,2 4 1,3 0 112,11-17-84,2 10-29,2 6 34,-2 7-39,2 6-33,0 4 27,1 4-27,3 2 27,0 2-5,5 6 5,-3 5 6,1 8-50,-7 3-34,-4 2 609,-10 2-761,-5 0-88,-6 0 89,-12-2-511,-14 0-491,-19-2-402,6-11 1,-5-3 1521,1-2 1,-4 0 0,5-2-1,3 0 1,2 0 0,-7-2-1,-1 1 1</inkml:trace>
  <inkml:trace contextRef="#ctx0" brushRef="#br0" timeOffset="123220">8149 9278 21276,'-28'21'99,"0"-1"1,0 1-1,-11 6 1,10 0-100,21-1-11,4 2-62,15-9-11,7-3 84,13-11 17,11-6-348,2-10 379,-19 3 0,1-2-4,-2-3 1,0-2-3,-2-1 0,0-1 17,-2 0 0,-3 0 25,9-17-45,-10 2-39,-10 8-106,-6 4-85,-17 9-55,-13 5 55,6 4 1,-3 2-345,-1 4 1,-1 1-127,0 1 0,0 2-978,-2 9 1,2 3 818,-6 6 1,6 1 0,26-19 0</inkml:trace>
  <inkml:trace contextRef="#ctx0" brushRef="#br0" timeOffset="124012">8679 9243 20431,'-31'-2'952,"1"1"-807,9 1 96,-4 3 11,-4 3-33,-1 3-101,-1 3-73,6 0-45,4-1-96,8 1-21,7 0-41,4 2 24,6 3-40,10 2-27,10 3 100,10 0 92,-10-8 1,0 1 2,9 4 6,1 4 6,-22-15 117,-8-2 56,-2-4-61,-2-1-51,-5-1-67,-10 0-145,-8 0-242,-9 0-514,2 0-538,4 0-427,12 0-1411,5 0 3086,9 0 1,0 0 0,0 0 0</inkml:trace>
  <inkml:trace contextRef="#ctx0" brushRef="#br0" timeOffset="124475">9543 8855 25057,'-35'20'240,"-1"0"0,1 0 0,-1 0 0,-7 5 0,1 1 0,10 1-103,14 3 0,7 0-1192,-1 3 0,3 1 1097,2 1 0,3 2-23,0 0 1,3 0-144,1 1 1,3 0 33,4-2 1,2-1-180,1-1 0,2-2-250,6-2 1,1-3-360,0-2 1,2-3-762,6-4 1,2-3-1,-2-2 1,2-3 982,4-4 1,-2-2-1,4 0 1,-9-4 0</inkml:trace>
  <inkml:trace contextRef="#ctx0" brushRef="#br0" timeOffset="125263">9807 9260 20918,'-19'-21'812,"-1"1"1,-12-15-522,41 29-34,8 0-111,13 1-6,7 2-62,3 1-72,0 2 5,-2 1-5,-7 4-6,-4 4 11,-8 4 56,-4 1 23,-9 1-40,-2-1 34,-4 1-5,0-2-40,-11-1-39,-5-2-135,-15-2-189,-5-2-432,-4-2-326,0-2-867,8-1-1328,6-2 3043,15-3 0,3 2 0,8-3 1</inkml:trace>
  <inkml:trace contextRef="#ctx0" brushRef="#br0" timeOffset="125586">10548 9013 21926,'-19'8'1059,"-3"2"-841,-2 4-50,-1 3 0,2 2-95,2-1-62,5 2 29,3-3-40,5 1-320,3-3-312,4-1-2029,1 2-313,11-7-303,5 0 2457,11-7 1,-11-1 0,-3-1 0</inkml:trace>
  <inkml:trace contextRef="#ctx0" brushRef="#br0" timeOffset="126983">10143 9119 22123,'-14'3'806,"-1"-1"-582,-2-1-22,-2 2-18,-2 3-49,-1 2-51,2 3-51,0 0-21,5 2-7,2 2 62,7 3-22,2 4 11,8 4 73,13 4-45,8 2-225,-6-16 1,1-1 146,18 14-6,0-6-62,-6-3-408,-7-8-2073,-9-4-734,-7-9 3089,-6-7 1,-3 3-1,0-3 1</inkml:trace>
  <inkml:trace contextRef="#ctx0" brushRef="#br0" timeOffset="127634">10266 8872 22223,'28'36'1434,"-3"-1"-958,-1-1-1507,-4 4 1334,-2 7-169,-12-21 0,-1 1-16,-1 0 0,-2 1-40,-1 1 1,0 0 10,0 0 1,-2 0-31,-3-1 0,-1-1 237,-7 23-201,-9-8-95,2-6 0,2-8 55,5-7-649,2-6-532,5-6-593,1-3-1040,4-3 2759,0-1 0,0 0 0</inkml:trace>
  <inkml:trace contextRef="#ctx0" brushRef="#br0" timeOffset="128351">11712 8184 20716,'22'-17'306,"0"0"0,-1 2 1,1 3-106,18 12 40,-2 9 1,-5 4 21,-7 12 34,-9 3-29,-10 4-16,-5-1-72,-4-2-40,-7-4 5,-7-5-55,-5-5-90,0-5 0,1-4-269,-1-3-358,-1-2-382,0-2-665,1-4-1603,7-5 0,5-2 2457,7-4 1,2 8 0,0 2 0</inkml:trace>
  <inkml:trace contextRef="#ctx0" brushRef="#br0" timeOffset="128683">12436 7990 21814,'-36'26'312,"1"-1"0,1-1 0,4-1-38,-6 11-44,1 0-107,3 1-1106,5-1 983,6-3 334,6-4-530,9-4-246,2-6-640,4-3-878,8-6-1109,19-3-208,13-3 2621,-11-4 1,-1-1-1,4 2 1,-8-3 0</inkml:trace>
  <inkml:trace contextRef="#ctx0" brushRef="#br0" timeOffset="129116">13018 8026 21926,'-46'7'465,"0"1"0,4 0 0,4 1-258,-4 12-676,4 0 620,9 3-22,2-2 124,10 1-186,3-1 42,5 0-109,3-2-34,4-2-11,0-2 304,2-1-320,7-1 10,6-2-122,14-1-275,5-3-370,10-2-331,0-3-1026,2-1-637,5-2-465,-8 0 2848,-1-2 1,-21 2 0,-7-2 0</inkml:trace>
  <inkml:trace contextRef="#ctx0" brushRef="#br0" timeOffset="129520">12771 8290 21741,'30'-8'162,"2"2"-1153,11 6 859,-11 0 0,0 0 1,4 0-1,7 0 0</inkml:trace>
  <inkml:trace contextRef="#ctx0" brushRef="#br0" timeOffset="130479">13406 7814 21343,'8'49'1090,"-4"-24"0,-2 1-819,-1 0 1,-2 0-255,1 1 1,0 2 127,0-1 1,0 2-6,0 11 0,0 0-140,0-12 0,0-1-23,0 8 1,0-3-370,0 2-403,0-8-451,0-10-636,-7-8-1395,-6-5 2458,-10-6 1,8 2-1,2-2 1</inkml:trace>
  <inkml:trace contextRef="#ctx0" brushRef="#br0" timeOffset="130979">13653 7832 21483,'2'35'388,"-1"0"0,1-1 0,1 16 0,-1-5-29,-2 0-745,0 2 486,0-2-32,0-4-68,-4-4-236,-1-7-61,-3-6-548,-1-6-442,3-9-1716,-2-4-274,2-13 2457,-3-8 1,5 4 0,0 0 0</inkml:trace>
  <inkml:trace contextRef="#ctx0" brushRef="#br0" timeOffset="131418">13635 7885 14208,'4'-1'3092,"-1"0"-695,-3 1-1949,100-45-1804,-58 34 1483,-5-4 0,7-3 0,-8 6 633,-5 13-575,-8 6 367,-6 4-244,-8 10-49,-6 5-75,-8 6-38,-12 3-62,-9-1 571,-7 1-599,-3-4-45,7-2 22,5-4-33,10-1 51,8-3-40,4 0 79,11-1-40,10 0-44,13-2-6,12 1-761,2-1 540,-21-10 0,-1 1-989,22 8-2067,-8 0 0,-9-3 2457,-12 0 1,-9-8 0,-7-1 0</inkml:trace>
  <inkml:trace contextRef="#ctx0" brushRef="#br0" timeOffset="134137">10919 9331 27807,'37'4'101,"4"-1"11,-1-3-106,4 0-415,2 1 448,-2 0-39,-2 2 5,-3 1 1,-1 0-6,-1 0 6,3 0-1,-2 0 40,1 0-39,-5 0 44,-1 0-22,-7-1 132,-4 0-166,-3-1 82,-2 0-82,-3-1 6,3 0 39,-2 1 208,1 1-236,1 1-11,0-2 6,-1 1-6,-1-1 5,0 0 1,-3 0-1,3 0-5,-2 0 6,3 1-6,-1-1 6,1 1-6,-1-1 5,0-1-5,-7 1 34,-2-2-29,-4 1 260,-2-1-265,-3 0 0,-2-2 0,-3-1 0,-3-4 0,3-4 0,-3-3 0,3-5 0,0-3 0,1-2 0,1-1 0,4 3 0,0 3 0,2 4 0,0 5 0,0 3 0,0 2 0,0 2 0,0 1-13,0 1-82,-4 1-62,3 0-11,-4 2 84,2 2 17,-1 3 62,-2 6-1,0 3 6,-4 6 0,-1 5 0,-2 2 0,1 4 0,-1 0-6,4-1 1,0-3-1,4-5-61,-1-5 33,4-8 29,-2-4 5,4-5 95,-2-1-213,0-3-229,-1-3-196,-1-2-275,0-3-493,-2 1-794,1 1-1172,1 4 0,2 1 2184,2 3 1,0 0 0</inkml:trace>
  <inkml:trace contextRef="#ctx0" brushRef="#br0" timeOffset="135985">12595 9049 21707,'-2'42'1407,"0"1"-931,-10-5-62,1 6-892,-1 4 660,6-23 0,1 0-54,-1 2 1,0-1 5,0 1 1,1-1-62,-1 0 0,0 1-14,0-2 0,1 0 203,-3 23-256,1-4 5,5-7 230,0-6-235,2-7 44,0-7 29,0-6 456,0-5-484,0-4-1945,0-1-739,-2-15 2633,2-17 0,-2 11 0,2-8 0</inkml:trace>
  <inkml:trace contextRef="#ctx0" brushRef="#br0" timeOffset="137043">12683 9119 18067,'-23'-12'991,"1"-1"1,-13-7-628,33 17-45,2 0-17,0 1-61,0 1 0,0-1 22,4 1-50,5-2-50,7 1-6,4-1-39,6 1-51,0 1 11,3 0-5,2 1-11,1 1-29,1 4 1,-1 4 55,-3 3-5,-2 1 23,-4 2 10,-2 0 79,-4 2 56,-7-1-44,-4 0 27,-4 0 28,-2-1-17,0 1-27,-9 2-18,-5 0-38,-11 4-12,-4-1-61,-2 2-6,-1-2-22,1-2-6,5-3-11,2-4 22,5-2-28,2-4 45,3-2-6,1-2-5,4 0-11,1-2-6,6 1-17,0-1-45,10 0 6,1 0 6,9 0-6,1 0 11,4 0-5,0 0-1,3 0 35,-1 1-35,0 3 6,-2 3-5,-2 1 28,-3 1-29,-3 0 57,0 2-57,-5 1 40,-1 3 6,-5 1-46,-2 4 62,-2 1-33,0 2-28,0 2 27,-10-2 18,-3 1-1,-12-3 6,-6 0 11,-5-1-848,-6-1 814,19-10 1,-2 0-9,0-2 1,0 1-183,-3-1 1,0 0 178,0-1 1,1-1 2,1 0 0,1-1-25,-20 1-16,11-2-236,7-2-1692,5-4-95,12-4-1238,1-9 0,16-4 2523,6-3 0,-3 10 1,1 4-1</inkml:trace>
  <inkml:trace contextRef="#ctx0" brushRef="#br0" timeOffset="137877">12365 9102 20884,'-10'36'1255,"3"1"-891,4-9-112,0 4 6,-3 2 44,0 2-16,-4 2-363,-3 2 245,-2 3 17,-1 1-34,-1 0 28,2 0-11,2-3-34,3-2-33,4-3-17,0-4 73,2-4-95,1-5-29,1-4 1,2-5-28,0-4-1,-1-4 218,0-3-425,-3-2-274,4-1-297,-4 0-543,2 0-1961,-2-7 0,-1-4 2457,3-7 1,0 5 0,2 4 0</inkml:trace>
  <inkml:trace contextRef="#ctx0" brushRef="#br0" timeOffset="138651">13459 9208 22722,'47'-13'166,"0"0"1,0 0 0,0 1 0,0-1-1,-2 1 1,0-1 0,0 1 0,-2 0 0,-2 0-788,8-2 1,-3 1 0,-1 0 672,2-1 1,-1-1-1,0 1-341,-4 2 0,1-1 1,-2 1 317,-5 1 1,-1 0 0,-2 1 1,10-3 0,-4 1 39,-11 3 0,-2 0 889,7-3-673,-19 5-112,-8 4-62,-6 2 891,-13 1-1003,-13 2-6,2 1 0,-4 1 235,-5 1 0,-3 1-227,-7 3 1,-2 0-568,-1 1 1,-1 0 558,1 1 0,2 0-22,3-1 0,2 0 3,9-1 0,1 0-42,-12 7-34,18-1 17,13-2 0,6 1 972,15-3-893,11 1 1259,14-4-1254,4-2-11,-2-2-56,-11-3 27,-8 1-72,-11-1-45,-4 0-140,-4 1-279,2 0-18,6 2-403,9 3-695,12 2 53,-3-2 1,3 0-1,0 1 1,1-1 982,9 2 1,-1-1-1,1 1 1,-7-3 0</inkml:trace>
  <inkml:trace contextRef="#ctx0" brushRef="#br0" timeOffset="139018">15082 8537 24010,'-4'34'169,"1"-1"0,0 0 1,-2 14-1,0-5-107,0 3-28,2-4-34,3-6-129,3-5-431,6-5-616,4-5-768,5-4-1333,0-5 3240,0-4 1,-9-4 0,-1-3 0</inkml:trace>
  <inkml:trace contextRef="#ctx0" brushRef="#br0" timeOffset="139195">14799 8960 22963,'44'-11'51,"-1"0"0,1 0 0,0 0 0,-5 1 1,1-1-1,-3 2 0,-6 3-368,-4 4 1,-4 1-1208,21-1-1753,-7 2 3215,2 7 1,-19-6 0,-2 5-1</inkml:trace>
  <inkml:trace contextRef="#ctx0" brushRef="#br0" timeOffset="139597">15487 8766 22699,'-20'21'341,"0"0"1,2-2 0,2-1-219,5 4-72,3-4 27,4-5-27,2-6 105,2-4 270,0-2-314,5-4 146,8-7-124,12-7-33,9-6-6,8-2-10,-2 0 15,-2 4 7,-7 3-23,-10 7 50,-5 4-50,-9 4-84,-3 2-45,-4 1-50,3 0 90,4 3-135,7 3-376,7 2-655,5 3-974,21-5-1132,2-1 2621,-15-4 1,-1-1-1,1 0 1,-6 0 0</inkml:trace>
  <inkml:trace contextRef="#ctx0" brushRef="#br0" timeOffset="140763">13953 9613 24900,'-27'26'1238,"19"-2"-952,30 0-96,18 2-1356,-16-12 1,2 1 1204,2 0 1,0 1-7,3 1 1,-1 0-75,1 2 0,1 1 66,-1-1 0,1 2 42,-2 0 1,0 1-29,0-1 0,-1-1-14,-3 0 1,0 0-24,-2-4 1,-2 0 599,12 9-596,-9-9 72,-13-6 107,-6-6 1227,-4-3-891,-2-1 354,0-6-870,-7-2 7,-4-7-12,-10-3 5,-4-2 6,-3-3-11,1 0 0,4 2 0,4 3-78,6 3 22,7 4 6,0 1 50,6 4 33,-2 1-5,0 3-28,2 1-67,-4 1-6,4 0 6,-2 0-11,0 0-550,1 0 494,-2 0 72,2 2-5,-1 1-6,2 2-162,0 0-62,0 0 45,0-1-22,0 0-23,0-1-95,0-1-247,0 0-369,0-1-425,0 3-1721,0 0-123,0 1 2532,4-1 0,-3-2 0,3-1 1</inkml:trace>
  <inkml:trace contextRef="#ctx0" brushRef="#br0" timeOffset="141285">15223 10089 19680,'23'-30'391,"1"0"0,-1 0 0,-1 1 0,0 0 0,-4 2-176,-6 0 1,-1 0-492,0-1 0,-1 1 461,-1-1 0,-2 1-1,-1 2 1,-1 0 235,3-15 383,-6 9-237,0 12-25,-2 9-317,0 6-106,0 3-84,-7 8 529,-6 8-400,-11 15-77,9-9 1,-1 2-384,-1 5 0,0 2 386,-1 3 1,1 2-459,-1 3 1,0 2 449,3 0 0,1 1-22,0 1 0,1-1-56,2 1 0,1 0 39,1-3 0,1 0-26,1-1 1,2-1-17,0-3 0,1-1-37,2-4 1,0-2-227,0 17-375,2-13-360,-2-12-396,0-10 413,-4-5-2296,-10-7 3362,-19-10 0,16 7 1,-9-7-1</inkml:trace>
  <inkml:trace contextRef="#ctx0" brushRef="#br0" timeOffset="141462">14905 10301 21142,'43'-8'-108,"0"-1"0,0 1 0,0 0 1,0-1-1,6 0 0,0 0 0,-2 0 1,-5 2-1187,4-1 0,-3 1 945,-9 2 1,1 1-1,-3 0 1,-4 0-1,-2 0 1,1 1 0,0 0-1</inkml:trace>
  <inkml:trace contextRef="#ctx0" brushRef="#br0" timeOffset="141931">15858 10142 21948,'-9'-25'857,"-1"0"1,-7-15-539,1 40-62,-1 5-33,-8 2-89,0 8-63,3 0 1,0 1 51,-9 12-91,11-9 1,2 2-29,1 10-5,9 0 0,4-2-5,4-4-57,13-5 29,7-6-51,17-8-17,6-3-301,3-8 246,-1-5 100,0-6 50,-7-2 6,-7 2-6,-10 6-61,-9 5 67,-6 3 202,-4 5-62,-2 4-140,0 6 183,0 5-766,6 0-469,1 1-769,5-3-1456,3-4 0,-4-6 2631,1-4 1,-8-2 0,0 0-1</inkml:trace>
  <inkml:trace contextRef="#ctx0" brushRef="#br0" timeOffset="142230">16316 9666 23573,'16'35'532,"0"1"0,0-1 0,0 7 0,-2 2 1,-5-5-371,-6-5 0,-4-1-817,3 10 1,-2 0 654,-1-15 0,-1-2-151,-7 20-773,-2-8-567,-1-9-1786,5-10 3202,5-7 0,3-7 0,1-3 0</inkml:trace>
  <inkml:trace contextRef="#ctx0" brushRef="#br0" timeOffset="142555">16757 9984 22391,'-3'29'185,"-3"3"-118,1 3-33,-1 4-34,0 4-1159,0 1 1165,-4-1-6,1-3 16,0-5-611,5-10-282,2-9-943,8-11-1457,10-13 2457,8-6 1,-5 3 0,-4 1 0</inkml:trace>
  <inkml:trace contextRef="#ctx0" brushRef="#br0" timeOffset="142796">16828 10336 22313,'37'-4'63,"0"-1"1,1 1-1,-1-1 1,9 0-1,-1-2 1,-6 0-48,-7-1 1,-3-2-746,-2-1 1,0 0 733,-1 1 1,-1-1 0,13-11 475,-10 2-576,-15 3 20,-5 5-396,-8 6-38,-17 4-303,-9 8 42,2 0 0,-3 2-361,-7 5 1,-3 2 1130,0 0 0,-2 2 0,4-2 0,3-2 0,3 0 0,-7 1 0,-1 1 0</inkml:trace>
  <inkml:trace contextRef="#ctx0" brushRef="#br0" timeOffset="149169">6456 11536 21119,'-9'19'1524,"1"2"-1053,6 1-102,-2 2-49,2-2-63,-2-3 6,2-6 17,0-5-44,2-4 386,0-3-544,0-6-39,0-3 157,3-11-56,8-6-44,8-10-63,6-5-350,-10 20 0,-1-1 319,2 1 1,0 1-3,13-14-11,0 6-28,-3 7-6,-4 8-39,-4 4 45,-6 5-23,-2 1 23,-4 2 678,3 3-588,5 6-51,-1 7 0,7 5-22,-2 1-39,-4 0 21,-1-3 35,-7-4 5,0-4-6,-2-5-55,0-4-63,2-2-145,1-3 269,7-5 17,5-7 33,8-2-50,3-1 0,-1 4-50,-6 4-17,-4 5 67,-5 3 5,-1 2 85,1 4 11,1 4-22,4 6-46,-2 6-33,0 2-28,-5 1-353,-2 0-549,-5-2-587,1-4-1368,-6-4-392,6-7 0,-4-3 2457,4-5 1,-3 1 0,-1-2 0</inkml:trace>
  <inkml:trace contextRef="#ctx0" brushRef="#br0" timeOffset="149401">7391 11377 24262,'-5'41'175,"0"0"1,0-4-1,0-5-175,-3-5-285,1-4-309,-3-3-498,3-5-695,-1-2-1490,0-7 0,4-2 3040,-2-4 1,3 0 0,1 0-1</inkml:trace>
  <inkml:trace contextRef="#ctx0" brushRef="#br0" timeOffset="149597">7409 11254 14399,'14'-19'3276,"-3"3"0,-11 16-1280,0 0-1844,0-5-197,0 4-119,0-5-530,0 6-2583,0 0 0,9 0 0,-1 2 2457,10 0 1,-11 1 0,1-2 0</inkml:trace>
  <inkml:trace contextRef="#ctx0" brushRef="#br0" timeOffset="150019">7444 11236 16773,'-6'-9'2135,"2"1"-982,4 8-240,0 0-236,87 81-2772,-76-38 2257,13-8 1,8 5 0,-15-4 47,-26-9 0,-7-2 110,4 2 1,1-1-24,-10 18-62,4-7-196,6-13 45,5-9-84,5-9-84,1-5 2035,3-11-1873,13-9 46,14-14-94,-9 13 1,2-1-271,4-3 0,1 0 271,-1 1 0,0 0-28,0 1 0,-1 1-1,-3 2 1,0 2-3,11-9-67,-10 10 28,-11 8 39,-5 6 0,-6 2 134,0 5 51,-2 5 655,0 10-767,0 5-45,0 4-28,-2 0-291,-2 0-280,-3-4-443,-1-4-661,3-6-1602,2-7 3170,3-4 1,0-4 0,0 0 0</inkml:trace>
  <inkml:trace contextRef="#ctx0" brushRef="#br0" timeOffset="150552">8273 11342 22055,'3'34'2095,"-1"1"-1658,-1-5-152,4 2-100,1 2-67,2-3-68,3-6-50,-3-6-6,3-8 1,-3-5 5,2-5 0,3-1 61,7-10 114,9-5-133,-8 1 0,2 0-389,4-3 1,1 0 377,3-1 0,1-1-3,0 1 0,-1 1-23,-2 0 1,-1 2-3,-4 2 0,-2 2-3,9-6 11,-10 9 230,-11 4 56,-6 2-57,-2 2-60,-2 6 814,0 4-826,0 10-61,0 4-74,0 3-33,0-1-50,0-1-191,0-5-308,0-6-341,0-6-584,0-4-1136,0-2-667,7-2 3110,10-6 1,-6 4-1,4-4 1</inkml:trace>
  <inkml:trace contextRef="#ctx0" brushRef="#br0" timeOffset="151069">9561 11254 24855,'-41'8'128,"1"0"0,0 0 0,0 1 0,-9 1 0,2 0 0,8 2-44,-5 11-84,11-1-28,16-2-56,7-3 23,8 2-74,13-1-50,11 2 0,16 0 84,-15-10 0,2-1 23,-1 0 0,1-1 30,-1 1 0,-1-2 43,17 5 5,-10 0 61,-8-3 119,-11 0 55,-5-2 39,-4 0-55,-2-1-107,0 1-39,-2 0-62,-8 1-11,-3-2-263,-10-1-449,0-2-447,-2-2-348,2-1-1770,4 0 3250,4-5 1,9 4-1,2-4 1</inkml:trace>
  <inkml:trace contextRef="#ctx0" brushRef="#br0" timeOffset="151696">10407 10954 25326,'-30'20'1630,"-5"7"-1378,14-9 0,0 3-1732,-4 7 0,0 3 1687,-3 7 0,-1 4-87,8-8 0,0 3 0,1 1-120,-1 4 0,1 3 0,1 0-473,5-8 0,1 1 1,0 0-1,3 1 473,1 1 0,1 1 0,2 0 0,1 0 0,-1 1 0,1-1 0,2 1 0,2-1 0,4 0 0,2 0 0,2-1 0,0-1-122,1 10 0,1-1 0,4-3 122,2-7 0,4-2 0,1-3-239,9 7 1,4-7-228,4-7 1,5-9-416,-1-10 0,5-5 0,0-3 61,-8 0 1,-1-1 0,2-2 0,0-1 616,8-4 0,3-2 0,-2-1 0,-4 1 0,-7 3 0,-2-1 0,-3 0 0,6-5 0,0 0 0</inkml:trace>
  <inkml:trace contextRef="#ctx0" brushRef="#br0" timeOffset="152705">11148 10989 21052,'2'44'468,"-1"0"0,1-1 0,0 1 0,-1 0 0,0 0 0,0-1 0,-1-2 85,0 5 0,-1-2 0,0-1-681,0-2 0,-1-1 0,1-1 266,-1-1 0,1-2 0,0-2-113,-1 2 1,-1-2-26,1 0 0,-2-3-191,0 8-380,-2-7 69,3-10-803,2-10-355,1-9-1617,0-5 0,0-8 2913,0-6 0,0 5 0,0 1 1</inkml:trace>
  <inkml:trace contextRef="#ctx0" brushRef="#br0" timeOffset="153823">11130 11165 20543,'8'-11'817,"-3"1"-610,-3 7 6,2-1-6,3 1 18,-1 0-12,-1 2-28,-3 0-112,-2 1-1049,-2 4-356,1-2-478,-1 3-402,2 1-1065,0 2 2967,-2 1 1,2-2 0,-2-4-1</inkml:trace>
  <inkml:trace contextRef="#ctx0" brushRef="#br0" timeOffset="154512">11289 10971 19529,'1'33'2066,"5"1"-1590,15 1-690,0 5 435,-10-17 0,-1 1 0,-1 1 0,-1 1-314,-2 2 0,0 1 244,-1 2 0,-2-1 20,1 3 0,-2 1-59,0-1 0,-1 1-3,0 0 0,0-1-11,-1 0 0,0-1-48,0-2 1,0 0-18,0-2 1,0-1 2,0-2 1,0 0 64,0 19 0,0-4 241,0-6-303,0-5-33,0-5 5,0-6-6,0-6 329,0-6-519,0-4-2480,0-2 531,0-10 2134,0-13 0,0 8 0,0-5 0</inkml:trace>
  <inkml:trace contextRef="#ctx0" brushRef="#br0" timeOffset="155521">11342 11024 21175,'24'-24'488,"4"3"-488,1 16-28,7 0-56,-2 1 67,3 2 17,-3 0 50,3 2 79,-3 2-45,1 2-28,-4 6 112,-1 2-33,-5 4-17,-6 0 22,-5 3 5,-6 1 57,-3 2 61,-3 1 17,-2 2-56,-4 1-22,-5 1-34,-5 2-39,-5 0 11,-4 0-23,1-1-22,-2-1-33,3-2 0,-4-3-29,4-3 23,-2-4-11,2-2-39,2-3 122,2-2-27,5-2-62,3-2-5,5-2-34,2-1-582,2-1 576,4 0 6,4 1 0,9 3 45,6 3-45,8 5-34,1 3 29,6 5-559,-5 2 536,1 4 28,-7 0 56,-4 1-51,-6-1 40,-7-2 73,-4-2-1,-4-3 18,-2 0 21,-2-4 537,-7 2-603,-7-3 22,-9 1-73,-4 0 23,-4-1-56,1 1-6,-1-2-57,7-1-307,3-3-353,7-2-291,3-4-684,3-1-1585,5-13 0,2-7 2457,3-14 1,0 14 0,0 1 0</inkml:trace>
  <inkml:trace contextRef="#ctx0" brushRef="#br0" timeOffset="156181">12012 10760 21030,'-1'36'1608,"8"4"-1233,14 0-942,-6-14 0,0 1 780,0 3 0,-1 2-6,2 4 0,-1 2-53,-1 2 0,-2 3-655,-1 1 1,-1 0 676,-3 4 1,-2-1 25,-1 1 0,-2 0 25,0 0 0,-2 0-29,0-1 1,0-1-31,0-1 0,-2-1-4,0-3 1,-2-1-93,1-1 1,-2-2-28,-3-2 0,-1-1-6,0-4 0,-1 0-152,-2-3 1,-1-1 103,-1-3 1,-1-1-306,-19 14-363,1-6-444,-6-8-733,2-7-1423,-11-7 0,2-8 2621,19-5 1,2 0-1,-2-2 1,6-2 0</inkml:trace>
  <inkml:trace contextRef="#ctx0" brushRef="#br0" timeOffset="172384">8291 4921 20358,'-30'-10'3276,"7"3"-2021,21 6-426,2 1-666,5 0 22,13 11 324,20 8-375,-7 0 1,3 2-812,-6-4 0,2 2 1,2-1 760,5 5 0,2 0 0,2 1-37,-8-5 1,1 2-1,0-1 1,1 1-652,3 1 1,0 0 0,0 0-1,1 0 650,0 1 0,1 0 1,0 1-1,0-1-11,0 0 0,-1 0 0,0 0 0,0 0-200,-1 0 1,-2-2 0,1 2 0,1 0 217,-3-1 1,0 1 0,1 1 0,-1-1 0,-2-1-11,9 4 0,-3-1 1,0 1-44,-5-4 0,0 2 0,0-1 0,-4-3 0,5 2 0,-3-2-55,-4-3 0,-2-1 55,12 5 1272,-11-7-1272,-13-6 2794,-8-5-2794,-4-1-1045,-2-2-2232,-6-5 3265,1-7 1,-1 5 0,2-3 0</inkml:trace>
  <inkml:trace contextRef="#ctx0" brushRef="#br0" timeOffset="173096">9914 4604 22330,'-41'19'392,"0"0"1,0 1 0,7-4 0,0 0 0,-1 0 0,1 0-1213,-2 1 1,1-1 0,-1 1 0,-2 1 673,3-2 1,-1 2 0,0-1 0,-2 1 0,1 0-19,-5 3 1,0 0 0,-1 0 0,0 1 0,-1 1 238,4-2 1,-1 0 0,0 2-1,-1-1 1,0 1 0,1 1-86,4-3 0,-1 0 1,0 1-1,1 0 1,-1 0-1,1 0 1,1 0 69,-5 4 1,1-1 0,-1 1-1,2 0 1,0 0 0,2 0-136,-4 2 1,1 0-1,2 0 1,1 0-1,2-1 121,2-1 0,2 0 1,1 0-1,4-2-16,0 2 0,2-1 0,5-1-30,2 3 0,5-1 836,0 21-1043,8 0-163,15-25 1,6-1-401,4 0 0,6-3-213,5-4 0,5-2 0,3-1 983,0 0 0,3 0 0,1 0 0,-5-2 0,-5-1 0,-3 0 0,1-1 0,4 1 0,0-1 0,0 1 0</inkml:trace>
  <inkml:trace contextRef="#ctx0" brushRef="#br0" timeOffset="175620">829 11236 6759,'31'-9'-140,"-11"3"0,-13 4 0</inkml:trace>
  <inkml:trace contextRef="#ctx0" brushRef="#br0" timeOffset="177901">13318 4851 16017,'-13'-45'2593,"3"8"-1668,6 26-102,0 4-146,-1 1-150,1 4-85,0 1-139,0 1-11,2 0-57,-2 0 0,3 1 51,-1 3 72,2 4 124,2 5-23,14 8-39,13 4-252,-3-8 0,3 0-1008,6 3 1,3-1 960,-8-3 1,0 0-1,2 0-19,2 3 1,1-1 0,1 1-21,2 3 0,2-1 0,-1 2 2,1 1 0,1 1 0,-1 1-38,1 0 1,0 1 0,-1 1-14,-1-1 1,0 1 0,-2 1-1,-2-1 1,-1 0 0,0-1-8,-3 0 0,-1-1 0,-2 0-8,-2-2 1,-2 0 0,0-1 23,8 8 0,-2-1-246,-5-4 0,-2-2 207,-3-3 0,0-3 3,9 10-6,-8-8-6,-7-8-212,-6-4-275,-3-5 1486,-3 0-4108,-2-3 463,-6 1-625,-8-1 2457,-10 0 1,7 0 0,2 0 0</inkml:trace>
  <inkml:trace contextRef="#ctx0" brushRef="#br0" timeOffset="178526">14764 4445 20050,'-39'19'241,"0"1"1,0-1-1,0 1 1,0-1-1,1 0 1,0 0-1,1 1 1,2-1-1,2 0-38,-6 8 1,3-1 0,-1 2-1024,5-4 1,-1 0 0,0 1 0,-1 1 521,-3 4 0,-1 1 1,-1 0-1,0 1 391,6-5 0,0 0 0,-1 0 0,1 1 0,1 0-129,0-1 1,2 1 0,0-1 0,0 0 0,1 0 123,-5 4 0,1 0 1,1-1-1,2 0-21,-2 1 1,3 0-1,2-2 6,-5 7 0,3-2 348,6-6 1,2-1-389,3-1 1,1 0-34,-1-1 0,2 1-3,3-3 1,1 0-329,-5 17-425,9-10-275,6-7 1964,2-6-3023,15-4-1187,26-6 1638,-13-7 1,3-2 1438,10-4 0,-2-1 0,4-1 0,-9-4 0</inkml:trace>
  <inkml:trace contextRef="#ctx0" brushRef="#br0" timeOffset="182152">15117 13776 20621,'24'-30'1327,"0"0"1,15-18-566,-39 48-191,0 2-84,0 6 947,0 30-969,4 4-890,-2-8 0,0 2 596,3-4 0,1 0-48,0 3 0,2 0-28,0 1 0,1 0-19,1 0 0,1 0 8,0 0 0,1-1 3,-1-1 0,-1-1-205,1 0 0,-1-1 118,0-3 0,-1-1 0,-3-1 0,-1-1 0,3 18 0,-6-7 0,-2-10 0,0-9 0,0-8 367,0-6-1470,0-3 74,0-1-1710,1-3-538,17-21 0,4-5 2621,-3 4 1,0 1-1,2-2 1,-4 5 0</inkml:trace>
  <inkml:trace contextRef="#ctx0" brushRef="#br0" timeOffset="182956">15487 13670 21013,'7'22'2627,"2"7"-1787,3 10-476,-5-15 0,1 2-951,0 2 0,1 1 836,-1 3 1,0 1-49,0 3 1,-1-1-48,1 2 0,-1-1-56,-3 1 0,0-1-45,1-1 0,-2-1-50,-1-3 0,-1 0 131,0-4 1,0-1-270,-1 18-391,0-11-9,0-9-984,0-10-362,0-6-1396,0-7 3472,0-22 0,0 14 1,0-14-1</inkml:trace>
  <inkml:trace contextRef="#ctx0" brushRef="#br0" timeOffset="184101">15664 13670 23371,'-31'-10'308,"7"2"-196,24 8 689,0 0-728,0-3-73,0 2 0,0-2-6,0 2-10,0 0 72,4-2-23,4 2 46,7-2-74,10 1-5,5 0 6,7 1 61,3 0-56,2 1-22,-2 1-28,-3 2 39,-5 5 39,-5 4 51,-8 3-46,-5 3 63,-5 2 72,-5 2-5,-2 2-28,-2 2-29,0 2-16,-6 1 22,-1 2-78,-7 0 45,-3-1-6,0-2-73,-4-3 107,4-1-29,-1-4-27,-1-2 22,2-2-17,-2-3-28,1-2 40,3-2-74,-2-3 1,7-2 95,1-2-96,5-1 1,2-1 923,2 0-929,0 4 12,9 5 156,9 8 22,13 5-106,-10-8 0,0 1-491,3 0 1,0 1 493,2 1 1,1 0-88,-1 0 0,0-1-128,-1-1 0,-2 0 128,0-2 0,-2 0 0,11 9 0,-7-6-399,-11-4-693,-7-6-958,-4-3-1227,1-9 0,3-10 2457,3-14 1,-3 12 0,-1-1 0</inkml:trace>
  <inkml:trace contextRef="#ctx0" brushRef="#br0" timeOffset="185135">16510 13988 21013,'-34'-9'2101,"7"3"-1569,27 6 420,0 0-767,13 0 100,14 0-168,-1 0 1,3 0-680,9 0 0,3 0 616,-9 0 0,2-1 0,1 2-549,4-1 1,1 1-1,0 0 495,3 0 0,0 0 0,1 1 17,0-1 0,1 1 0,-2 0-17,-1-1 0,0 1 0,-2 0 0,-2-1 0,-2 1 0,-1 0-222,9-1 1,-4 1 221,-9 0 0,-4 1 101,8-1 22,-20 0 45,-10 0 1016,-5-2-887,0 1 1606,-5-1-1758,-8 0-38,-12 0-12,-11 0-89,-10-4 24,20 2 1,-2-1-28,-1-2 0,-1 0 69,1 0 1,1 0-59,1 0 0,2 0-14,-13-4-84,13 3-28,11 2-39,10 2-101,2 0 0,2 2 151,7 0 520,4 0-430,12 0 11,1 0-6,3 0 0,-6 0 6,-2 0 0,-7 0-5,-3 0-1,-5 0-55,-2 2 10,-2 3-5,0 2-179,0 5-354,0 3-570,0 2-532,0 2-1586,2-4 0,7 0 2457,8-9 1,-4-1 0,0-5 0</inkml:trace>
  <inkml:trace contextRef="#ctx0" brushRef="#br0" timeOffset="185688">18063 13617 23411,'2'35'459,"0"0"0,0 0 1,-1-1-1,1 0 0,0-2-207,1 4 0,0-1-841,0 3 0,1 1 757,1 0 0,0 1-84,-2-2 0,1 0-3,0-1 0,0-1-64,-3-4 0,0 0 154,0-5 1,0-1-172,-1 18-6,0-12-279,0-9 3,0-9-664,0-6-634,0-5-532,0-2-1165,4-14 3094,19-21 0,-14 14 0,13-11 1</inkml:trace>
  <inkml:trace contextRef="#ctx0" brushRef="#br0" timeOffset="186334">18292 13582 22470,'5'34'529,"1"-1"0,-1 1 0,3 15 1,1-3-211,1-15 0,0-2-877,1 5 0,0 0 807,0 2 1,1 0-446,0 1 0,0 2 299,1 0 1,-1 0-6,1 0 0,0-1-45,0 0 1,1 0-52,-2-3 1,-1-2-3,-1-3 0,-1-1-45,6 17 250,-7-14-865,-4-12-332,-2-11-621,-2-6-1664,-6-26 3106,-5-4 0,-1-1 1,1-7-1,-1 10 0,1 1 1</inkml:trace>
  <inkml:trace contextRef="#ctx0" brushRef="#br0" timeOffset="186980">18380 13582 14381,'-1'-8'2879,"1"2"-1927,0 6 852,0 0-1496,9-23-145,-1 18 72,12-18 73,1 23 11,8 1 56,7 4-100,8 4-390,2 5 305,-22-5 0,0 1 68,21 12 0,-8 4 61,-8 3-67,-10 1 0,-7 1-23,-7-2-5,-3 1 68,-2-2-24,-4 0-38,-10-1-95,-10 0 72,-10-1-72,-5-2-23,3-3 390,2-3-429,7-4-29,8-2 24,7-4 32,4 1-60,6-2 10,0 4 118,2 4 45,7 6 128,15 7-181,-2-11 0,3 0-641,8 2 0,3 0 657,5 2 1,3-1-97,-11-6 0,0 1 0,0-2-35,0 1 0,1-1 0,-1 1-43,16 5 1,-2 0-3,-3-2 0,-2 1-129,-4-3 1,-3 1-421,-4-2 1,-4 1-2158,9 14 2706,-16 4 0,-12-15 0,-6 1 0</inkml:trace>
  <inkml:trace contextRef="#ctx0" brushRef="#br0" timeOffset="190612">19562 13935 16051,'-28'-12'1638,"0"0"0,-17-6 440,43 17 1198,0 1-1533,9 0-1435,6-1-112,16 2-28,9 4-101,-13-1 0,2-1-341,3 2 1,1 0 298,4 0 0,1 0-433,1-1 0,2 0 411,1-1 0,1 1 13,1-2 1,-1 1 5,2-1 1,-2 1-20,1-1 0,-2 0 13,-1-1 1,-1 2-17,-4-1 0,0 0 6,-4 0 0,-2 0-6,16 3 50,-9-3-44,-14 0 22,-6 0-23,-7-2 596,-6 1 323,0-1 81,-8 0-1005,-1 0 0,-9-5 0,-1 0 0,-4-6 0,4 0 0,2 1 0,7-1-108,4 1-99,2-1 39,2-2 0,7-1 56,5-2 56,7 2-22,0 2-6,-5 4 50,-1 4-16,-9 2-6,0 2-56,-4 0 28,0 5 84,-2 6 168,-19 25-168,1-3-255,3-8 1,-1-1-267,-7 7-560,6-5-1506,9-6-606,8-9 3193,40-4 0,-25-5 0,24-2 0</inkml:trace>
  <inkml:trace contextRef="#ctx0" brushRef="#br0" timeOffset="191320">21379 13388 23086,'-5'38'526,"1"1"1,0-1-1,-1-1 1,0 0-1,1-3-218,-2 6 0,1-2-834,-1 1 1,0 1 737,0 1 1,1 0-706,0 0 1,0 0 607,0-2 0,1 1-23,1-2 1,0-1 77,-1-1 1,0-2-129,1-1 0,-1-2-14,-1-3 0,0-1-28,-4 19-6,-3-10-162,3-10 314,-1-9-1104,4-8 1057,2-5-2748,2-3-628,2-23 0,2-4 2457,7-23 1,-4 22 0,4 4 0</inkml:trace>
  <inkml:trace contextRef="#ctx0" brushRef="#br0" timeOffset="192584">21414 13617 19356,'-17'-20'1148,"3"3"-829,14 15 5,0 0 460,0 1-739,0 0 56,0-1 124,11-2-63,3 0 6,13-3 28,2-1-45,1 0 79,-1 0-140,-2 1 5,-4 2-39,-2 1-45,-2 3 11,-6 0-22,1 1 0,-4 0 0,5 0-50,-1 1 11,3 6 39,2 4 89,0 9 79,0 6-106,-3 5 72,-3 5-10,-6 0 4,-4-1 57,-3-1 11,0-5 67,-3-1 23,-8-4 0,-8-2-62,-6-2-56,-8 0 0,-1-1-276,-6 0 209,1-2-34,-3-1 29,4-2-24,1-2-27,5-2 11,5-2-11,4-2-6,8-1-28,5-2 29,4-1-40,3-1-128,2-1 128,8 0 11,4 0 17,12 3-28,6 2 0,7 5 28,2 1-28,3 3-265,-1 2 271,0 2 38,-2 1-38,-5 3 5,-6 0 56,-4 2-27,-8 0 88,-7-1 57,-4-1 22,-4-3-44,-11-2-74,-8-1-5,-15-4 12,-6 0-96,-4-4-398,0 0 197,2-3-230,2-1-342,9-1-628,2-2-559,8 0-1317,2-8 0,6-6 2457,5-10 1,4 8 0,2 0 0</inkml:trace>
  <inkml:trace contextRef="#ctx0" brushRef="#br0" timeOffset="193401">21096 13458 21287,'-8'41'1916,"2"2"-1681,6-17 1,0 0-613,0 3 1,0 0 572,0 4 0,0 0 8,0 2 0,0 1-2,0 1 0,0 1-409,0 2 1,0-1 402,0 2 0,0-1 11,0 0 1,0 0-63,0-1 1,0-1-31,0-2 0,-2 1-92,0-4 1,-2 0 63,-1-2 0,-2-1-37,-1-4 1,-2-1-40,-9 19 22,1-10-33,5-10 376,1-9-723,5-6 643,3-6-1225,2-2-2026,2-1-322,0-8 2993,0 0 0,0-2 0,0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01:00:33.66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6121 5168 19294,'-24'-15'1473,"5"3"-1137,13 12-62,3 0-67,0 0-44,2 0 2671,-1 0-2828,6 0-6,-3 0 5,3 0-10,-2 0 5,-2 0 0,4 0 0,-4 0 5,2 0-5,0 0 0,-2 0 0,4 0 6,-1 0-1,3 0 1,0 0 89,4 0-28,1 0-27,3 0-7,-1 0 34,2 0-67,-5 0 6,-1 0-6,-3 0 6,-4 0-1,0 0-5,0 0 0,2 0 0,4 0 6,5 0-6,2 0 5,0 0 23,1 0-22,-1 0-6,1 0 6,1 0 5,-2 0-6,-1 0 1,-1 0-6,-1 0 6,1 0-6,1 0 5,3 0 29,4 0 27,4 0 40,4 0-95,7 0 61,-2 0-61,3 0-1,-5 0 1,-3 0 33,-6 0-39,-1 0 0,-5 0-6,4 0 6,2 0 0,6 0 0,10 0 51,10 1-654,-20-1 1,2 1 627,3-1 0,1 0 8,2 1 1,0-2-316,1 1 1,-1 0 283,-3 0 1,-1 0 19,-3 0 1,-3 0-23,17 0-39,-13 0 39,-12 0 39,-7 0-28,-6 0 1201,-4 0-1206,2 0 686,0 0-687,3 0 29,3 0-29,2 0 46,5 0-18,4 0-21,0 0 21,2 0 1,-2 0-29,-4 0 29,-1 0-28,-5 0-1,-1 1 34,-3 0-5,-1 0 0,-2 0 10,-2-1-385,0 0-1021,-9 2-1254,-17 3-661,-8 2 2621,7-2 1,1-1-1,0 1 1,1 0 0</inkml:trace>
  <inkml:trace contextRef="#ctx0" brushRef="#br0" timeOffset="742">13230 5186 23735,'46'5'270,"1"0"1,0 0-1,0 0 1,0 0 0,0 0-1,0-1 1,-2 0-105,5 0 0,-3 0 0,2-1-986,-9-1 1,1-1 0,0 1 0,1-1 422,1 0 0,1 0 0,0 0 0,0 0 462,0-1 1,0 1 0,-1-1 0,1 0-122,-1 0 1,0 0-1,0 0 1,-1 0 122,-2 0 0,-1 0 0,-1 0 1,0 0-1,9 0 0,-1 0 0,-1 0-22,-5-1 0,-1 1 0,-1 0 318,10 0 0,-4 0-338,-7-1 0,-3 1 42,12 0-33,-19 0 16,-15 0 2310,-8 0-3127,-4 0 1998,-8 1-2610,2 4 207,-7 5-2105,-4 4 0,0 1 2457,-8-3 1,13-4 0,1-5 0</inkml:trace>
  <inkml:trace contextRef="#ctx0" brushRef="#br0" timeOffset="5116">13847 4498 18980,'36'2'367,"1"0"0,0 1 0,13 0 0,-4 2-188,-18-1 0,-4 2-509,25 5 436,-5 0-72,-7 1-29,-6-3 226,-5 2-226,-6-4 125,-1 2-124,-4-3-6,-1 0 0,-1-1 98,-3-3-529,-1 0-448,-3-2-533,-2 0-800,-2 0 1119,0 0 1,-2 0 0</inkml:trace>
  <inkml:trace contextRef="#ctx0" brushRef="#br0" timeOffset="5452">14270 4445 19462,'-33'26'5,"0"0"1,0-1 0,3-1-1,1 0 1,3-6-785,-7 0-1136,4 1-1362,7-1 2849,8-2 1,8-7 0,4-5 0</inkml:trace>
  <inkml:trace contextRef="#ctx0" brushRef="#br0" timeOffset="6293">14905 4586 22032,'15'6'135,"2"0"-56,6 2-40,-2 0 6,-3 0-40,-3-1 7,0-1-7,-5-1 1,1-1-1,-3-1-5,-2 0-5,0-1-62,-3-1 33,-1 0-16,-1-1-3227,0 0 1316,-5 1-1153,-6-1-163,-10 1 2457,1-1 1,6 0 0,6 0 0</inkml:trace>
  <inkml:trace contextRef="#ctx0" brushRef="#br0" timeOffset="6485">15117 4586 19960,'-48'13'210,"0"0"1,-1 0 0,5-2-1,1 1 1,7 0-211,10 0 0,3-1-465,-16 11-1456,11-1-1356,8-3 2686,9-4 0,5-7 1,4-4-1</inkml:trace>
  <inkml:trace contextRef="#ctx0" brushRef="#br0" timeOffset="27317">17639 2487 18386,'-19'12'1154,"1"-2"-672,1-10-23,1 0-17,1 0-16,0 0-56,7 2-57,0-1-43,4 0-52,1 0-16,-1 0-17,4-1-68,-4 0-50,4 0-11,-4 0-44,4 0 1819,-2 0-1831,2-3-23,2-1-10,4-5 27,6-2 1,7-1 5,8 0 0,7-1 0,7 0-421,6 1 418,-21 7 0,0-1 0,-1 1 1,0 0-32,1 1 0,-1 1-33,17-1 17,-7 2-51,-12 7 79,-10 7 22,-8 8 67,-12 10 22,-17 6-239,3-16 1,-3-1 151,-6 1 1,-3 0 0,-3-1 0,0 0-3,0-2 0,1-1-26,4-1 1,1-1-65,4-3 1,2-1-224,-10 7-74,16-4 57,10-1 27,10 2 85,17 1 78,12 2 117,-8-7 1,2-1-74,-1 0 1,1 0 97,-1 0 1,0-1-3,12 7 772,-9-2-705,-11-2-16,-9-1 33,-4-3-17,-3-2 39,0-1 163,0-3-179,0 0-90,-11-1-286,-3 0-346,-9 0-870,2 0-1775,6 0 0,7 0 2467,4 0 1,4 0 0,0 0 0</inkml:trace>
  <inkml:trace contextRef="#ctx0" brushRef="#br0" timeOffset="27559">18133 2910 8276,'0'0'0</inkml:trace>
  <inkml:trace contextRef="#ctx0" brushRef="#br0" timeOffset="28754">17675 3034 18044,'37'8'638,"0"0"1,-3-1 0,-6 2-202,-16 1-129,-3 4-129,-3 1-78,-4 4-90,-2 3-11,-5 1-325,-6 2-391,-4-3-808,-2-3-1315,8-10-438,4-2 3051,14-13 1,-7 5-1,7-5 1</inkml:trace>
  <inkml:trace contextRef="#ctx0" brushRef="#br0" timeOffset="29252">18292 2487 20207,'8'42'517,"0"0"0,-1-1 0,-3-3-389,-6-11 1,0-1-291,-1 0 1,1 0 273,-4 22-62,4-6-50,0-8-214,2-4-771,0-8-1499,0-4-793,11-5 0,3-6 2457,7-3 1,-8-3 0,-5-1 0</inkml:trace>
  <inkml:trace contextRef="#ctx0" brushRef="#br0" timeOffset="29857">18556 2522 14594,'-3'-7'2454,"0"1"-1732,3 6 1771,0 0-1995,0 55-112,0-27-224,0 8 1,0-1 72,0-7-44,0-2-40,0-4-27,0 0-40,0-2-39,0 0-45,0-1 0,0-2-6,0-4-67,0-4-11,0-3 22,6-4 45,1-2 17,9 0 11,1 0 74,8 0-46,2 0-33,5-3-6,-1-2-247,1-2-509,-7 1-571,-2 1-617,-8 2-1333,-3-1 0,-6-1 2484,-2-1 1,-2 3 0,-2 0-1</inkml:trace>
  <inkml:trace contextRef="#ctx0" brushRef="#br0" timeOffset="30177">18997 2575 19697,'2'41'326,"-1"0"1,0-4 0,0-3-226,-1 4-101,0-3-39,0-3-521,0-4-998,0-6-1337,1-7-382,4-4 2579,3-8 1,-3-1 0,1-2 0</inkml:trace>
  <inkml:trace contextRef="#ctx0" brushRef="#br0" timeOffset="30534">19315 2381 19468,'-3'35'544,"-1"-1"1,1 1-1,0 13 1,-1-5-282,-8 0-89,5-3-106,3-6-63,2-4-5,2-6-359,0-5-660,0-3-964,0 0 1983,2 2 0,-2-8 0,2-1 0</inkml:trace>
  <inkml:trace contextRef="#ctx0" brushRef="#br0" timeOffset="31030">19773 2434 21159,'-28'8'154,"-1"-1"0,-15 12-87,42 9-56,2 3-5,0 3 5,0 1 28,0-1-33,0 0-1,2-2 29,0-3 61,2-3 56,1-4 6,-1-3-72,0-3-35,-2-4 6,0-4-22,-2-4 50,0-3-1771,0-1-1590,0-8 0,0-2 2457,-6-8 1,5 8 0,-4 2 0</inkml:trace>
  <inkml:trace contextRef="#ctx0" brushRef="#br0" timeOffset="31210">19809 2399 16241,'39'-3'3276,"-8"1"-2049,-31 2-1025,96-18-1888,-58 13 1479,-3-1 0,6-2 0,-8 3-1631,-11 5-1078,-5 5-361,-2 2 2711,-3 4 1,-5-3 0,-1-3-1</inkml:trace>
  <inkml:trace contextRef="#ctx0" brushRef="#br0" timeOffset="31711">20567 2346 21282,'-22'-23'1205,"-1"5"-909,2 16-105,-1 1-74,-3 1 40,-7 3-39,-3 5-23,-5 7-320,0 4 231,4 1 22,9-3-28,10-2-56,9-2-28,6-2-34,2 0 40,13-1 263,4-2-185,12-2 0,2-2 6,-3 2-6,0 0-11,-2 3-56,-3 3 16,1 4 46,-4 7 5,-2 5 61,-7 6-5,-5 2 39,-4-1 6,-2-1-17,-11-4-84,-1-4-50,-13-4-521,2-6-735,-2-7-1971,-4-5 0,5-11 2457,3-5 1,11 1 0,6 0 0</inkml:trace>
  <inkml:trace contextRef="#ctx0" brushRef="#br0" timeOffset="31877">20902 2769 20151,'28'0'-820,"0"0"1,15 0 0,-41 0 0</inkml:trace>
  <inkml:trace contextRef="#ctx0" brushRef="#br0" timeOffset="32035">21573 2752 18408,'37'-11'-1093,"-16"6"1,-6 0 0</inkml:trace>
  <inkml:trace contextRef="#ctx0" brushRef="#br0" timeOffset="32163">21996 2699 23842,'29'-1'-656,"0"1"1,15-1-1,-41 1 1,-3 0 0</inkml:trace>
  <inkml:trace contextRef="#ctx0" brushRef="#br0" timeOffset="33725">17533 2963 21875,'17'-13'360,"-3"3"-299,-3 10-55,-3 0-1,5 0 46,-1 0 44,3 0-5,4 0 27,1 2-16,5 4 0,3 1-62,1 3 62,0-2-34,-3 0-22,-2-2 11,-6-2-11,-6-2 123,-6 0-45,-4 0 22,-2 0-21,0 2 55,0 1 39,0 2-50,0 4-73,-2 3 1,-2 1-12,-2 3-17,-3-3-28,3 0-28,0-2 45,1-3-45,-1 1 29,2-1 55,-4 1 6,1 1 5,-1 0 28,-2 0 13,-1-1 9,-3 1-4,-3-1 16,-4-1-51,-2 0-22,-4 1-44,2-1-46,-4 0 51,5 0-50,1 0 0,7-2 27,3-2-27,5-4 72,2 0 96,3-2 279,2 0-385,-3-1 27,-1-3-11,-5 0-34,-1-1-11,-3 1 6,1 1-39,-2 0 44,5 1-44,0-1-1,1 0 7,3 1-7,0 2-5,2 0 0,1 0-3277,1 0 0,10-1 0,7 0 2584,6 1 0,-5 0 0,-5 0 1</inkml:trace>
  <inkml:trace contextRef="#ctx0" brushRef="#br0" timeOffset="36270">17039 3528 24738,'15'-8'196,"0"1"-191,-2 7 63,3 0 16,3 0-17,2 1 28,2 1 6,2 0 23,6 1-7,3-1 68,6-1 11,1 1-1140,2-2 1050,2 1-61,-3-1 56,2 0-11,-6 0-12,-1 0-5,-9 0-28,-2 0-40,-6 0 6,-2 0 57,1 0-63,2-2 79,5 1-50,8-3 16,8 0 223,4-1-234,-20 2 1,0-1 13,0 1 0,1 0-210,0 0 0,0-1 160,-1 1 0,0 0 42,23-3-40,-10 1-5,-7 1 6,-12 2-1,-3 1 35,-3 1-35,3 0 799,2 0-798,5 0 455,4 0-456,5 0 1,7 0 50,2 0-416,6 0 393,-23 0 1,0 0-1623,1 0 0,0-1 1609,1 1 0,-1-1 13,1 0 1,0-1-457,21 1 448,-22 0 1,0 0 24,20 1 1,2 0-18,-6 0-27,0-1-1,-8 1 6,0-2 62,-2 0-22,3-1 16,5-1-34,2 0-21,8 1 32,-25 1 1,0 0-142,3 0 0,0 0 102,1 0 1,-1 1 13,2-1 1,0 0 1165,1 1 1,1 0-1150,0 0 1,1 0-1,1 0 0,1 1-30,-2-1 1,1-1-7,1 1 0,1 0 0,-3-1 0,1 0 0,-1 0 0,1 0 0,-2 0 0,0 0 0,-2 0 0,-1 1 0,1-1 0,0 1 0,-3 0 0,-1 0 0,2-1 0,0 1 170,-2 0 0,0 0-170,2-1 0,0 1 0,0 0 0,-1 1 0,2-1 0,0 1 0,-1 0 0,1 0 0,-2 0 0,0 0 0,2 0 0,-2 0 0,22-1 0,-1 0 0,-6 0 0,-3-1 0,-3 2 0,1-1 0,2 1 0,5-2 0,-19 1 0,1-1 0,0-1 0,2 0 0,0 0 0,0 1 0,3-2 0,-1 1 0,-1 1 0,1 0 0,0-1 0,0 1 0,0 0 0,-1 0 0,-2 0 0,0 0 0,0 0 0,-2 0 0,19-2 0,-4 1 0,-9 1 0,0 2 62,-5-1-62,2 1 0,0 0 0,5 0 0,2 0 0,5 0 0,0 0 757,-2-1-757,-8 1 622,-6-1-622,-9 1 339,-5 0-339,-6 0 0,0 0 0,0 0 0,1 0 0,3 0 0,-2 0 0,1 0 0,1 0 0,-4 0 0,2-1 0,-1 1 0,-1-1 0,0 1 0,0 0 0,0 0 0,2 0 0,1 0 0,3 0 0,3 0 0,1 0 0,3 0 0,0 0 0,0 0 0,-1 0 0,-3 0 0,-1 0 0,-5 0 0,-1 0 0,0 0 0,0 0 0,5 0 0,3 0 0,3 0 0,4 0 0,0 0 0,-2 0 0,0 0 0,-6 0 0,-1 0 0,-4 0 0,0 1 0,1-1 0,1 1 0,2-1 0,3 0 0,4 0 0,2 0 0,4 0 0,2 0 0,6 0 0,-1 0 0,4 0 0,-5 0 0,-2 0 0,-4 0 0,-6 0 0,-2 0 0,-5 0 0,-1 0 0,-1 0 0,0 0 0,-1 0 0,-1 0 0,0 0 0,-3 0 0,1 0 0,-4 0 0,0 0-41,-7 0-1560,-10 0-38,-11 2 1,-7 3-1,-2 0 1,-3 0 1228,1 1 0,-3 0 1,4 0-1,4 0 1,3-1-1,4-1 0,0 0 1</inkml:trace>
  <inkml:trace contextRef="#ctx0" brushRef="#br0" timeOffset="37686">21573 3104 19809,'28'4'-1093,"-1"-1"1,6 0 0,-4-1-2185,-2-2 2457,17 0 1,-23 0 0,-2 0 0</inkml:trace>
  <inkml:trace contextRef="#ctx0" brushRef="#br0" timeOffset="37846">22331 3069 16616,'36'-7'-547,"-1"1"1,0-1 0,6 0 0,-8 1 0,-12 0 0</inkml:trace>
  <inkml:trace contextRef="#ctx0" brushRef="#br0" timeOffset="38012">22843 3034 17916,'41'-9'-410,"0"-1"0,0 1 1,0 0-1,3-1 1,-3 1-1,-9 2 0,-6 0 1</inkml:trace>
  <inkml:trace contextRef="#ctx0" brushRef="#br0" timeOffset="50529">16863 2805 17412,'-41'8'1619,"10"-2"-1171,27-6 1349,4 0-1170,-1 0-419,-2 0-6,1 0 1624,0 0-1681,2-2-61,-2-1 11,0-2-33,-2 1 5,-2 0-67,1-1 62,-3-1-62,3-2 39,-2 0-39,2-2 6,-3 2-1,2 0-5,-1 1 6,1 1-6,2 0 39,0 0-33,0 0-6,-1-1 0,1 1-6,0-2-22,2 2 28,-2 0 0,3 0-6,0 1 12,1 0 0,0-1-1,-2 1 1,1-2-6,-2-1 0,2-1 39,-3-2-39,4 0-39,-2-1 39,2 0 0,0 0 0,0 0 5,0 0-5,0 0 0,0 0 45,0 0-34,0 0 23,0 1-28,0 1-1,0 2-5,0-1 51,0 0-46,0-2 1,0-1-6,0-2 5,2 3 1,-2-1 5,2 2-11,0-2 11,-1 1 29,0-3-7,-1 0-27,0 0 5,0 1 34,0 1-40,0 4 23,0-1-16,0 1 21,0-1 6,0-2-5,0 1 0,0 1-1,0 1 1,0 3-23,0-1 23,0 1 5,0-1-33,0-2 5,-1 1-5,-4-4 5,1 2-5,-2-3-1,0 1 1,1 0 22,1 2-28,0 5 0,4 1-45,-2 3 45,0 0 106,2 0-100,-2-2-6,2-1 45,0-1-45,0 2-6,0-1 1,0-1-40,0 1 39,0 0-22,0 1 28,0 0 0,0 0 39,0 1-61,0-1 22,0 0-50,0 0 16,0 1 34,0-1 17,0 0 28,3 3-40,0 0 40,7 1-45,-3-2-6,5 0 6,-1 0 62,1 0-62,-1 0 6,1 0-6,-5 0 0,3 0 33,-4 0-33,1 0 0,-1 0 0,-2 0-5,0 0 5,2 0 0,1 0-6,3 0 6,2 0 6,7 0-6,0 0 56,6 0-56,-4 0 5,2 0 46,-6 0-7,-2 0 46,-9 0-23,-2 0 84,-4 0-156,2 0-34,0 0 39,4 0 0,2 0 50,7 0-50,4 0 11,6-1 73,4-1-78,1-1-1,1 1 46,-4-2-12,-2-1-5,-4 2-34,-2 0 5,-6 2 6,-1 1-11,-2 0 51,-1 0-51,3 0-28,1 0 28,1 0 0,3-1 50,4 0-44,0 0-1,4 0 1,0 1-6,0 0 6,2-1-6,0-2 0,4 0-6,1 0 6,1 1 0,3 1 0,-1 0-6,5 1 6,2 0-633,4 0 639,2-1 13,-22 0 1,0-1-15,1 0 1,0-2 11,2 1 0,1-1-15,0 1 1,1-1 33,0 0 1,0-1-15,0 1 1,-1 0 10,2 1 1,0-1-1,-1-1 1,-1 0-9,4 2 1,1 0-24,-3-2 1,1 0 31,2 1 0,1 0-18,-4-1 1,1-1-17,0 1 0,0-1 0,-3 1 0,-1 1 3,0-1 0,0 1 2,-1 1 1,-1 1 13,1-1 1,0 1-17,1 0 0,0-1 13,3 1 1,1-1 0,1-1 0,1 0 14,2 0 0,1 0-29,0-1 1,0 1 0,1 0 0,1 0-659,-1 1 1,-1 0 657,1 0 1,0 0 0,-1 0 0,-1 1-257,-2-1 0,-1 0 282,-1-1 0,-1 1-23,-4 0 1,0 1-6,-1-2 0,-2 1-83,21 0 94,-2 0-6,-2 1 1,1 0 0,5-2-143,-23 1 1,1 0 138,2 0 1,0 0-3,0-1 0,1 1 457,0 0 1,0 1-458,0-1 0,-1 2 3,-2-1 0,0 1-3,22 0 34,-8 0-29,-5 1-5,-8 0 556,-4 0-550,-6 0 102,-6 0-102,-3 0 946,-4 0-952,2 0 411,2 0-405,6 0 0,6 0-1,5 0 1,2 0-1,-2 0-5,-4 0 45,-8-1-45,-5-1 6,-6 0 16,0 0 281,-2 1-303,-4 3 0,3-1 5,-2 2-5,3-3-5,0 1 5,0 1-336,0 0 336,0 4 33,0 5-27,0 9-1,0 5 46,0 1-51,0-1 5,0-1 29,0-3 11,0-1-40,-2-1 40,-1-2-6,-3-2 6,0 0-39,-1-1 27,-2 2 29,2 1-28,-4 1 22,1 1-23,1-1 12,1 2-39,2 1-1,2-1 1,2-1 5,-2-3-11,2-2 34,-3-3-29,1 0 29,2 0-29,-2 0 23,4 2-22,-4 1-6,2 2 0,-3 2 6,1 2-1,0 1 1,0 1 44,2-1-44,-2 0 5,2-1-5,-1-2-1,0 1 74,2-2-79,-1 0 33,0 0-27,2 0-1,-2 1 35,2 1-35,0 1 1,0 1-1,0 2 1,0-1 0,0 2-1,0-1-5,0 0 62,2 0-57,0-2 1,4-2 28,-1-1-5,1-1-29,-2 1 0,0 0 0,0 2 0,1 1 0,-1 0 0,0 1 0,0 1 0,-1 1 0,0 1 0,-2 1 0,1-1 0,-2 0 0,0-1 0,0 0 0,0 0 0,0 0 0,0 1 0,0 0 0,0 0 0,0-2 0,-2 0 0,-1-2 0,-1-2 0,2-1 0,-2-4 0,4 0 0,-2-4 0,2 1 0,0-2 0,0 1 0,0 0 0,0 0 0,0-2 0,0-1 0,0-3 0,0-1 0,0-2 0,-2 0 0,0-1 0,-3 0 0,-1 0 0,2 0 0,-4 0 0,0 0 0,-7 0 0,-6 0 0,-10 0 0,-9 0 0,-8 0 0,20 0 0,0 0-304,-2 0 0,-1 0 304,-3 0 0,-1 0 0,0 0 0,-1 0-586,-3 0 0,1 0 586,1 0 0,0 0 0,-1 1 0,1-1-268,4 1 0,1-1 268,0 1 0,2 0 0,2 0 0,1 0 0,2 1 0,0-1-114,-1 1 1,1-1 113,0 1 0,-1 0 0,-3 1 0,0 0 0,-2 0 0,-1-1-90,-3 2 1,-1 0 89,-3 0 0,-1 0-171,-3 0 1,-2 0 170,-2 1 0,0 0 0,-2 0 0,0-1 0,0 1 0,1 0 0,2-1 0,0 0 0,5 0 0,2 0 53,4-1 1,2 0-54,5-1 0,1 0 0,-16 0 0,7 0 201,3 1-201,0 0 0,-8 1 0,15-2 0,0 1 7,-6 0 1,-1 0-8,-5 2 0,-2-1-116,-5 2 0,-1-1 116,-2 2 0,-1 1 0,15-4 0,-1 1 0,1 0-173,0 0 1,1-1 0,0 1 172,-12 1 0,1-1 0,5 0 0,1-1 0,9-1 0,2-1 12,-17 1-12,15-2 0,6-1 584,5 0-584,-1 0 1693,0 0-1693,-5 0 1200,-2 0-1200,-5 0 0,-2 0 0,-3 0 0,-2 0 0,1 0 0,-1 0 0,0 0 0,1 0 0,-1-1 0,2 0 0,1 0 0,4 0 0,3 1 0,4 0 0,6 0 0,2 0 0,4 0 0,1 0 0,-3 0 0,-1 0 0,-4 0 0,-4 0 0,4 0 0,-1 0 0,5 0 0,2 0 0,3 0 0,3 0 0,3 0 0,2 0 0,2 0 0,0-3 0,0 1 0,-1-4 0,-5-2 0,-3-3 0,-6-4 0,0-3 0,1-1 0,-1-2 0,5-1 0,-1-1 0,3 0 0,0-2 0,-1 1 0,1-2 0,0 1 0,-1 2 0,3 1 0,0 4 0,3 0 0,0 1 0,-2-2 0,1-2 0,-6-1 0,3-3 0,-5-1 0,3 0 0,-1-1 0,3 1 0,1-2 0,4 1 0,0 1 0,2 0 0,0 4 0,0 1 0,0 2 0,0 1 0,0 1 0,0-2 0,0 1 0,0-2 0,0 0 0,0-1 0,0 1 0,0 0 0,0 1 0,0 0 0,0 2 0,0 0 0,0 1 0,0-1 0,0-1 0,0-1 0,0-3 0,0 1 0,0-1 0,0 1 0,0 2 0,0 1 0,0 0 0,0-1 0,2-1 0,0-3 0,3-1 0,-3 1 0,0 1 0,0 2 0,-2 3 0,2 2 0,0 2 0,-2 2 0,2 0 0,-2 1 0,0-1 0,0 0 0,0-3 0,2-1 0,0-2 0,3 0 0,-1 1 0,2 1 0,0 1 0,3-1 0,-1 0 0,2-3 0,3 1 0,0 0 0,-1 4 0,-2 2 0,-5 5 0,-1 1 0,-4 4-819,0 0-654,-6 14-1042,-4 8-392,-6 19 1268,7-12 1,0 1-1,1 1 1,3 1 982,0 0 1,1-1-1,1 4 1,3-14 0</inkml:trace>
  <inkml:trace contextRef="#ctx0" brushRef="#br0" timeOffset="83439">12630 8855 19815,'-45'-2'2565,"9"0"-2234,47 2-35,-5 0-16,2 0-44,-1 0-18,3 0-28,0 0-27,9 0-6,0 3-17,12 0-40,1 4 18,5 0-6,3 1 28,0-1-228,1-1 267,3-1-56,-2-2 13,2 0-36,-4-2-4,-3 0-12,1-1-45,-6 0 22,2 0-27,-4 0-28,1 0 61,-1 0-56,-3 0-5,0 0 27,-4 0 12,-2 0-11,-1 0 193,-2 0-159,2 0-18,-1 0 0,4 0-16,-2 0-23,2 0 40,-4 0-51,1 0 33,-1 0-27,2 0 5,0 0 28,2 0-39,-2 0 6,2 0-1,-2 0-5,-2 0 6,-1 0 0,-3 0-1,0 0-5,-3 0 6,1 0 22,1 0-28,1-1 67,4 0-61,1-2 5,2 1-6,1-1-5,-4 1 62,-1 0-56,-5 0-1,-1 0 1,-3 1-1,-3 0-5,-2 1 0,0 0 40,-2 0-24,2 0-4,1 0-12,-1 0 56,0 0-56,0 0 61,0-1-61,0 1 6,-1-1-1099,-1 1 1,-2 0 0</inkml:trace>
  <inkml:trace contextRef="#ctx0" brushRef="#br0" timeOffset="101577">16863 9790 16723,'-23'-9'812,"4"2"-549,15 7 118,1 0 123,1-1 1512,2 0 802,0-1-2538,0 0 2896,0 0-3176,2 2 84,12 0 11,6 0-39,15 0 6,3 2-12,4 2 0,2 0-254,0 1 255,5-2-371,-23-1 0,1 1 339,1-2 1,0 0 13,2 0 1,-1 1 16,0-1 1,0 0-46,1 0 1,1 0 30,0-1 1,0 1-12,3-1 1,-1 1-24,2-1 1,-1 0 28,3 0 0,-1 0-15,1 0 1,0 0-14,0 0 0,1 0 25,-1-1 0,1 1-23,-1-1 1,-1 0 11,0-1 0,-1 1-17,0-1 0,-1 1 25,-2-1 0,-1 1-8,0 0 0,0 0 13,-1 0 1,-1 0-207,0 0 1,0 0 208,1 0 1,1 1-12,0-1 1,0 0 2,3 0 0,1 1-6,2-1 1,1 0-764,4 0 0,0 0 775,2 0 0,2 0-31,2 0 0,2 0-290,-16 0 0,0 1 0,0-1 290,2 1 0,-1-1 0,1 1 0,1-1 0,0 1 0,0 0 0,0-1 0,0 0 0,0 0 0,0 0 0,0 0 0,-1 0 0,1 0 0,-1 0 0,0 0 0,-1 0 0,0 0 0,0 0 0,13 0 0,0 0 0,-1-1 0,-1 2 0,-2-1 0,-2 0 0,0 1 0,0-1 0,-3 0 0,-1 1 43,-2-1 1,-1 0-44,-3 1 0,1 0 0,10-1 0,0 2 0,-10-1 0,-1 0 0,11 0 0,1 0-127,-12 0 1,0 0 126,3 0 0,1 0 0,3 0 0,1 0-4,3 0 1,0 0 3,5 0 0,0 0 0,-14 0 0,1 0 0,0 0 0,3 0 0,-1 0 0,2 0 0,1 0 0,0 0 0,1 0 0,1 0 0,2 0 0,-1 0 0,1 0 0,0 0 0,0 0 0,3 0 0,0 0 0,1 0-391,-1 0 1,-1 0 0,1 0 390,2 0 0,0 0 0,-1 0 0,-1 0 0,0 0 0,0 0-248,-1 0 1,1 0 0,-1 0 247,-1 0 0,0 0 0,-1 0 0,-1 0 0,0 0 0,-1 0 0,-1 0 0,0 0 0,0 0 0,-2 0 0,0 0 0,0 0 0,-1 0 0,0 0 0,0 0 0,0 0 0,-1 0 0,-1 0 0,0 0 0,0 0 0,-1 0 0,15 0 0,-1 0-47,-4 0 0,-1 0 47,-4 0 0,-2 0 0,-3-1 0,-2 2 0,-2-1 0,-1 0 356,-3 1 0,0 0-356,0-1 0,0 2 0,-1-1 0,0 0 0,2 1 0,0-1 0,1 0 0,-1 1 0,2-1 0,0 0 0,2 1 0,-1-1 0,1 0 0,-1 1 0,2-1 0,1 0 0,-3 1 0,1-1 0,-2 0 0,1 1 0,-3-1 0,0 0 0,18 1 0,-6-1 0,-13 1 2195,-8-2-2195,-9 2 1757,-4-2-1757,-4 2 987,0-1-987,-2 1 375,0-1-858,-2 0-1550,-10-1-1244,-20-3 0,-14 1 2621,11-1 1,2 0-1,-3 0 1,2 1 0</inkml:trace>
  <inkml:trace contextRef="#ctx0" brushRef="#br0" timeOffset="102868">1729 10724 22263,'46'7'834,"-18"-4"0,1-1-638,8-1 0,2-2-1161,5 1 1,2 0 1140,3 1 0,1 1-395,-16-1 1,1 0-1,0 1 286,0 0 0,1 1 1,0-1-3,-1 1 0,1-1 1,0 1-5,-1 0 1,-1 0 0,1-1 5,15 1 0,-2 0-22,-2 1 0,-2-2-6,-3 0 0,-2-2-36,-6 1 0,-1 0 711,16-1-871,-15 0-448,-16 0-689,-9 0-845,-5 5-1138,0 0 2892,3 5 0,-4-4 0,2-2 0</inkml:trace>
  <inkml:trace contextRef="#ctx0" brushRef="#br0" timeOffset="106906">6844 10636 21198,'29'-1'562,"-1"0"0,1 0 0,0 0-30,17-3-1103,-19 1 1,1 1 760,3-1 1,0 1-21,3-1 1,-1 0-37,1 0 1,-1 1-26,3-1 0,-1 2-8,0-1 0,1 2-9,1-1 1,1 1-31,2 0 0,0 0-423,2 0 0,1 0 417,3 0 0,0 0-307,3 0 1,0 0 276,-15 0 0,0 0 1,1 0-3,0 0 0,0 0 0,-1 0-9,0 0 0,0-1 0,-1 1 21,15-1 1,0 1 10,-3-1 1,0 0 2,-3 0 1,-1 0-6,-1 0 0,0 0-12,-2 0 1,1 0-1,-2 0 1,1 0-269,-1 0 0,-1 1 277,1-1 0,-1 1 3,0 0 0,-1 0 11,2-1 0,1 1-28,1 0 0,1 0 5,3-1 1,0 0-153,4 1 0,0 0 155,1-1 1,0 0-93,-13 0 0,0 1 0,-1 0 87,1-1 1,-1 0 0,0 1-21,2-1 0,0 1 1,1 0 12,-1-1 0,0 1 1,0 0-22,1 0 1,-1 0 0,0 0 20,1 0 0,-1 0 1,0 0-14,-1 0 0,0 0 0,-1 0-9,0 0 0,-1 0 0,1 0 0,13 0 1,0 0 3,-2 0 0,-1 0 10,-1 0 1,0 0 8,-1 0 1,-1 0 112,1 0 1,0 0-114,0 0 0,-1 0-8,1 0 0,0 0 19,1 0 1,-1 0-21,2 0 1,0 0-432,2 0 1,0 0 431,3 0 0,0 0-4,-15 0 0,1 0 0,0 0-80,3 0 0,-1-1 1,1 1 67,2-1 1,-1 0 0,2 0 16,0 0 1,1-1 0,0 1-4,0-1 0,0 0 0,0 0-13,0 0 0,-1 1 0,1-1 11,-1 1 0,-1 0 0,0 0-12,-2 0 1,0 1 0,-1 0 2,0-1 0,-1 1 0,0 0-2,12 0 1,0 0 0,-2 0 0,0 0 2,-5 0 1,-1 0-3,-1 0 0,-1 0 115,-1 0 1,-1 0-114,1 0 1,-1 0 19,1 0 1,1 1-7,2-1 1,0 1-15,-1 0 1,1 1 39,2-1 0,0 1-14,-3-1 0,0 1-31,0 0 0,0 0 0,-1-1 0,0 1 85,-3 0 1,1 0-86,0 0 0,1 0 0,-4-1 0,1 1 0,1-1 0,0 1 0,1-2 0,-1 1 0,2-1 0,0 1 0,3-1 0,1 1 305,0-1 1,2 0-306,2 0 0,1 1 0,1-1 0,1 0 0,-1 0 0,0 0 0,-2 0 0,0 0 0,-3 0 0,0 0 274,-4 0 1,-1 0-275,-3 0 0,-1 1 0,-3-1 0,0 1 281,-1 0 1,0 0-282,0 0 0,0 0 0,2 0 0,1 1 0,1-1 0,1 0-29,1 1 0,1 0 29,1-1 0,1 0 0,2 0 0,0 1 0,1-1 0,1 0 0,2 0 0,0 0 0,1 0 0,0 0 0,2 0 0,0 0 0,0 0 0,0 1-62,2-1 0,0 0 62,0 0 0,0 1 0,-15-1 0,0-1 0,0 1 0,0 0 0,-1-1 0,1 1 0,0-1 0,0 1 0,0-1 0,15 1 0,-1 0 0,0-1 0,-1 1 0,0 0 0,-2 0-69,0 0 0,-2 0 69,0 0 0,0 0 0,-2 0 0,-1 0 0,-2-1 0,0 1-109,-1 0 0,0 0 109,-2-1 0,0 1 0,-1 0 0,0 0 0,0 0 0,-1 0 0,1 0 0,1 0 0,0 0 0,1 0 0,1 0 0,1 0 0,0 0 0,0-1 0,-1 1 0,1 0 0,-2-1 0,-1 1 0,-2 0 0,-1 0 0,-1 0 0,0-1 0,-2 1 0,-1 0 129,0-1 1,0 1-130,-2 0 0,0 0 0,1 0 0,-2-1 982,24 2-982,-3-2 0,-3 2 0,-1-1 0,-2 2 0,-1-1 0,-1 1 0,1-1 0,1 0 0,2 0 0,0 0 0,0 1 0,-2-1 0,-5 1 0,-2-2 0,-7 1 952,-3-2-952,-7 1 691,-3 0-691,-3-1 490,-2 1-490,1-1 128,-3 0-128,0 0 0,-2 0 0,1 0 0,-1 0 0,0 0 0,2 1 0,1-1 0,5 2 0,1-1 0,9 0 0,3 1 0,9-2 0,2 1 0,-1 0 0,-1-1 0,-9 1 0,-4-1 0,-9 0 0,-5 0 0,-2 0 0,-4 0 0,2 0 0,-2 0 0,3 0 0,-2 0 0,2 0 0,0 0 0,2 0 0,1 0 0,1 0 0,1 0 0,-1 0 0,-2 0 0,2 0 0,1 0 0,0 1 0,3-1 0,-2 1 0,5-1 0,0 0 0,1 0 0,3 0 0,0 0 0,0 0 0,-1 0 0,-3 0 0,0 0 0,-3 0 0,1 0 0,-1 0 0,-1 0 0,-1 0 0,0 0 0,-1 0 0,3 0 0,-1 0 0,1 0 0,1 0 0,-1 0 0,-1 0 0,1 0 0,1 0 0,2 0 0,3 0 0,1-1 0,4 0 0,-2-1 0,4 0 0,-6 1 0,2-1 0,-6 2 0,-1-1 0,-3 1 0,1-1 0,-3 1 0,3-1 0,0 0 0,3 1 0,4-2 0,0 1 0,2 0 0,-4 0 0,-1 1 0,-5 0 0,-1 0 0,-4 0 0,2 0 0,-1 0 0,1 0 0,4 0 0,1 0 0,4 0 0,2 0 0,0 0 0,1-1 0,1 1 0,0-2 0,-2 2 0,0-2 0,-2 2 0,-3-1 0,1 0 0,-1 1 0,-1-1 0,3 1 0,-3 0 0,2 0 0,-5 0 0,1 0 0,-5 0 0,0 0 0,-3 0 0,0 0 0,-2 0 0,1 0 0,-1 0 0,0 0 0,3 0 0,-4 0 0,2 0 0,0 0 0,0 0 0,4 0 0,2 0 0,3 0 0,2 0 0,1 0 0,-3 0 0,1 0 0,-7 0 0,-1-1 0,-4 1 0,1-1 0,2 1 0,1 0 0,-2 0 0,2 0 0,-2-1 0,1 1 0,0-1 0,0 0 0,3 1 0,0-1 0,4 1 0,5-1 0,2 1 0,6-1 0,2 0 0,4 0 0,4-1 0,3 0 0,2 1 0,-1 0 0,-1 1 0,-2 0 0,-7 0 0,-4 0 0,-5 0 0,-3 0 0,0 0 0,-1 0 0,-1 0 0,3 0 0,1 0 0,2 0 0,7 0 0,2 0 0,9 0 0,3 0 0,8 0-642,-23 0 1,1 0 641,2 0 0,2 0 0,1 0 0,0-1-301,3 1 0,0-1 301,2 0 0,1-1 0,-2 0 0,1 0 0,1 0 0,-1-1 0,-2 0 0,-1 1 0,0-1 0,-1 1 0,-4 0 0,0 1 0,-2-1 0,-2 1 0,18 0 0,-5 0 0,-1 1 0,-2 0 0,5 0 0,2 0-718,6 0 718,-20 0 0,1 0 0,1 0 0,1 0 254,5 0 0,1 0-254,2 0 0,1-1 0,5 1 0,0-1-283,3 0 1,0-1 282,-13 1 0,-1 1 0,1-1 0,0 0 0,0 0 0,0 0 0,1 0 0,-1 0 0,0 0 0,15 0 0,0 0 0,-3-1 0,-2 1 0,-3 0 0,-2 1 0,-4-1 0,-2 1-143,-3 0 0,-1 0 143,-3 0 0,0 0 0,22-1 0,-4 1 0,1-1 0,1 0 0,1 0 0,0 0 0,-1-1 0,-1 1 0,-2-1 0,-3 1 0,0-1 635,-3 2-635,-1-2 0,1 2 0,-1-1 0,-1 1 0,-1 0 0,-7 0 570,-2 0-570,-8 0 1292,-4 0-1292,-6 0 384,-4 0-1113,-1 0-1211,-15 0-1337,-18 0 3145,-9-1 0,-2-1 1,-1 1-1,13 0 0,-1 0 1</inkml:trace>
  <inkml:trace contextRef="#ctx0" brushRef="#br0" timeOffset="108588">2011 11553 20509,'43'2'464,"0"0"1,-1 0 0,-1-1-1407,-12-1 1,0 0 1117,4 2 1,1 0 5,5 0 0,1 1-56,2 1 0,0 1 16,3 1 1,0-1 14,2 1 0,0-1 2,0 1 1,0-1-1491,2 0 1,0-1 1439,0 0 1,1-1-32,-16-1 1,1-1-1,0 1 25,0-1 0,-1-1 0,2 1-21,1-1 0,0 0 0,1 1-15,0-2 1,-1 1 0,1 0-24,1-2 1,0 1 0,0-1-6,-1 0 0,0 0 1,-1 0-7,1 0 1,-2-1-1,1 0-5,-3 1 0,1 0 0,-1-1 22,16 1 1,-1-1-18,-1 1 1,-1 0 11,-1 1 0,1-1-6,-1 1 0,0 0 11,1 0 1,0 0 2,-1 0 1,0 0-7,0 0 1,0 0-251,-1 0 0,-2 0 247,-3 0 1,0 0-14,-2 0 0,-1 0 36,-6 0 0,-1 0 205,-2 0 1,0 0-195,17 0-5,-6 0-28,-6 1 2495,-10 0-2489,-7 0 1332,-7 0-1377,-6 0-2318,-3 0-786,17 0-179,12 0 2621,-3 0 1,2 0-1,4 0 1,-1 0 0</inkml:trace>
  <inkml:trace contextRef="#ctx0" brushRef="#br0" timeOffset="109820">7197 11606 22627,'42'-2'809,"-17"1"0,2 0-596,7 3 0,3 1-1484,5 0 1,2-1 1443,4 2 1,2-1-79,-14 0 1,1-1-1,0 0-22,3 0 0,0 0 0,0 1-6,2-2 0,1 1 0,-1 0-379,2-1 0,0 0 1,0 1 365,1-1 0,0 0 0,1 0-15,0-1 0,0 0 1,0 1 1,0-1 0,1 0 0,0 1-243,0-1 1,0 0 0,1 0 245,0 0 1,0 0 0,0 0 11,0-1 0,1 1 0,0 0-14,-12-1 0,1 0 0,0 0 0,-1 0-5,2 0 1,-1-1 0,0 0 0,0 1-9,0-1 1,0-1-1,-1 1 1,1-1-2,0 1 0,0 0 0,0 0 0,0-1 11,11 0 0,-1 0 0,1 0 7,-11 0 0,0 1 1,0 0-1,0 0-3,0 0 1,0 0-1,-1 0 1,1-1-7,1 1 1,0 0 0,0 0 0,1 0-5,-2 0 1,0 0 0,0 0-1,1 0-4,-1 1 1,0-1-1,0 0 1,0 0 7,9 0 0,0 0 1,0-1-347,-4 2 0,1-1 0,-2 0 309,-3 0 0,-2 1 0,0-1 0,12 1 0,-2-1 0,-6 1 0,-1-1 240,-4 1 1,-1 0-241,-4 0 0,0 0 0,0 0 0,-1-1 0,-2 1 0,0 0 449,0 0 1,-1-1-450,-2 1 0,0 0 0,21-1 0,-10 1 1674,-3 0-1674,-12 1 1637,1 0-1637,-3 0 614,8 0-614,1 0 0,9 0 0,1 0 0,2 0-31,-1 0 31,-3 0 0,-5 0 0,-6 0 0,-8 0 0,-7 0 0,-5 0 0,-4 0 2,-1 0-1010,-7 0-616,-6 0-1456,-33-4 1441,21-1 1,-3-1 1066,-14-3 1,1-1 0,-2-2 0,4 0 0</inkml:trace>
  <inkml:trace contextRef="#ctx0" brushRef="#br0" timeOffset="119645">5892 12559 22341,'-14'-9'381,"-1"3"-348,-6 5 63,-2 1-1,0 0-28,-4 0-17,-2 0 1,-1 0-1,-3 3-44,2 3 78,-1 3-39,5 1-40,4-2 51,8 0-56,7-4 6,4-1-6,4-1 5,0-1 29,0 1-28,0 2-1,0 1 46,0 4-51,0 3 11,0 3-6,0 3 40,0 2 11,7 0-56,3 1 0,8-3-33,0-2-1,0-5 0,-3-4-16,-1-3 5,1-3 6,0-1 39,3 0 0,5-3 78,4-2 40,5-5-79,1-3-39,1-3 45,-1-2 22,-1 0-33,-1 0-34,-2 0-6,-2 0 6,-2 1-3277,-4 1 3213,-4 2 19,-4 2 50,-5 2-5,-2 1 118,-4 2-51,0-1-67,-2 1 3276,0-2-2992,0 0-239,0-1 5,0 1-44,0 0 0,0 2-6,0 0 11,0 2-6,0 1 40,0 1 398,0 2-343,0 5 1,0 4 50,0 7 85,6 5 16,4 7-73,11 7-11,3 5-267,-10-18 0,-1 0 158,-1 2 0,-1-1 53,10 22-23,-4 0-3290,-5-5 3212,-3-1-1532,-3-7 1555,-4-4-34,2-7 0,-4-5-15,2-5-428,-2-4 2130,0-2-3065,0-2 1787,-4-1-3686,-6 0 2748,-7-1 1,5 0 0,1 0 0</inkml:trace>
  <inkml:trace contextRef="#ctx0" brushRef="#br0" timeOffset="120395">6721 12400 23898,'-34'16'610,"0"-1"-487,-4-2-44,4 0-79,7-1-51,10-1-55,9-2 5,6-1-5,2 2 44,11 1 23,5 4 33,15 1-27,3 3 33,2 0 0,-1 0 0,-5 1 0,-3-2 0,-10-1 78,-5-1-44,-8-3 22,-2-3 0,-2-1 5,0 0-55,-4 0 28,-6 2 22,-7 0-45,-8 0-11,-1-1-112,-1-2-213,4-4-644,2-2-936,5-2-1372,7-11 0,3-3 2457,6-10 1,0 11 0,0 2 0</inkml:trace>
  <inkml:trace contextRef="#ctx0" brushRef="#br0" timeOffset="120970">7215 12541 22279,'-42'-5'1787,"2"6"-1334,15 8-61,-6 7-140,-5 3-21,2 3-147,1 3-28,8 0 28,0 1-73,8-1 17,4-1-28,5-1 0,6-1-11,0-2-40,2-2 12,0-3-56,10-3-7,5-5 46,16-3 56,9-5 8,-15-3 1,2-2-229,2-3 0,1-1 220,1-4 0,1-1-505,-1-2 0,-1-1 507,-4 1 1,-2-1 14,-4 2 1,-2-1-13,5-12-5,-13 5-45,-6 5-56,-17 6-151,-7 3 118,-20 6 146,-2 1-550,-4 3-392,6 1 680,8 4-2528,15 2-499,8 3 2995,10-1 1,0-4-1,1-2 1</inkml:trace>
  <inkml:trace contextRef="#ctx0" brushRef="#br0" timeOffset="121421">7656 12541 22291,'22'38'655,"0"0"0,0-2 0,-5-3-296,-9 8-141,-1-1-50,-6-4 6,-1-8-57,0-8-15,0-8 10,0-7 128,0-3-144,0-8 44,0-6-135,2-11 79,-1-8-84,2-6 51,0 1-18,1 4-27,-2 7-6,2 7 0,-4 7-6,4 5-67,-2 2-27,4 2-119,3 0-263,5 0-548,7-1-443,7-1-1137,14 0-667,0 0 3011,8 2 0,-25 1 0,-7 1 0</inkml:trace>
  <inkml:trace contextRef="#ctx0" brushRef="#br0" timeOffset="121736">8273 12383 22856,'16'36'2156,"0"2"-1887,-8 1-685,1 7 567,-5 3-129,-3-23 1,0 1-23,-1-1 0,0 0-70,0-1 0,0 1-530,0 19-492,0-4-824,3-10-1361,11-12 0,4-9 2457,9-12 1,-13 1 0,-3-1 0</inkml:trace>
  <inkml:trace contextRef="#ctx0" brushRef="#br0" timeOffset="121911">7973 12753 19854,'46'-7'-108,"-1"-1"0,1 1 0,-1 0 0,-1 0 0,1 0 0,-2 1 0,-1 1-215,6 2 0,-3 0 0,-3 1 0,-4 0 0,-3 0 0,0 0 0,1 0 0</inkml:trace>
  <inkml:trace contextRef="#ctx0" brushRef="#br0" timeOffset="138429">6015 13441 22867,'1'33'762,"0"0"-594,-1-7-34,0 4-66,0 4 27,0 1-11,0 2 22,0-1-55,0 0 38,0-1-10,2-2 5,1-1-45,3-1 39,-2-4-39,2-2 23,-1-3-28,-1-3 33,-2-2-34,2-4-27,-4-3 5,2-3 40,0-4-46,-2 0-72,2-3-34,-2-5 73,2-2 28,0-8 6,4-3 5,1-5 45,3-3-45,1-2-11,3 2 11,-1 1-5,0 5 0,-1 3-6,-5 6 0,3 3 0,-6 4 0,2 2-45,-3 1 6,0 1-107,-2 0 45,2 0 101,0 2 73,3 2-23,2 5 18,5 2-7,2 4-5,1 1-45,-3 0 62,-1 1-28,-3-1 11,-3 0-22,-2-2 44,-2-2-39,-2-3 28,0-2-33,0-3-34,0-2-50,0-1-219,-3-1-414,-6 0-460,-8 0-1490,-8 0-644,-1-2 2848,-2-2 1,14 1 0,3 0 0</inkml:trace>
  <inkml:trace contextRef="#ctx0" brushRef="#br0" timeOffset="139802">6333 13758 21730,'1'39'880,"0"-3"-718,-1-11-33,0 1-45,4 2-6,0-1-44,7-2 16,-1-2-50,3-3-5,-1-4-79,-1-4 28,-1-5-95,-1-3 50,1-3 62,2-1 39,5-6 128,6-4-60,4-8 10,3-3-72,1-1 78,-6 1-79,-2 4 74,-6 5-29,-6 5 23,-5 3-73,-5 3 5,-1 1 74,0 5-79,0 1 0,2 5-107,1 3-402,5 2-455,0 0-839,5-2-1396,3-2-78,1-3 2770,2-3 0,-8-3 1,-3-2-1</inkml:trace>
  <inkml:trace contextRef="#ctx0" brushRef="#br0" timeOffset="140491">6791 13423 21215,'10'34'357,"1"-1"0,-1 1 0,3 13 0,-1-5-21,-2 2-84,-1-2-33,-3 0-46,2-3-105,-3-3 16,1-6-23,-4-6-5,2-6 11,-4-5 29,2-6 27,-2-3 39,0-4-167,2-6-1,0 0 0,4-6 6,1 2-5,3 1-57,1 0 57,3 3-46,-1 1-27,1 3-23,-1 1 51,-1 1 50,3 5 84,0 4-34,1 6 17,-1 6-16,-4 2 16,-5 2-67,-4-1-34,-2-2-67,0-3-128,-8-2-180,-5-5-381,-6-2-398,-6-6-855,4-1-1234,-4-10 0,6-5 2820,0-8 1,10 7-1,4 3 1</inkml:trace>
  <inkml:trace contextRef="#ctx0" brushRef="#br0" timeOffset="140971">7091 13388 19792,'22'31'1010,"-1"1"0,-1-1 1,-3 1-687,-11-7 1,-2 0-615,2 4 0,0-1 480,-1 2 1,-1-1-26,1 0 0,0 0-64,0-2 0,1-1-31,-1-1 0,0 0-9,8 17 309,-1-4-337,1-7-33,-3-4 70,-1-6-406,-5-5-325,-2-5-224,-2-5 91,0-3-1961,0-2-522,-6-1 3023,-3-2 1,2 2-1,0-2 1</inkml:trace>
  <inkml:trace contextRef="#ctx0" brushRef="#br0" timeOffset="141612">7215 13776 18576,'-13'0'1519,"2"0"-1290,11 0-33,0-2 34,8 0-6,3-3-101,10 1 6,4 1-96,0 1-33,4 4 465,0 7-106,1 6-123,-1 10-85,-4 3 78,-4 3-49,-6 1 88,-5-1 1,-5-3-118,-3-4-39,-2-4-72,0-4-40,-8-3 0,-3-4-157,-8-2-274,-4-3-286,2-2-466,-2-1-916,2-1-1178,6 0 0,1-4 2457,9-1 1,2 0 0,3 1 0</inkml:trace>
  <inkml:trace contextRef="#ctx0" brushRef="#br0" timeOffset="142008">7638 13388 21153,'12'31'393,"0"1"1,0-1 0,5 14-1,-5-4-6,-4 9-847,-3-1 600,3-2-134,-4-3-6,2-5 213,-1-2-600,-3-4-576,0-1-925,-2-1-1307,0 3-82,0-3 2872,0 0 0,0-15 1,0-5-1</inkml:trace>
  <inkml:trace contextRef="#ctx0" brushRef="#br0" timeOffset="142384">7726 13988 18908,'38'-16'244,"0"0"1,0 0-1,0 0 1,9-3-1,-2 0 1,-11 1 18,-6-9-22,-6 0-40,-5 1 90,-6 2 73,-3 5 180,-6 6-90,0 6 156,-2 4-470,-13 22-11,0 3-73,-9 22-566,7 0 269,6 3-520,11-4-539,26-7 241,6-22 1,7-4-35,-10-5 1,2-1 0,2-1 682,10-1 0,2-1 1,-4 0-1,-5-1 1,-4 0-1,-5 0 0,0 0 1</inkml:trace>
  <inkml:trace contextRef="#ctx0" brushRef="#br0" timeOffset="144447">9261 13582 21590,'-26'5'366,"-1"0"0,2 0 0,1 1-58,-12 5-140,3 1-84,6 0-56,4 0-28,10 0-39,5 1 5,6 2-16,2 2 16,9 3 34,5 1 6,9 2-6,0-2 0,-2 0 39,-4-2-33,-5-3-6,-3-2 11,-3-3-5,-4-3-6,0-2 5,-2-1-5,0 1-201,-15 1-275,-9 0-343,-18 1-1094,-5-1-1185,1-2 3098,5-3 0,18-1 0,6-1 0</inkml:trace>
  <inkml:trace contextRef="#ctx0" brushRef="#br0" timeOffset="144916">9719 13582 22548,'-22'28'427,"-1"1"1,2-2 0,1-2-148,-5 6-174,6 0-95,5-3-11,7-2-67,3-5-45,4-4-73,4-5-56,8-4-11,8-4 140,7-2 112,0-1 0,0-1 51,-2-6-6,-1-4 5,-4-10 0,-5-6-50,-6-4-61,-6-3-12,-3 1-45,-7 2-33,-6 6 34,-10 10 33,-5 7-51,-1 9-352,0 11-639,1 9-1496,13 9-655,4 0 2923,11-3 0,0-13 0,0-7 0</inkml:trace>
  <inkml:trace contextRef="#ctx0" brushRef="#br0" timeOffset="145329">10178 13511 21646,'3'35'444,"0"-1"0,1 0 0,-2 14 0,-2-6-75,-7 1-122,-2-7-174,1-10-62,6-9 129,0-9-123,2-6 173,13-13-5,5-5-68,15-14-86,-13 14 0,0-1-158,-1 0 0,0-1 129,2 0 1,0 1 3,12-14-1,-3 5-5,-6 8-5,-7 4-34,-2 7-113,-9 3-284,0 4-219,-4 0 192,6 6-742,3 3-1505,9 12-567,2 1 2991,1 4 0,-10-12 1,-5-4-1</inkml:trace>
  <inkml:trace contextRef="#ctx0" brushRef="#br0" timeOffset="145613">10954 13229 24346,'0'29'539,"1"1"1,-1 0 0,0-1-305,0 21-1235,0-23 1,-1 0 1016,0 2 0,1-1-17,-1 0 0,0-1-95,1-1 1,0 0-635,4 18-570,2-8-307,7-9-1671,4-14 0,0-8 2457,-2-14 1,-7 5 0,-4-5 0</inkml:trace>
  <inkml:trace contextRef="#ctx0" brushRef="#br0" timeOffset="145779">10760 13582 22212,'40'-6'-338,"-1"1"1,1-1-1,0 0 1,0 0 0,6 0-1,2 0 1,-4 1-1,-4 1-1301,3 2 1,-5 2 1070,-2-1 1,-3 2 0,4-1 0,-17 0-1</inkml:trace>
  <inkml:trace contextRef="#ctx0" brushRef="#br0" timeOffset="151618">5310 12612 22727,'-24'4'723,"-1"-1"-589,-3-3 23,0 0-28,-5 0-28,3 0-12,-1 0 29,4 0 16,0 0-16,3 0-29,2 0-55,1 0 33,0 0-33,0 0-29,0 0 1,0 0 44,0 1-16,2 0-28,-1 2 33,1 0-28,-2 0-5,0 1 78,0-2-23,2 1 12,2-1 5,7 0-27,4-1 5,4 1 73,2-2-124,0 4 29,0-1 78,0 7 12,-2 3-24,-2 7 63,-3 6-107,-3 5 22,1 5 12,-1 3-302,2 3 279,-1 1 22,3 3 29,-2 1-23,2 0 6,-1 0-17,-1-2-34,3-2-44,1-5 44,2-3-44,2-4 28,0-3-29,0-1 46,0 0-46,0 0 57,0 2-6,0 0 11,-3 1-61,0 0 312,-3-2-312,4-3-1,0-3 1,2-3 0,0-3 61,0 0-34,-2-1 91,0 2-80,-3-1 46,3 1-79,0-1 68,2-2-74,0-1 23,0-4-22,0-1-6,0-3 45,0 0-40,4-1 1,2 0 44,3 1 17,3 0-33,-1 0 39,2 1-73,1-2 5,1 1 1,3-1 56,5-1-62,6 1 5,5-2 1,4 1 39,-1-1 11,-5 0-12,-3 1-10,-10-1 22,-2 2-50,-3-2 50,3 0 22,5-1-28,9-1 1,8 0-46,6 0-663,4 0 663,-3-1 46,-2-1-46,-10 0 41,-9-1-46,-9 2 0,-8 0 0,-2 1 0,-1 0 704,1 0-704,2 0 0,4 0 0,1 0 0,2 0 0,-6 0 0,-3 0 0,-4 0-63,-2 0-424,-4 2-566,-1-1-762,-1 3-1462,-10 3 0,2 1 2457,-12 4 1,13-5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00:12:46.1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13670 4639 14185,'-22'-11'1737,"3"2"-1233,19 5-11,0 2 2319,0 1-2605,0-1 34,2 0 100,13-4-33,11-2-73,18-3-438,-18 5 0,1-1 340,3 0 1,0-1-54,1 0 0,1 1-23,3-1 1,1 0 24,0 0 1,1 1-28,2-1 1,0 0-4,2 1 0,1 0-12,-1-1 1,0 2-465,1-1 0,0 2 453,-3-1 1,1 2 8,-2-1 0,-1 1 0,0 0 0,-1 1-3,0 1 0,-1-1-11,0 2 0,1 0 22,0 0 1,1 0-9,-1 0 0,1 0 0,2-1 0,-1 1 0,1 0 0,0-1 3,0 1 0,-1-1-12,1 0 1,-1 1 5,-2-1 0,0 0-22,-1 0 0,-1 0 2,-3 1 1,0-1-15,-2 2 1,-1-1 0,20 0-1,-8 1 1,-13 0 28,-7 0 16,-7 0-39,-5 0 638,-4 0-543,-2 0-73,-2 0-1820,-5 0-1490,-19 1 0,-9 4 2708,6-2 0,2 0 0,-4 2 0,5-1 0</inkml:trace>
  <inkml:trace contextRef="#ctx0" brushRef="#br0" timeOffset="18368">19650 2910 19524,'16'-12'168,"-4"1"-118,-14 6 6,0-2 22,-4-1-38,0 0-29,-1 1 56,1 1-33,0 2-29,1 1 68,-2 1-39,2-1 16,-1 0-44,0 1-1,1 1 62,-3 0-22,4 1 11,-2 0 11,1 0 34,1 0 0,-2 0-45,0 0-11,-4 0 22,-1 0-56,-4 0 0,2 0 23,-1 0-1,2-2-27,3 1 0,-1 0-1,5 1 6,-1 0-5,4 0 0,-2 0 5,2 0-6,-2 0 1,0 0-6,-4 0 6,-1 0-6,-6 0 5,2 0 1,-3 0 27,5 0-33,-3 0 0,7 0-11,-1 0 6,6 0-23,0 0 22,0 2 6,2-1-6,-4 0 1,2-1-34,-1 0 33,0 1 0,0 1 1,-1 2 5,0 1-34,0 0-22,2 0 45,0 1-23,0-1 34,1 0 0,-2 2 0,2-1 6,-1-1-6,2-1 6,0-1 44,0-1-16,-1 2-29,0 2 57,-3 0-57,4 1 29,-2 1-28,2-2-6,0 1 0,0-1 5,0-1 46,0 0-46,0-1 1,0 1-1,0 0 29,0 1 16,0 0-44,0-1 0,0-1-1,0 0 1,0-1-1,0 1 1,0 2 0,0 0-1,0 1 40,0 0-39,0-1-6,0-1 11,0 0-6,0-1 40,-2 0-39,2-1 39,-2 0-1,2-1-38,0 1 44,0 0-44,0 2 5,0 1 28,0 0-39,0 1 6,0-1 0,0-1 27,-2 0-33,2-1 6,-2-1-6,2 0 5,0-1-5,0 1 0,0 1 6,0 2 0,0 1-6,0 0 0,0 2 5,0-3 1,0 3 5,0-2-5,0 0 61,0 1-62,0-1 7,0 0 21,0 1-27,0-1 50,0 1-23,-2 1 18,-1 0-18,-3-1-21,2-1 60,-2 1-32,2 0 21,-2 0-55,1 1 39,-3-1-45,3 0 79,-2-2-23,0 1-6,-1-1 1,-3 1-18,1 0-22,-5 1-5,2 0 0,-1 0-1,1 0 46,1-1-46,1-1 62,1-1-22,2-3 22,1 1-16,-3-2 16,3 0-33,-3 1 27,2-2 34,0 1-61,-1 0-34,3-1 84,-2 1-50,3 0 16,-1-1-39,2 1-11,2-1-325,0 0 292,9 0 22,-1 0 5,6 1-44,-8 0 44,0 1 0,-4 0 1,0 0-1,0 1 1,0 1 5,0 0 33,0 3-33,0-1 6,2 3-6,-2 1 33,2 2-27,-2 1 50,0 0-22,0 1-29,0-1-5,0 0 0,-3 1 6,-2-1 5,-3 0 39,-1-1-44,1 0 39,-2-1-40,1 1 51,-1 1-50,-1 1 0,3 1-1,-3 1 1,3 0-1,0 2 29,1-1-34,1 2 0,2-1 39,0 1 6,2-2-45,-2 0 50,1-3-44,1 0 28,0-2-34,2 0-6,0-1 0,0 1 1,0-3 5,10 1 67,5-2 45,14-1 78,9 0 23,8-2-208,-21-2 0,0-1 98,2 0 1,-1 0 31,22 1-29,-8 0-22,-11-2 11,-10 0-5,-11-1-90,-4 0-3277,-4 0 0,-6 0 2457,3 0 1,-3 0 0,4 0 0</inkml:trace>
  <inkml:trace contextRef="#ctx0" brushRef="#br0" timeOffset="20291">19915 2910 17664,'38'-15'806,"-5"2"-616,-13 7 7,-1 1-57,0 2-28,0 1-22,-3 1-51,-3 1 6,-1 0-45,-5 0 5,-1 4 91,-2 1-1,0 6 6,1 2-40,-1 2-5,0-1-5,-2 2 16,0-2 17,-2 0 33,0-1 46,0-2-34,0 0 27,0-1-21,-2 0-35,-4 0-49,-4-2 27,-5 1 6,0-4 0,-3 3-22,2-2 5,-4 4 23,1 0 10,-2 2-49,2-1 5,0 0 5,5-2-21,1-2-29,3 0 22,1-1-27,1 1 0,0 3 44,1 0-39,-1 3 23,4 0 22,-4 1 39,3 0-45,-1 0 12,2-2-17,0-2-40,1-1 57,2 0-62,1 0 0,0 0 0,0 0 0,0 1 45,1 0 23,6 1-29,1-1 39,7 0-22,0 0-5,3-3-46,1 1 74,4-3-74,-2 0-5,2-1 6,-4 0 0,-2-2 5,-5 1 39,-3-3-11,-5 1 12,-2-1 576,-2 0-588,-6 0 23,1 0-57,-3 0 29,0 1-34,1 0-6,1 3-50,-4 0 45,-1 4 6,-3 1-7,-5 4 12,-2 3 0,0 3 0,0 1 6,0 2 56,6 0 10,-1 2 12,5 3 17,1 2 45,2 2 72,1 1-95,1 1-11,2 2 6,0-1 5,-1 1-33,1-1 11,0 0 11,0 2-12,0-1 1,-2 1 17,-3-1 33,1-3-17,-5-2 69,3-6 32,-5-4-34,2-5-49,-5-4-18,3-5 17,-5-1-151,-1-3-263,-1-1-594,0 0-667,3-1-1753,-2 4 0,2-1 2457,0 5 1,8-5 0,4 1 0</inkml:trace>
  <inkml:trace contextRef="#ctx0" brushRef="#br0" timeOffset="29720">20373 4180 15737,'-38'30'107,"0"-1"-247,15-18 0,0 0-727,-1 4 0,0 0-772,0 0 1,1 0 1596,0 1 1,2-1 0,-1 2-1,7-7 1</inkml:trace>
  <inkml:trace contextRef="#ctx0" brushRef="#br0" timeOffset="33199">21432 3122 23007,'10'25'68,"-2"-3"-57,-8-13-6,0 2 79,0 0-72,0 1 21,-2 0 18,-1 1-12,-1 0-28,0 2 28,0-1-28,2-1-5,0 0 0,2-1 27,0 0-27,0 1 33,-2 1-33,1 2-1,-2 0 29,0 4-23,-1-1-11,0 3 6,0 2-1,0-1 51,0 1-50,1-1-1,-1-2 29,2-1-34,-2-1 34,0-2-34,0-2 0,-1-2 39,1-3-34,0 0-5,-2 0 0,0 3 28,-3 1-22,1 2-6,0 0 0,-1 0 0,3-1 28,-2-1-22,3 0-6,-1 0-6,0-1 6,1 1 22,-2-1-22,0 0 6,1 1 0,0-1-6,3 0 5,1-1 1,2-1-1,0-3-5,0 1 0,0-3 0,0-1 40,0-1-7,0 0 79,6-1 90,5 2-34,9-1 61,8 2-44,3 0-17,3-2-67,-1 0 28,-1-2-56,-1 0 22,-6-2-55,0 0-35,-8 0 29,-2 0-34,-9 0 0,-2 0-3277,-4 0 471,4 0-471,2-6 3061,8-2 0,-6 0 1,2 0-1</inkml:trace>
  <inkml:trace contextRef="#ctx0" brushRef="#br0" timeOffset="34099">21414 3193 18498,'30'-8'1418,"3"2"-959,-2 2-73,4 2-78,-1-1-106,0 1-96,-7 0-56,-6 1-16,-8-1-34,-7 2-123,-5-2-3154,-1 2 0,-7-1 2504,-2 4 0,-1-2 0,3 1 1</inkml:trace>
  <inkml:trace contextRef="#ctx0" brushRef="#br0" timeOffset="35765">21855 3193 17244,'32'0'532,"0"1"0,-1-1 0,-3 0-184,1-2-57,6 0-28,2-1-33,6-2-886,-3-1 807,2 0 23,-6 0 165,-7 1-233,-8 1 17,-9 2-27,-6 1-7,-4 1 813,-2 0-216,0 3-613,0 1 196,0 4 34,0 3-79,0 3-12,2 3-27,0 2-67,3 0-1,-1 0 1,0 1 33,0 2-28,-2 4-5,0 3 28,0 1-12,-1 0-33,1-1-6,-2-1-50,0-2-40,0-1 46,0-3-46,0-1 1,0-3 5,0-1 23,0-2-34,0 1 50,0 2-16,0 1-1,0 0 18,0 3-12,0 0 28,0 4 17,0 0 11,-2 3 12,-1-2-12,-1 1-56,0-4 12,0-2-17,1-3-29,0-3-5,0-3 6,-1-1-6,2-2 6,-2 0-1,4-1 1,-2-2-6,2-2 5,0-2 1,-2 0 28,2-2 94,-2 0-128,0-1 6,1 0 0,-2 0-1,2 0 57,-2 0-6,0 0 22,-1 0 12,-2 0 5,-1 0-11,-3 0-28,-2 0-6,-3 0-16,-4 0-23,-2 0 40,-5 0-46,-4 0 1,-9 0-179,-3 0 229,-7 0-53,23 0 0,0 0-3,-21 0-375,9 0-1530,29 1-1372,34 0 2729,5-1 1,3 0 0,10 0 0,2 0-1</inkml:trace>
  <inkml:trace contextRef="#ctx0" brushRef="#br0" timeOffset="40582">22896 2381 21338,'-22'-7'403,"1"2"-319,3 4-34,-1 0 46,-2 1 4,0-2-15,2 2-18,2-1-16,3 0-46,1 1 29,1-2 16,-3 1-50,2 0 0,-3 0 45,1 1 6,-3 0-46,-1 0 74,-6 1-40,-2 1-6,-3 0 18,-3 2-6,5-1 5,-1 1 6,6 0 0,4-1-11,3 2 5,3-3-16,1 3 22,-3-1-51,1 0 7,-5 3-7,0-1 1,-2 2 27,0 0-27,0-1 33,0 1-33,1-1 5,1 1 23,2-2-29,2 0 34,3 0-39,3-1 6,-1 0-6,6 1 0,-2 1 0,0 3 11,-3 2-5,-1 0-1,-5 0 57,2-1-62,-3 1 0,3 0 0,0 2-6,3-1 6,2 1 40,1-1-35,-1 0 1,2 0-1,-1-1 57,0 1-12,2-1-50,-1 0 6,2-1 0,0 1-6,1 0 39,1 0-34,1 2 7,0-3-7,-3 0 40,2-2-45,-2 0 6,-2 0 38,-1 2-38,-1 1 28,-2 1-23,1 2 39,-1-1-50,1 1 0,1 0 6,0-2 5,1 1-5,1 0-6,2 2 5,-2 1-5,1 0 0,-1 1 0,4-3 0,0 0-5,2-2 5,0-1 0,0-1 5,0 1-5,0-3 6,0 1 5,0-4 39,0-3 1020,0-2-1020,0-6-38,0 2-7,-4-6 1,0 4 5,-7 0-5,1-1-1,-3 1-5,1-2 6,1 0-6,-1-1 0,3 0 0,-1-1-39,2 0 33,-1 1 6,3 0 0,0 3-45,3 0 6,2 2-45,1 0-739,0 2 588,7 0-57,6 1 63,8 0 55,6 0 23,2 0 50,1 0 0,1 0 29,-3 2 38,-3-1 28,-6 2 6,-7-2 0,-4 0 40,-5-1-29,-2 0-414,-1 2-791,-5-2-928,-10 2-1155,-5-2 2988,-10 0 1,15 0-1,0 0 1</inkml:trace>
  <inkml:trace contextRef="#ctx0" brushRef="#br0" timeOffset="63715">15646 9878 19305,'-8'27'541,"-1"0"1,-2 3-1,-1-2-331,-6 0 0,-2 0-1269,-1 5 0,0 1 1202,-3 4 0,0 1-51,0 3 1,0 0-40,-1 1 1,1 0-24,1-1 1,0-1-31,4-3 0,0-2 239,3-4 0,1-2-239,-4 16-33,7-15 498,8-13-431,2-11 503,2-4-413,11-21-57,5-5-62,-1 1 1,1-3 368,2 0 1,0-2-372,3-3 0,0-2-366,0-1 0,0-1 366,0-1 0,0 0 2,-2 0 1,-1 1-3,-1 0 0,-2 1-1,0 2 1,-1 0 0,-2 3 0,1 1 0,-2 3 0,1 1-63,9-16 60,-3 10 0,-3 8 0,-2 7 554,-3 7-548,-5 3 1086,0 3-1086,-2 1 185,3 1-29,6 8-44,5 8-29,10 13-42,-12-11 1,1 3-316,1 2 0,0 1 273,1 3 1,-1 0-401,-1 2 1,0 0 399,0-2 1,-1 0-4,-2-1 1,0-2 31,8 20-28,-5-8-6,-6-8 0,-1-8 5,-5-8-5,-2-4-89,-2-5 411,0-2-3599,0-2 0,-11 0 0,-9 0 2821,-12 0 0,11 0 0,5 0 0</inkml:trace>
  <inkml:trace contextRef="#ctx0" brushRef="#br0" timeOffset="63999">15293 10336 18280,'39'-2'352,"-1"0"0,1 0 0,-1 0 0,10-1 0,-1 1 0,-7 0-260,-8 2 0,-4 0-92,22 0 0,-21 1-375,-11 0-801,-12 1-1955,-4 0-146,-2-1 2677,-7 0 1,5-1 0,-5 0 0</inkml:trace>
  <inkml:trace contextRef="#ctx0" brushRef="#br0" timeOffset="64954">16810 10125 21579,'-25'-1'313,"-4"0"-234,-2 1 5,-3 0-34,1 0 12,0 0-22,1 0 21,1 0-10,3 1-12,2 2-6,2 3-27,3 0 0,1 2-1,5 0-5,-3 0 0,6 0-5,0 1 5,2 2 5,1 3 1,-3 0-1,2 3-5,-1-1 6,1 1-6,1-1 0,3-1-34,2 0-16,2-1 39,2 0 11,7 0 67,10 0 51,13 0 16,10-2-16,4-1-29,4-3-27,-4-2-437,-2-2 375,-9-1-11,-8-2-314,-8 0-493,-7-1-728,-4 0-1731,8 0 0,0-2 2742,10-4 0,-12 2 0,-1-2 1</inkml:trace>
  <inkml:trace contextRef="#ctx0" brushRef="#br0" timeOffset="66110">17357 9860 19507,'6'37'1668,"-6"2"-1236,-9-2-136,-6 6-822,7-20 1,-1 1 628,1 1 1,-1-1-12,1 2 1,0-1-20,0-1 0,1 1-12,-1-1 1,2 0 5,-5 19 96,1-3-152,3-6 56,3-7-61,2-6 279,2-7-274,0-4 39,0-5-44,0-2 697,0-1-250,0-2-103,0-5-311,0-4-33,0-9-1,4-8 1,2-7 33,5-9-39,3-3 6,-1-3-6,5 1-381,-2 3 375,6 4 0,-2 4 6,2 4 0,-3 3 6,2 5 22,-4 1-28,0 5 0,-1 0 6,-1 4 5,1 0 370,3 3-331,0 0-50,6 2 0,0 2-5,6 1-6,1 3 5,1 1 6,-1 1-6,-1 3 1,-6 5-1,-2 7 6,-8 6 39,-7 6-33,-4 2 33,-13 4 40,-12 1-321,3-15 0,-2-2 270,-5 1 0,-1 0-26,-2-1 1,0 0 0,0-2 0,1 0 2,1-1 1,2-1-6,-16 7-50,11-4-51,12-5 0,9-2 67,6-2-117,8 0 506,8 1-444,12 2 55,8 1 29,5 3 5,-3 1-40,-1 2 40,-7 3 118,-7 3 28,-9 1 38,-6 3-32,-4-2-1,-4 0 6,-11-2 27,-7-1-27,-15-4-56,-5-3-17,-6-4-84,-3-4-279,24-4 1,-2-1 34,2-1 1,0 1-264,-1-1 0,0 0-804,-5 0 1,1 0-329,0 0 1,1 0 1176,-4 0 1,2 0-1,-3 0 1,10 0-1</inkml:trace>
  <inkml:trace contextRef="#ctx0" brushRef="#br0" timeOffset="73384">21467 9366 17462,'-46'-13'1131,"8"3"-732,32 9-131,-1 1-133,-7-2-12,-5 0-5,-10 0 27,-9 0-44,-9 0-449,19 2 1,-1-1 400,-4 1 0,-1-1 14,-3 1 1,-1 0-15,-1 2 0,0 1 20,-2 0 0,-1 0-34,2 3 0,0 0 28,-1 0 1,1 0-35,2 0 1,0 1 50,2 0 0,1-1-26,4 0 1,1 0-138,3 0 0,1 1 112,-17 4 12,4 2-6,8 2-5,0 3 50,-2 3 22,1 5-5,-5 1 11,1 4-39,0 0-39,3 1-23,2 0-6,1-1 40,1-1-11,2-1-34,0 0 0,4-1 0,0 0 0,6 0 0,0 0 0,7 1 67,-2 1-17,1 0 18,-3 2-29,1-2 22,-4 1 13,4-3-24,1-2 701,2-1-746,1-2 278,3 1-216,0-1-17,1 2-50,3 0 51,0 15-46,2-9 90,0 10-22,2-13-28,8-1-39,3-2 78,12-4 39,0-2 28,8-4-39,5-2 6,4-4-604,-16-6 1,0-1 552,1 0 1,1-1-1,4-1 0,2 0-423,1-1 1,1-1 397,5-1 0,0-2-22,1 0 0,2-2-465,0-2 1,2 1 444,0-1 0,0 0-3,-1 0 1,0 1 2,-2 1 0,-1-1 14,-1 2 0,-2 0 16,-3 1 1,-1 1-14,-3 1 0,-2 0-106,-2 1 0,-1 1 150,21 0-21,-5 1 27,1 5-34,2 1-30,-20 0 0,0 1 0,2 0 0,0 0-1,3 1 1,-1 1 153,3-1 1,1 0-132,-1 1 0,1 0-17,2 0 1,1 0-7,-1-1 1,1 1 10,1-1 1,-1 0 11,1-1 0,0 0-3,-2-1 1,1 0 10,-1-1 1,-1 0-15,-1 0 1,-1-1 5,-1 0 1,0 0 4,-1 0 1,-1-1 267,0 0 1,0 0-266,0 0 1,-1 0-3,-2-1 0,1-1-6,-1 2 0,0-1-8,-2-1 0,0-1 16,0 1 1,0 0-15,1-1 1,0 0 22,2 0 0,0 0 5,1 0 1,1 0-12,2-1 1,0-2-3,0 1 0,0-2 8,0-1 0,0 0 14,-2-1 0,-1-1-11,-1 0 0,-2 0 22,-1-1 0,-2 0 62,19-10-70,-3-4-19,-1-2-7,1-6-11,-19 14 1,-2-1-4,3-2 1,0-1-17,-3-1 0,0-1-1,1 0 1,-1-2 31,-2 0 0,-2 0-32,-2 0 1,-1-1 14,-3 0 0,-2 1 39,0-25-51,-4 0 29,-7 2-34,-11 1 6,-9 4-6,9 21 0,-1 2 5,-15-16-5,-1 3 0,4 3-5,-6 3-51,1 4 44,-7 1-27,-5 2 8,20 10 1,-1 1 2,-2 1 0,-2 0-196,-1 0 1,-1 1 220,-1-1 0,-1 1-3,-2-1 1,1 0 56,1 1 1,0-1-89,0 0 1,0-1 19,4 1 0,1 0 17,0 0 0,1-1 69,5 2 0,0-1-69,-21-5 28,5 1-28,0 1-11,1 0 5,1 0 6,-2 1-5,3-1 226,-1 2-221,1-1 0,-3 0 552,-2 0-557,-4-2-29,-2 0 6,22 5 0,0 1 22,1-1 1,0 0-12,-1 1 0,1 1 516,-22-5-566,3 3-6,-2 2 23,4 2-68,0 2-454,4-1-542,7 1-542,6-3-1621,2-9 0,4-6 2457,0-10 1,8 12 0,4 2 0</inkml:trace>
  <inkml:trace contextRef="#ctx0" brushRef="#br0" timeOffset="74581">22878 10037 17944,'-10'37'437,"-1"0"0,1-2 0,-2-4-157,-10 1 11,2 0-73,3-2-50,2-1 17,3-4-73,3-3-11,-1-4-56,6-4 11,0-4-56,0-4 39,3-3 638,0-2-626,4-10-18,6-2 1,5-11-28,5-2-1,4-5 74,0-2 21,2-3 1,1-1-45,0 1-214,4 1 248,-1 1 5,4 4-22,-1 2-11,-1 5-57,-1 2 79,-3 4-28,-4 3-56,0 2 0,-1 3-5,2 1-1,1 2-27,0 2-18,0 1 288,-4 1-271,-2 5-27,-7 3 33,-5 6 28,-4 6 67,-6 1 0,-13 4-28,-8 0 23,-14-1-62,4-2-6,3-7-106,12-2-230,9-6-134,6-2 151,4-1-67,9 0 129,5 1 140,5 2 106,1 2 17,-8 0 51,-5 1 340,-5-1 153,-9 1-119,-12 2-66,-13-1-123,-10 1-312,-4-1 76,4-2-6,2-2-408,9-1-679,4-4-1903,6 0-281,4-8 2495,7-3 1,4 1 0,4 1 0</inkml:trace>
  <inkml:trace contextRef="#ctx0" brushRef="#br0" timeOffset="76890">21061 9684 19344,'-21'1'387,"2"-1"-309,-3 0 34,1 0 17,-4 0 33,-1 0-27,1 0 10,2 0 1,0 0-57,3 2 18,-3 0-12,0 3-11,-4 0 22,-1 2-5,-1 0 39,0 1-22,0 1-34,-1 1 0,-1-1-23,0 0-5,-3 1-11,-1 2 11,1 0 28,-1 0-28,1 1 23,5-2 5,2 2-33,6-3-12,2 1 6,4-1-40,1 0 40,0 0-11,-1 1-29,-2 2 51,0 1-22,1 3-28,1 1-1,-1 1 1,3 2-1,-2-1 51,3 2-50,1-1 0,1 1-1,5-1-5,1-3 6,4 0-6,0-3 0,0-2 78,0-1-39,8-3 12,5-1-40,10-1 23,4-1 27,3-1-50,1 0 29,0-1-35,3-1 46,1 0-1,3-2 17,3 0-664,4-1 642,0-1-40,1-4-220,-1 0 227,-6-5 27,-1 2-28,-5 0-11,0 0 6,1 2-1,1-2-5,3 2 6,3-2-1,5 1-336,3-1 331,-1 2 6,-2 2-6,-4 2 0,-8 2 641,-4 0-652,-8 0 239,0 0-273,-5 4 45,3 2 0,1 5 375,1-1-369,4 0-1,0-1 1,3-2 5,-2-1-11,0-1 6,-4-1-1,2 1-5,-4 1 0,4 1 6,-2 2-6,4-1 0,1 1 0,-1-2 0,2-1 5,-2-3 51,2-1 28,4-2-22,1-4 22,6-4 0,0-6-45,1-4 50,-13 3 1,-1-1-34,14-7 3,-17 8 0,-1 0 42,4-5 0,-6 1-1,-7 1-32,-1 1 4,-7 0-4,-2 1-7,-2-1-55,-2 0 27,0-1 1,0 0-28,0-1 44,-4 1 6,-4 0 28,-9 1-6,-8 2-44,-10-1 11,-9 1-419,16 7 0,-2 0 368,-3 0 1,-1 0-15,-5 0 1,0 1-549,-2-1 1,0 2 561,-1-1 1,1 1-9,1 0 0,0 0 14,2 0 0,1 0 0,3 0 0,1 0 0,3 0 0,1 0-69,-19-6 69,9 3-44,9 2-63,8 3-178,3 2-191,2 1-633,1 1-184,-3 0-1984,-2 4 0,-2 2 2457,0 4 1,9-4 0,5-1 0</inkml:trace>
  <inkml:trace contextRef="#ctx0" brushRef="#br0" timeOffset="77831">20973 9843 17686,'-7'35'1653,"-6"0"-1295,-14-9-111,-5 5-620,-1 0 474,1 1 0,3-2-6,6-5 116,4-4-211,8-7 72,5-5-72,4-5 404,2-3-354,6-10 229,3-2-279,8-12 6,2 0 33,1-2-33,0 3-6,-2 3 0,-3 4 5,-1 5-5,-1 2 34,-2 2-29,1 1 79,-5 1-22,0 1-12,-1 2-44,-1 0 44,5 1 113,1 3-18,7 3-38,5 6 5,7 4-28,1 3-34,4 1 12,-3 0-17,3-1-40,-7-1-5,-3-5 0,-6-3-95,-7-6-275,-5-1-324,-4-3-2235,-3 0-258,-5-7 3187,-32-2 0,23 0 0,-21 1 0</inkml:trace>
  <inkml:trace contextRef="#ctx0" brushRef="#br0" timeOffset="77972">20761 10037 7453,'0'0'0</inkml:trace>
  <inkml:trace contextRef="#ctx0" brushRef="#br0" timeOffset="83180">22349 10442 20392,'24'-11'151,"1"0"-151,-12 6-45,5-1 45,-1 1-50,0 1-23,-4 2-28,-7 1 6,-2 1-79,-4 0 174,0 2 17,0 2 73,-4 2 5,-4 2-6,-3 0 12,-2-1 6,5-3 4,3-2-10,4-1 95,1-1-95,0-3-39,0 1-57,0-3 1,0 4-544,0 0 398,-4 1-11,1 0 146,-3 0-1,0 1 6,1 0 62,-1 0 22,4 0 246,0-1-330,0 0 157,2 0 55,-2-1-44,2-2-56,0-1-16,0 1-29,0 0-62,0 1-408,0 1 386,-4 0 17,1 1 0,-3 0-5,4 0-1,-2 0-39,2 0-11,-2 0-39,0 0 45,0 0-6,-1 0 5,3 0-413,0 0 385,2 3-55,4-1-12,-1 1 18,5-2 32,-2 0 52,1-1 10,-3 0-5,-1 0 28,-2 0 369,1 0-291,-2-2-67,0 1-190,0-2-836,-4 3-1919,-6 0-332,-5 0 2746,-8 0 0,11 0 1,1 0-1</inkml:trace>
  <inkml:trace contextRef="#ctx0" brushRef="#br0" timeOffset="91870">19209 9031 20420,'40'5'666,"-1"-1"-392,-13-4-39,6 0-83,4 0 21,3 1 24,3 0-516,2 0 436,2 0-5,-4 0 12,0-1 149,-7 2-166,-1-2 84,1 1-102,-2 0-16,-4-1 0,0 0 0,18 1-544,-17-1 1,1 0 526,14 0 22,-1 0-131,0 0 59,0 0 61,-2 0-33,-2 0-137,-3 0 114,-1 0-5,-3 0 61,-1 1-61,-1-1-1,-2 2 29,0-1 1014,0 1-970,1 0-27,-1 0 21,2 0 340,-3 0-373,1 0 147,-8-1-130,-1 0 6,-5-1-57,0 0 62,-5 0-50,1 0-11,-3 0 5,0 0-5,1 0 38,-5 0-10,2 0-28,-6 0 134,2 0-135,-2 3-89,0-2-375,0 4-711,0-4-898,-5 3-1209,-15 4 2998,-26 8 1,19-6 0,-9 2-1</inkml:trace>
  <inkml:trace contextRef="#ctx0" brushRef="#br0" timeOffset="97424">6844 10319 7548,'0'-18'0</inkml:trace>
  <inkml:trace contextRef="#ctx0" brushRef="#br0" timeOffset="99190">6844 9895 21808,'48'-2'819,"0"-1"-612,-12 1-45,4 0-39,4-1-39,-2 1-39,1 0 6,-4 0-18,-2 2-27,-4-1 50,-1 1-51,-1 0 29,-2 0-28,0 2 55,0-1-22,1 2 45,1-1 28,0-1 45,3 1-45,1-2-22,3 2-45,0-1-40,1 1 62,-3 1-61,-1-1 0,-3 1-1,-3 0 1,0-1 5,-2 1 56,2-2-61,3 0 39,1-1 25,-7 0 0,0 0 19,18 0-64,-17 0 1,-1 0 58,11 1-17,-7-1-17,-1 1 113,5 0-91,-9-1-4,9 1-57,-10-1 112,1 0-45,2 0-4,0 0 21,2 0 6,-1 0-51,-2 0 1,-4 0-18,-2 0 18,1 0-46,-6 0 6,4 0 23,-9 0-28,2 0 44,-3 0-44,1 0 44,1 0 17,-4 0 0,2 0-16,-4 0 16,1 0-22,-4 0 11,2 0-11,-4 0-6,4 0-6,-3 0 320,0 0-823,-4 0-539,-4 0-928,-7 1-1340,-22 10 3115,0 0 1,0 1-1,-6 4 1,15-7 0,-1 1-1</inkml:trace>
  <inkml:trace contextRef="#ctx0" brushRef="#br0" timeOffset="125008">3546 10636 17647,'6'37'274,"-1"-3"-111,-5-14-57,0 0-22,-4 1-39,0 0 16,-5-1-10,3 0-51,0-1 5,1 1 46,1-2-51,2-3 33,0-1-33,2-4 0,0-1 0,0-1 6,0-1 5,6 1-11,1-1 0,5 1 0,1-1 0,-1 0 0,3-1 0,-2-1-11,3-2 11,-1-1 67,3-1-28,3-1 57,6 0-1,5 0-10,3-4-35,5 0-11,-4-4-28,1 0-5,-7 1 5,-3 1-5,-3 0 27,-2 1-27,2-2-6,3 1 0,3-3 28,5 2-28,3-3 0,0 1 0,0-1 11,-7 2-5,-4 2-6,-6 2 5,-4 2-5,-3 0 6,-1 0 0,1 0-1,1 0 1,2-1 27,1 2 7,1 0-35,2 0 29,2 0 33,-2 1-33,2 0 16,-2 0-39,0 0 34,0 0-34,-1 0-5,1 0-1,-2 0-5,0 0 51,-2 2-40,-3 1 23,1 3 16,-3 2-11,-1 0 34,-1 2-62,-3 0 56,-1 2-27,-4-1-35,2 0 62,-4-1-16,2-2-12,0-1 0,-2-2-33,2-2 5,-2-1 303,0-1-270,4-1 68,-3 0 11,5-2-11,-4-1-72,4-3-7,2-3-27,3-2-6,3-1 5,1-2-5,4 2-33,0 1 27,2 2 1,-2 2-40,-1 2-50,-3 2 89,0 1 6,-3 2 0,2 0 0,3 4 6,2 2 55,4 6-55,2 1 44,2 0-50,3-3-11,-1-2-62,0-3 73,2-3 34,1-1 55,1-5-38,2-4 16,-1-5 11,0-4-27,-3-1 5,-6 2-6,-2 3 34,-6 2 6,-5 3 22,-1 3-23,-7 1 12,0 3-991,-4 0-1295,-13 1-1092,-1 3 2819,-13 3 0,13-2 1,3 1-1</inkml:trace>
  <inkml:trace contextRef="#ctx0" brushRef="#br0" timeOffset="131050">6915 10777 18089,'18'31'745,"-2"-4"-582,-8-14-28,3 0-1,1 1-44,3 0 16,2 1-22,1 0 17,1 1 0,0-1-62,2 0 22,-2-2-55,0-1 39,1-3-40,-3-1 46,2-2-46,0-2 35,-2 0 10,3-2-44,-1 0 33,2-1 28,0 0-22,2-1 5,0 0-44,2-1-1,2-4 7,-1-1-7,0-4 29,-4 1-34,0 0 33,-5 1-27,0 1-6,-1 0 0,-1 2 0,0-1 6,-1 2-6,-1-1 0,-1 0 0,1 1 5,-1-1-5,1 2 0,-2 1 0,-1 1 0,0 1 73,1 0-39,5 0-29,-1 0 29,8 1 5,-2 3-28,4 2-5,0 1 27,-2 1 18,0 0-40,-6 0 56,-2 0-28,-5 0 12,-2 0 21,-1 0-4,-1 0-24,0 1-38,-2-1 44,2 1 1,-3-2 5,-1-1 22,-2-2-39,0-1 146,0-2-179,1 0 72,2-1 29,1 0-63,2-3-38,2-2 0,3-4 44,5-4-44,3-1-1,6-2 1,1 1-6,3 0-23,-4 3 23,0 3 6,-4 3 39,-2 4-45,-3 1 0,3 1 5,2 0 1,8 4 33,5 2-261,11 5 228,-21-5 0,1 0-321,2 0 0,2 1 318,0 0 0,0-1-1,3 0 1,-1-1 22,1-1 1,-1-1 50,1-1 0,1 0 16,-2-1 0,0-1-36,1 0 0,-1 0-56,-1-2 0,-1-1-50,-2 0 0,-2 0-338,17-6-631,-14 1-722,-14 3-1536,-25 2 0,-19 1 2621,2 2 1,-1 0-1,-5 0 1,0 0 0</inkml:trace>
  <inkml:trace contextRef="#ctx0" brushRef="#br0" timeOffset="148247">23672 14076 19344,'1'-13'224,"0"-1"-218,-13 7 44,1-1-38,-3 1 72,-1 2 78,-2 0-50,-3 2-73,0 0-22,-4 1-11,1-1 27,-2 1 18,1-1-46,0 0 6,2 0-5,1 0 0,1-1-1,3 2 23,-4-1-28,1 2 0,-5 0 0,-5 1 0,-1 0 6,-6 0-6,0 0 0,-4 1 5,3 1-5,-1 1 0,3 2 0,1-1 40,5 2-35,-1 0 29,6 1 5,-4 2-5,1 0 16,-1 2 34,0-1-17,2 1-61,0 0 61,3-1-56,2 2 28,1-1-33,0 1-1,2 1 1,0 0 0,3 1-6,1 1 5,0 0-5,3 1 6,-1 0-1,3 0 23,1 0-28,3 0-5,2-1-1,2 0 6,0 2-11,2-1 5,0 3 6,7-1 0,4 2 28,10-2-22,4 1-6,3-3-34,1 0 29,2-3-1,3-2 1,1-1-7,7-4-711,0 0 723,6-4 19,-23-1 1,2 0-17,0-1 0,0 0 0,3 0 0,1 0-1,0 0 1,0-1 28,2-1 0,-1-1-12,2 1 1,-1-2 13,0-1 1,-1-1-15,2 1 1,-1-1 14,-2 0 0,1 0 5,-1 0 0,0 1-11,0-1 0,-1 1 5,-3 0 1,1 1-29,-3 0 1,0 0 30,18-3 9,-7 2-39,-5 0 78,-6 0 5,0 0 46,0-2 33,2-2-23,6-2-50,1-3 1,4-1-56,-1-1 10,-1 2 45,-6 0 12,-6 2 21,-7 1 679,-4 1-650,-3-1-75,-4-2-43,0-2-5,-1 0 44,-3 0-22,0 4-56,-2 3-16,0 4-483,-15 2-683,-11 2 174,-5 4 0,-5 1-631,-1 0 1,-3 1 1091,-9 4 1,2 0 0,20-4 0,2-1 0,-14 4 0</inkml:trace>
  <inkml:trace contextRef="#ctx0" brushRef="#br0" timeOffset="154465">23707 13705 18778,'-25'-18'326,"4"2"-265,15 13 29,2 0 50,-2-1 0,0 1-28,-3-1-6,-1 1 68,0 0 67,-3 1-96,2 0-72,1 0 11,4 0-78,0 0-1,3 0 29,0 0 22,2 0 22,-3 0-39,4 0 23,-4 1-23,4 0 34,-4 1-12,2 0 12,-3-1 6,1 0-12,0-1-62,-2 1 46,0-1 5,-1 1-23,-1-1-27,2 0 33,-1-1-33,1 1-6,2-1 5,2 1 46,-2 0-46,2 0 29,-3 0-28,1 0 38,0 0-38,-2 0 28,1 0-29,-2 1 62,0-1-22,1 1 28,0 1 11,1-1-39,3 0 5,-2-1-5,4 0 0,-2 2-40,0-1 79,2 0-50,-4 1-28,2-1 6,-4 0 60,-1 1 12,1-1-22,-2 0 5,3 1 0,-3-1-33,4 0 0,-1 1 5,4 0 62,1 0-45,-2-1 16,-1 1-66,1-1 5,0 1 23,0 0-34,2 0 33,-4 0-27,2 0 0,-2 0-1,-1 0-5,1 0 6,0 0-6,0 0 0,-2 0 0,1-1 0,-3 0 0,2 1 5,-3-1 1,1 0-6,2 1 6,-2 0-1,3-1 1,1 0-1,0 0-5,2 0 6,-2 1-6,0 0 6,-3 0-6,1 0-6,-2 0 6,-1 0 0,1 0 6,0-1-6,1 0 0,-3 1 0,1-1-6,-3 0 6,-4 1-6,-1 0 6,-6 0-5,1 0 5,-2 0 0,2 0 0,2 0-6,3 0 6,3-1 0,3 0 0,1 1 0,1-1 6,1 0-6,0 1 5,1-1-5,-1 0 0,0 0 6,-1 0-6,-3 1 0,-1-1-6,-1 0 6,-3 0-11,-2-1-39,-2 1 44,-2 0-50,-2 0-11,0 0 33,0 0-5,4-1-6,0 1 40,6 0-40,3-1 39,3 2 1,3 0-1,0 0-5,2 0-23,-6 0-16,1 0 44,-3 0 1,-3 0-6,0 0-23,-1 0 28,-1 0-44,0 0 44,1 0 1,1 0-29,0 0 34,1 0-39,1 0 39,-1 0 6,1 0-6,0 0-28,1 0 22,-1 0 6,1 0-6,-1 0-5,-1 0 6,1 0-46,-3 0 40,1 0 5,0 0-5,-1 0 6,1 1-7,-2 0 7,0-1 5,-3 2 0,1 0-6,-6-1 1,2 1 5,-2-1 0,1 0 0,2 1-6,1-1-45,-2 0 45,0 0-72,-4 1 72,-2 0-5,-3-1-23,-5 0-22,-1 0 23,-6 0-224,0 1 257,-4 0-3,23 0 1,0-1-4,-1 1 0,0-1-22,0 1 0,-1-1 25,1 1 1,0-1-4,-18 2 1,4 0-29,9-1 28,8 0-44,4 1 11,7 0 28,0 0-40,3 1 302,-5 1-262,1 1 5,-4 1 1,1 0 5,-5 1-6,2 2 6,-6-1 0,0 4-5,-4-1 5,-3 2 0,-1 1 5,-1 0-5,1 1 0,3-1-11,2 0 11,4-3 0,3 0-45,3-2 40,3 0-29,3 0 28,1 0-5,3 1 11,0 0-11,-1 1 11,1 1 0,0 1 0,-1 2 0,-1 2 0,1 1 0,-1 2 0,0 1-6,1 2-33,1-1 34,2 2 5,3-2-6,1 0 6,2-2-6,0-1 1,4-1 5,4 0 0,5 1 0,4 1 5,0 2-5,0 0 6,1 1-6,1 1 0,2-1 0,0 1 0,2-3 45,-2 0-40,4-1 29,-4-1 33,4-2-61,-4 1 27,2-3-27,-2 2 0,-2-1-1,1 1 40,-1 1-45,4 1 0,2 0 0,2 2 0,4-1 0,1 0 0,1-2-6,3-1 6,-3-2 12,1-1-7,-5-2 74,-2 0-29,-6-3 0,0 0-10,-4-2-35,-3-1 68,1 0-73,-1 0 11,3-1-5,2 2 33,6-2-33,2 2 55,4-1-55,7 2 61,-2-1-33,1 1-34,-1-1 45,-5 0-39,0-1 27,-1-1-27,-3 0 56,2-1-23,-2 2 6,4-1-40,3 0 57,3 0 11,3-1 27,2 1-16,2-1 0,-2 1-16,1-2-12,-4 1-23,-2-1-22,-4 1 29,1-1-7,-3 1-27,0-1 55,0 0-27,3 1-34,1-1 11,7-1 45,0-1-247,6-1 197,0 1 56,0-1-57,0 1 29,-4 1-29,0 0 51,-4-1-44,1 0 27,-1 0 11,2 0-16,1-2-23,3 0-220,-21 0 1,1 0 233,0 0 0,0 0-20,0 0 1,0 0-3,2 0 0,-2 0 2,23 0 1,1-2 0,-4 0 5,-2-2-6,-1 0-5,-3 1 6,2-1-6,-2 1 6,3-2-6,1 0 0,2-2 5,0 0-5,-2-1 45,0 0-230,-2 0 185,-2-1 6,-1 0-6,1-3 6,-1-3-1,3-4 6,0-1-5,-2-3-6,-4 1 0,-7 0 0,-8 3-50,-9 1 16,-6 2 166,-4-1-221,-2-1 462,-4-1-378,-4-3 196,-3-1-191,-5-1-33,3-1 33,0-1 0,1-1 5,1 2 1,-1 0 5,-2 2 23,-1 0-34,-2 1 0,0 0 5,1 0-5,-1-1 6,2 1 61,1-2-61,3 1 33,1 1 28,1 3 12,3 2-29,0 4-11,2 2-28,1 2 23,1 2-28,1 1 89,-2 2-22,-3 1-68,-2 1-5,-3 0-201,-3 0-292,-3 0-549,-4 0-722,-6 0-1513,-17-1 1638,19 2 1,0 0 982,-8 0 1,1-1-1,-3 1 1,7 0 0</inkml:trace>
  <inkml:trace contextRef="#ctx0" brushRef="#br0" timeOffset="159103">18874 12453 8410,'-34'-4'116,"1"0"0,-1 0 1,-14-2-1,3 2-94,20 4 1,0 1-924,-4 1 0,0 1 982,-3 1 0,1 1-64,-3 0 0,1 1-63,-1-1 0,1 1-13,1 0 0,1 0-87,0-2 0,1 1-117,2 0 0,0 0-185,-3-1 0,1-1-109,1 0 0,1 1 557,-4-1 0,3-1 0,-2 1 0,7-1 0</inkml:trace>
  <inkml:trace contextRef="#ctx0" brushRef="#br0" timeOffset="162948">17798 13000 14740,'-46'0'282,"-1"0"0,5 1 0,6 1 88,15 6-85,-3 1-38,0 4-23,-7 1-12,2 6 35,-9 3-519,2 4 378,16-12 1,-1 0-23,1 1 0,0 0-20,-1 0 0,0 0 23,1-1 0,0 1 81,-17 15-95,3-3 33,5 0 101,2-2-137,10-6 0,0 1-19,-7 11-18,9-10 1,0-1 16,1 9 1,-3 0 5,2-2-5,-3 0-12,-1-2 6,0 1-40,-2 0 46,6-1-40,-1 2 373,7 0-384,3 0 11,4 2 51,2-1-23,0 1-33,0 0-1,0 2 79,0 1-50,-2 2 5,-2 0 12,-2 2-46,-3-1 62,3 1 34,0 0-50,3 0 5,2 1 28,1-1-34,0 1 45,0 1 0,0 0 1,-2 0-63,-1 1 23,-1-2-45,0-1 29,2-1 4,0-3-38,2 0-6,4-3 0,8-1 0,7-2 6,9-1-1,1 0 1,-2-2 44,0 1-50,-2 0 51,0 1-40,-2 2 61,0 1-21,0 2-46,0 0 74,0 1-74,2 1 68,-4-2 50,2-1-39,-4-2-33,1-1 10,1-2-55,4-1 0,5-1 72,1-3-11,5 0-61,-1-4-1,5 0 1,0-3-153,3 2 231,3-1-443,1 3 381,-22-7 1,-1-1 22,0 1 0,-1 1 2,1-1 1,0 2-15,20 10 1,-22-11 0,1 0 27,19 10-47,-11-7 0,1 0-14,-9-4 0,0 0 17,7 2 0,-2-1-217,10 3 250,-3-3-44,-1 1 5,-1-1-6,1 1 1,1 0 0,1 0 0,5 1 44,5-2-319,-20-4 1,0-1 318,3-1 1,1 0 5,0 1 0,1-1-14,1 1 0,0-1-14,-1 1 0,-1-1 5,0 2 1,-1-1 16,-3 1 1,0-1 33,20 8-34,-8-2 178,-3 0-223,-8 0 462,6 2-433,-9-4 180,3 4-130,-5-5-17,-1 1 598,6 1-597,2 0 27,5 2-45,0-1-44,1 1 50,-3-2-11,-1 1-40,7 2 1,-8-3-1,8 3-5,-11-5 34,6 0-34,3-1 11,6 0 23,2 0-347,4 1 346,0 0 6,0 1-33,-2 0 0,-6 0-1,-3-1 32,-3 1-3,-1-1 0,1 0-29,-1 0 1,2 0 44,1-1-50,4-1 6,1-1-306,5 0 306,3-2 10,-24-1 1,0-2-14,0 2 0,0-1 47,23 4-44,0 0 5,-4 1-5,0 0-1,-3 1 1,-1 0-6,0 0 0,-1-1 0,3 0-6,2-3 6,6-1 0,-24-3 0,0 1-132,4-1 0,1 0 132,1 0 0,1 0-352,2 0 1,1 0 353,0 0 1,1 0 0,2 0 0,1 0 13,-1 0 1,0 1-17,1-1 0,1 1 3,-2 0 0,0 0-3,-2-1 0,1 1 0,-3-1 0,1 1 5,0-1 1,0 0 11,-1 0 0,0 0-15,2-1 1,0 0 22,0 0 1,0-1-24,0-1 1,-1 0 0,0-1 0,-1 1 0,-1-1 0,-1 0-1,-2 0 1,-1 0 0,-2 0 0,0 0-1,-2 0 1,0 0-152,20-3 154,2 0-5,-4 1 6,2 1-1,2 0 1,0 0-35,-23 2 0,0 1 32,1 0 0,0-1 13,0 1 1,0 0-14,2-1 0,1 0 2,-2 1 1,0-2-3,2 1 0,-1-1-1,-2 1 1,0-2 0,1 2 0,0-2 13,-1 0 1,0 0-14,1 0 0,-1 0-3,0 0 0,0-1 34,22-4-29,0 1 1,-6 1-6,1 1 412,-5 2-378,4 1-29,-2 0 1,-1 1 67,-1 0-73,-3-2 5,-3 2 794,-1-4-793,-2 1 28,2-4-23,3-1 62,2-2-73,5-3-619,1 0 619,-18 6 0,0 1 0,1 0 0,0 0 18,1-1 1,0 1-19,2-1 0,-1 1 0,0-1 0,0 1 0,-1-1 0,1 0 0,0-1 0,-1 0 0,0 0 0,-1-1 0,1 1 0,0-2-17,-2 1 1,0 0 16,-1 0 0,0 0 5,21-12 1,-6 1-6,-3 0 112,-4 1-118,-1 0-28,-3-1 34,2-1-5,-2-1-1,4-2 1,1 0-1,1-1-287,2-2 288,-1 0-29,0-2 29,-3 3 5,-4-1 0,0 2 5,-4 0-5,4-2-5,-2 0 5,6-4 0,1-2-3,-14 16 0,-1 1 3,1-1 0,0-1 141,1 0 0,0 0-141,-1 2 0,-1-1 0,0 1 0,0 0 269,12-16-264,-6 4 1,-2 2-1,-8 3 1,1 1 0,-7 1 50,2-1-56,-2-2 245,-1-3-245,0-3 39,-3-4-39,-1-1 0,-2-1 6,-2-1 72,-10 2-11,-4 3-28,-9 3 12,0 4-1,0 3-44,0 1 55,2 1 529,2 1-534,2 1 34,5-1-28,-1 1-57,4 0 74,-1-1-40,4 1-28,-6-2 40,1 1-18,-6-2 1,0 1-29,-4-1-5,-2 1 46,0 1-41,-2 2 29,2 1-23,0 1-11,0-1 6,1 1-6,2-1 0,1-1 0,0-2-6,0-1 6,0-1-5,2-2-7,0 0 7,1-2-1,1 1 6,-2 1 11,2 2-5,-1 2 0,1 1-6,-4 3 5,2-1-5,-5-1 6,-2-2-6,-5-3-6,-4-2-547,-5-2 528,17 14 0,0 0 22,-1-1 0,0 0 0,-1 1 1,-1-1-1,2 0 0,0 1 0,0-1 1,0 1-1,1 0 0,0 1-116,1-1 0,0 2 119,0-1 0,1 1 0,-21-13 5,0 1-5,-2 1 0,22 12 0,-1 0 0,-2-1 0,-1 0-322,-1 0 0,-2-1 322,-2-1 0,-2 0 0,-2 0 0,-2-1-645,-5-1 0,-1 1 628,-2-1 0,-2 1 5,12 4 1,0 1 0,-1 0-6,-2 0 0,1-1 1,-2 2 14,-1-2 0,0 1 0,-1 1-17,0-1 1,0 1-1,0-1 17,1 1 0,0 0 1,0 0 1,1 1 0,1-1 0,0 1 0,4 0 0,-1 1 0,2-1 2,-15-3 1,2 0-170,3 1 0,1 0 200,2 1 1,0-1-31,2 1 0,-1 0 2,2 0 1,-1 1 13,-1 0 1,-1 0 3,1 1 0,0 0-9,-4 0 0,-1 2-399,0 0 0,-2 1 383,13 1 0,0 1 0,-1 1-322,-2-1 1,0 1 0,-1 1 325,-1-1 0,0 0 0,-1 1 1,0-1 1,-1 1 0,0 0-41,0-1 0,0 1 1,1 0 47,0-1 0,2 1 1,-1-1-1,3 0 0,0 1 0,1-1-8,-12-1 0,2-1 105,4 0 0,3 0-106,5 0 1,1 0 14,5-1 0,2 0-17,-17-4 773,5 0-773,-1 2 6,-6 1 564,17 4 0,-1 0-568,-5 0 1,-2 1 0,-3 0 0,0 1 28,-4-1 0,-2 2 209,0-1 0,-1 0-218,-2 0 1,0 0-21,-1 0 1,0 0-347,-3 0 1,0 0 344,16-1 1,1 0 0,-1 1 1,-2-1 1,0 1 0,0-1-2,-1 0 0,0 0 0,0 0 14,-1 0 1,-1 0 0,1 0-15,-1 1 0,0-1 0,0 0 26,0 1 0,0 0 0,0 0 11,0-1 0,1 2 1,0-1-7,0-1 1,1 1-1,-1 1-5,0 0 0,1 0 0,0 1 2,0 0 0,1 0 0,0 0 9,0 2 0,0-1 1,-1 2 38,-9 0 0,-1 1 1,2-1-40,-2 0 0,2 1-26,10-2 0,-2 0 0,6 0-88,-11 1 125,14-3 503,9 0-553,7-2 994,-1 1-994,3 1 1478,-8 1-1484,-6 3-27,-7 2 27,-7 2-44,0 0-258,2-1-465,5 0-566,8-3-1104,5 1-834,5-1 0,5 0 2457,4-1 1,2-2 0,2-2 0</inkml:trace>
  <inkml:trace contextRef="#ctx0" brushRef="#br0" timeOffset="179033">547 16157 16952,'-22'-4'1417,"6"0"-986,12 6-88,4-1 754,-2-1-990,6 0 16,2 0-11,5 0-28,3 0 5,-1 0 12,4 1-50,-3 0-1,3 1-16,0 0 38,0-1-10,1 0 5,3 2-61,2 0 5,2-1 45,0-1-45,0 0-11,-1-1 56,0 0 11,-2 0-55,-2 0-7,-3 0 6,-2 0 29,-3 0-7,2 0-33,1 0 0,4 0 6,-2 0-6,3 0 33,-4 0 1,2 0-28,-5 1-1,3-1 1,-3 1-1,3-1 1,-1 0 5,0 0-5,1 0-1,-3 0 1,4 0-6,-4 0 0,1 0 0,0 0 17,-1 0 16,4 0-16,-4 0-17,3 0 11,-1 0-11,1 0 0,1 0 62,-2 1-56,1 0-1,-1-1-5,0 1 0,1 0 0,-3-1 0,3 1 6,-1 0 22,0-1-23,1 0 1,-3 0-6,2 0 0,-3 0 6,1 0-6,-4 0 0,0 0 5,-2 0 1,1 0-6,1 0 0,-1 0 28,0 0-23,3 0 1,-1 0 0,5 0-6,-1 1 50,3 0-50,0-1 45,0 0-45,-4 0 5,-1 0 1,-4 0 0,-3 0 5,0 0 22,-4 0 511,1 0-538,-2-5 5,0-1-5,-2-6-1,-1 0-5,-3-2 6,0-1 0,-3-2-6,1 1 5,0 0-5,-1 2 0,3 3 0,0 3 0,4 3 0,-2 3 0,3 1 101,0 1-95,-1 0-6,1 0-6,-1 2 6,2 1 0,0 3 0,0 5 0,0 3 50,0 6-50,0 2 0,0 3-5,0-1-1,0 0 6,0-3 51,0 5-51,0-7 5,0 2 1,0-9 5,0-2-11,0-2 6,0-1-6,0-1-6,0 0 6,0-1 0,0-1 0,0-2-6,0 0 6,0-1 0,0 1-5,0 0-102,0-1 203,2 0-91,2-6 79,3 2-11,3-7-39,1 2-29,1-1 6,-1 1-5,-3 1 0,-2 2-6,-3 2 5,0 2 1,-2 0-745,1 1-2538,-2 3 0,-2 3 2620,-2 5 0,1-5 1,-1 0-1</inkml:trace>
  <inkml:trace contextRef="#ctx0" brushRef="#br0" timeOffset="202453">3070 16704 19244,'36'5'733,"-1"0"-492,-12-4-6,4 1-28,7 2-22,3 2-34,5 2-44,6 1-51,-23-4 0,0 0-283,3 0 1,0-1 243,1 1 0,-1 0 13,0-1 1,1 0-28,-1 0 0,0-1 0,-2 1 0,0-1 27,0-1 1,-2-1 76,22 2 61,-2-2 33,-4-1-44,-1 0-78,-1 0-73,-4 0-1,1 0 29,-2 0 0,1 0-29,3 0 1,-1 2-1,3 0 1,-1 2 0,4 0-1,-4-1 1,1 0-1,-3 0 1,-1-1 0,1 1 33,-3-1-39,5 1 5,-3-1-5,3 1 6,0-1-6,-3-1 11,1 0 56,-5-1-16,-2 0-46,-4 0 96,2 1-95,-9-1 466,2 1-466,-8-1 97,1 0-53,1 1-16,-1-1-28,2 1 61,-1 0-62,-1 0 1,3 0 5,-3 0-5,2 0-1,-3-1 29,-1 1 0,1 0-29,-1-1 6,3 1-5,1-1 5,2 0-5,-1 0-1,3 0 46,-4 0-51,2 0 5,-7 0 7,-1 0 21,-3 0-27,-2 0 44,0 0-39,0 0-5,2 0 28,1 0-29,3 0 40,-1 0-45,3 0 6,-3 0 27,1 0-27,-2 0 5,1 0 73,1 0-78,-1 0-1,-1 0 62,-2 0-61,-2 0-6,-2 0 6,2 0-1,-2 0 6,3 0 1,-3 0 27,2 0-34,-4 0 1,2 0-6,0-1 6,-2 1-6,4-2 5,0 1-5,3-1 6,5-1-1,-3 1 1,1-1 0,-6 2 27,-2-1 6,0 2-16,-1-2-18,0 1 1,1 0-6,-1 0 0,3 1 6,-2-1 55,0 0-61,2-1 6,-2-1 27,2 1-27,2-2 0,-1 1 33,3 0-34,-3 0 1,1 1 0,-4 1-1,2 0-5,-4 1-45,2 0-5,0 0-241,-2 0-325,2 2-561,-2 2-1595,-4 9 2772,-21 17 0,16-14 0,-16 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00:20:52.45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9561 3916 21954,'10'-30'801,"2"6"-655,19 7-28,1 4-6,-1 0-12,1 0-10,1 3 11,-4 0-23,1 4-44,-5-1-29,-4 4 1,-7-1 44,-5 2-38,-6 1-3289,-3 0 0,0 5 0,0 3 2543,0 3 1,0-4-1,0-1 1</inkml:trace>
  <inkml:trace contextRef="#ctx0" brushRef="#br0" timeOffset="1034">11677 3986 21427,'6'-21'644,"13"1"-509,6 15 0,5 2-621,3-1 0,1-1 587,4 0 0,1-1-356,1 1 1,0 0 329,-2 0 1,0 0-20,-3 1 0,-1 0-67,-5 1 0,-2 0 50,19-1 22,-14 1-21,-12 2 540,-11 0-547,-6 1-936,-3 0-788,-5 6-561,-12 12-1025,-5 7 2953,-13 8 1,18-15 0,1-6 0</inkml:trace>
  <inkml:trace contextRef="#ctx0" brushRef="#br0" timeOffset="14168">20038 4057 21422,'34'4'638,"0"0"-447,-3-4-28,3 0 22,2 0-1,-1 0-55,-1 0-11,-1 0-1,2 0 29,1 0-45,5-1-621,5 1 570,-21-1 1,1 0-18,2 1 1,0-1 5,1 1 1,1-1-12,-1 0 0,1 1-23,0-1 1,0 0 10,-2 0 1,1 0-14,-1 0 0,0 0 14,-3 1 0,0 0 16,25 0-33,-6 0 6,-4 0 204,-3 0-205,-3 0 29,1 0 11,-1 0-12,5 0-27,-1 2 55,5 0-487,3 0 459,3-1-2,-23-1 0,0 1-29,0-1 1,0 0 14,0 0 0,1 0-14,-1 0 0,0 0 47,22 0-269,-4 0 224,-3 0 1,-7 0 292,-5 0-298,-6 0 56,-4 0-23,-3 0 516,1 0-493,0 0-22,0 0-23,1 0 333,-1-1-260,4-1-39,0-1 22,0 1-27,0 0-7,-3 0 12,-5 0-39,-1 1 27,-7 0 18,-1 1-2588,-4 0-740,-24 0 0,-6 5 2621,1-2 1,1 1-1,-2 2 1,4 0 0</inkml:trace>
  <inkml:trace contextRef="#ctx0" brushRef="#br0" timeOffset="23388">12524 4904 18358,'24'6'1770,"-6"-1"-1305,-14-5-6,-4 0-5,4-1-40,-2 0-15,3 0-108,-3-1-73,2 2-33,-2-1 0,0 0-45,0 1 207,0-1-157,0 1 6,2-1-56,6 0 62,5-1-28,14-2-29,11 0-67,-15 1 1,2 0-340,3-1 0,1 1 283,1 0 1,1 1-7,-1-1 1,1 0 16,0 1 1,0 1 0,-1 0 0,-1 0-15,2 0 1,-1 1-15,-1 0 1,1 0 27,-2 0 1,0 0-17,-1 0 0,-1 0-174,-2 0 1,-2 0 156,20 0 51,-8 0-51,-5 0 5,-4 0 68,-2 0 604,0 0-677,-2 0 455,2 0-421,-4 0-1,2 0 51,-4 0-33,-3 0-18,-3 0 18,-5 0-46,-2 0 46,-3 0-2034,-1 0-1294,-8 4 3271,-8 8 1,5-5-1,-4 4 1</inkml:trace>
  <inkml:trace contextRef="#ctx0" brushRef="#br0" timeOffset="25912">18662 4992 24682,'28'2'235,"0"1"0,1-1 0,1 0-1400,1-2 0,1 0 1218,2-1 1,2 0 4,0 0 1,1 0 116,-1 0 0,-1-1-133,-1 0 0,-1 1 14,-2 0 0,1 1 11,-1-1 0,0 1-25,-2 0 0,1 0-6,2 0 1,0 0 19,0 0 0,1 0 14,3 0 0,1 0-31,0 0 0,1 0 3,2 0 0,0 0-100,-2 0 1,1 1 93,0 0 1,-1 0-6,-2 0 0,0 0 2,-2 1 1,0 0-18,-2 0 1,-1-1-17,-1 1 0,-1 0-17,-2 1 0,0-1 79,19 2-57,-6 0 1171,-15-1-1131,-7-2 421,-11 0-421,-3-1-1958,-4 0-1364,-19 0 3222,-6 3 0,-1 0 0,-4-1 0,-17 4 1</inkml:trace>
  <inkml:trace contextRef="#ctx0" brushRef="#br0" timeOffset="31167">4075 5750 18218,'23'5'470,"-6"-1"-278,-15-4-8,0-1-10,-2 1 11,4-1-40,-4 1 29,4 0-28,-4 0 16,4 0-16,0 0 5,3 0-28,3 0-17,4 0 45,5-1 17,10 1 0,7-2-28,10 1-315,-19 1 1,0-1 241,2 0 0,1 0-17,2 1 1,1-1-26,-2 0 0,1 1 6,0-1 0,0 1-28,-2 0 0,-1 0 47,1 0 0,-2 0-11,-2 0 1,-1 0 16,25 0-51,-6 0 68,-3 0-39,1 0 51,-2 0 10,3 0 6,5 0-65,-22 0 0,1 0 20,1 0 0,0 0-14,3 0 0,0 0-25,1 0 0,-1 0 0,3 1 0,-1 0 11,1 0 0,-1 2 8,1 0 0,-1 1-19,0 0 0,-1 1 5,1 0 1,-1-1 5,-4 1 0,1-1 28,-2-1 0,-1 0 45,17 3 33,-8-2 0,-10-1-16,-8-1 33,-7-1-33,-6 0-18,-2-1-1155,-2 1-844,0 3-1378,13 4 0,13 3 2764,-3-3 0,2-2 0,5 2 0,-1-3 0</inkml:trace>
  <inkml:trace contextRef="#ctx0" brushRef="#br0" timeOffset="37364">9684 6897 20084,'-34'-8'1842,"9"0"-1354,23 8-1,2-2-78,0 1-62,0-2-39,0 1-56,0-1-62,2 1-10,0 1-40,2-1-12,0 2 24,0-2-35,1 2-27,-1-1-29,0 1 7,4 0-29,4 0 90,11 0-56,9 0-23,11 0-249,-17 1 1,1 0 229,2 0 0,1 1-336,3 0 0,0 0 361,1 1 0,-1-1-6,3 0 1,0 0-9,-2-1 0,1 0-17,-3 0 0,-1 0 8,-3-1 1,-2 0 6,14 0 27,-13 0 17,-13 0 17,-8 0 442,-4 0-1579,-2 0 788,-3 2-1320,-4 1-1345,-6 4-364,-14 12 0,-3 4 2621,9-6 1,1-1-1,-1 3 1,4-5 0</inkml:trace>
  <inkml:trace contextRef="#ctx0" brushRef="#br0" timeOffset="38321">10937 6809 21595,'40'-11'1429,"9"3"-1253,-21 6 1,2 1-857,6-1 1,1 0 835,6-1 1,2 1-321,-12-1 1,0 1 0,1-1 237,2 1 1,0-1 0,0 1-194,1-2 1,0 1 0,0 0 179,-3 0 1,1 0 0,-1 1 13,12-2 1,-2 0-317,-7 2 1,-3 0 318,14 0 635,-17 1-662,-17 1 888,-8 0-877,-4 0 147,-2 0-1441,-6 0-768,1 0-1277,-20 6 0,2 5 2457,-18 8 1,22-7 0,0-2 0</inkml:trace>
  <inkml:trace contextRef="#ctx0" brushRef="#br0" timeOffset="39895">14623 6950 24514,'33'-21'577,"-5"5"-443,-15 15 12,-1 1 11,-1 0-56,3 0 16,3 0 12,3 0-45,4 0 6,4 1-29,6 0 23,4 1 6,9 0-521,-22-1 1,1-1 489,2 1 0,1 0-6,0-1 0,0 0-11,0 1 0,1-1-216,-4 1 0,0-1 199,0 0 0,0 0 9,18 1-105,-2-1 116,-5 0-40,1 0 74,-5 0-40,5 1 28,-3-1-33,5 1-29,0-1 1,3 0 72,1 0-78,4 0-319,-1 1 386,2-1-33,-4 2-34,0-2 11,-5 2 34,-2-2 875,-5 1-875,0-1-45,-1 0 516,1 0-482,1 0-28,-1 0 33,-1 0 89,-3 0-122,-2 0 386,-2 0-386,0 0 5,0-1-5,0 0 55,0-1-55,0 1 28,0-1-29,0 2 46,0-2-18,0 2-27,2-2 5,-3 1 39,1 0-10,-6-1-35,-1 2 40,-3-2-39,0 2-12,-3-1 12,-1 0 33,1 1-39,-3-2 5,1 2 1,-2-2-6,-1 2 6,-3-1 38,0 1-38,-4 0-1216,2 0-330,-8 0-1187,-8 0 1113,-11 2 1,-5 2-26,-3 2 1,-2 0 1169,1 0 1,-4 0 0,5 0 0,4 1 0,3-2 0,-22 5 0</inkml:trace>
  <inkml:trace contextRef="#ctx0" brushRef="#br0" timeOffset="44459">10407 6033 19792,'2'-14'208,"-7"1"-108,-6 5-10,-5 0 5,3 1-5,-1-1 11,1 2 5,-5-5-56,6 5 12,-6-3-57,8 4 29,-3-1 56,1 0-12,-1 1-72,-1 0-1,-1-2 1,-2-1 27,0 1-27,-1 0-6,1 0 6,-2 0-6,2 2-6,3 0 6,-1 2 0,3 0 28,1 1-22,1 1-6,0 0 5,1 1-5,-2 0 0,1 0 6,0 0-6,-1-1 5,-1 1 1,1-1-6,-3 1 0,1 0 0,-5 0-6,2 0 6,-4 0-33,-1 0 27,-2 0 1,-4 3-1,1 0 6,1 2-6,3 1 6,3-2-5,4 1 5,1-1-6,5 0 1,1-1-1,-2 0 0,3 1 6,-3 1-5,-1 0-29,3 2 34,-4 1 6,-1 0-6,0 2 5,-3 2 1,1 2 5,-2 1-5,1 1 5,1 1-5,2-1 5,1 0 45,3 0-51,-3-1 7,1 1-12,1 0 5,0 0 1,3 2-6,1 0 5,4 1 1,-2 2 0,4 1-1,-2 0-5,2 1 6,0-3-6,0 0 0,0-2 0,0-2 0,0-1 0,0-2 0,3 1 0,2-1 56,13 9-23,-4-5-21,8 6 27,-3-7-34,0 0 1,0 0 0,1 0-1,-1 0 1,2 0 27,-2-1-27,0 0 0,-2-2-1,-1 0 6,-1-2 23,0-2-28,-3-1-6,3 0 33,-1 0-33,3 0 34,2 0-29,0-2 1,3 1 39,2 0 22,3-1-56,0-1 79,4-1-6,-1-1 28,1-1-23,-4-1 12,2-1-45,-3 0 79,2 0-34,2 0-6,1-4 12,3-1-6,-1-5-34,0-1 11,1-2 1,-3 0 5,-1 0-17,-3 0-6,-2 1-5,-2-2 23,-2 1-6,-3-1-40,-3 0 18,0 1-18,-5 0 34,0 0-16,1 1-1,-4-2-39,1 0 29,-2 0 55,-2-2-90,2 1 79,-2-2-72,1 1 55,-1-1-17,-2-1 1,0 1-46,-2-4 74,0 1-29,0-3 34,0 2 0,0 2 6,0 3-23,0 3-11,0 3-51,-2 2 23,-2 2-28,-3 1-190,-5 1-706,-4 2-925,-13 0 182,2 3 1,-5 1 1400,-3 2 1,-3 3-1,2-2 1,4-2-1,2 0 1,-10 5 0,0-1-1</inkml:trace>
  <inkml:trace contextRef="#ctx0" brushRef="#br0" timeOffset="48700">11660 6191 20476,'8'-12'162,"-2"0"-106,-6 8-23,0-1-27,-2 1 78,2 0-11,-4 0-23,4-1 17,-2 1 1,0-2-18,-1 1-44,-1-1 61,2-1-17,-2 1-44,2-1 83,-2 1-10,0 0-46,1 0 18,0 0-46,0 0 40,-1 0-39,0 0 44,0-1-39,0 1-11,1-1 34,-1 0-34,2 1 50,-4-1-44,1 2 0,-2-1-1,0 2 6,1-2-5,-4 1 5,3-2-5,-5 1 44,3-2-44,-3 2-1,1-2 1,-1 1 28,1 1-34,-1 0 0,1 1-6,-1 0 6,-1 0-6,-1 2 1,-1-1 5,-2-1 0,-3 2-6,0 0 6,-4-1 0,1 1-5,-1 0-35,2 2 35,1 0-6,0 1-57,0 0 63,-2 0 5,0 0 0,-4 0 11,2 0-5,-2 1-1,2 1 1,-1 1-1,1 0-5,2 0 12,0 1-12,3-1 5,1 0-5,0 0 0,0 1 0,0 1 6,0 0-6,1 1-6,1 2 6,0 0-11,1 1 11,1 0 6,0 2-6,5 0 61,0 0-61,1 0 6,-1 0-1,1 0 7,-1 1-7,0 2 6,-1 0-5,-1 2 61,1 1-61,2-1 5,3 2-5,2-1 27,2 2 12,0 0-39,2 1 5,0 1 22,0 0-27,0 1 51,0 1-46,2-2 28,0-1 6,4-1-39,-1-1 27,5-1-22,-3 0-5,5-2 28,-3 1-23,3-1-6,0 0 35,3 2-40,2-1 44,1 3-38,1 0 44,2 2 12,0 0 11,2 0-40,-2 0-27,4-1 0,-4 0-1,4-2 62,-4-2-61,4-1 78,-2-2 0,4 0 34,4-1-18,3-1-16,5 1 6,3-3-182,0 0 193,4-3 0,-4-2-6,0-2-6,-5-1 40,-3-1 22,-3 0-27,-2 0 21,0-5 18,4-3-63,1-8-38,6-2-504,0-5 447,-1-3 17,-18 12 1,0-1-17,15-17 66,-1 0-27,-5 0 221,-7 4-198,-5 1-18,-5 3-11,-5 3 6,-4 1 5,-2 2-44,-2 0 520,0 0-515,0 0-11,-2 0 0,-4 2-39,-1 2-202,-5 4-498,3 2-628,-3 4-1271,-6 2-639,-2 2 2896,-10 7 0,15-5 0,0 5 1</inkml:trace>
  <inkml:trace contextRef="#ctx0" brushRef="#br0" timeOffset="105319">4463 9049 17843,'35'-2'353,"-3"-3"-241,-11-4 50,0-3 45,-4 0-21,1-1-102,-5 0-45,0-1 34,-3-1-40,-2 0 29,-1-1 0,-3 1-51,-2 0-6,-2 2 29,0 1-28,0 2 44,-4 2-39,-2 1-5,-3 1 27,-3 0-27,3 1 78,-3 1 17,3 2-12,-1 1 1,2 1-40,-1 0-44,-1 0 28,-1 0-29,-1 2 1,-3 2 44,2 3 17,-3 2 29,3 1 4,-3 0-4,3 1 4,0-1-66,3 1 5,2-1 12,-1 1 16,1 1-11,2 3 28,0 1 16,0 3 1,1 1-62,-1 0 57,4 2 77,0 9-72,2-8-11,0 6-40,0-10 28,0-2 6,0 0-50,0-1 67,0-1-12,0 0 12,0-1 39,0 0-89,0 0 0,-4-1 10,-1 0 12,-1 0-39,-4 0-23,3-1 62,-5 0-23,1 1-5,-1-2-39,1-2-1,-1-1 62,1-2-67,-1-2 0,-2 1-5,-1-3-113,-4 0-39,0-1-129,0-1-252,0 0-570,3 0-1021,-1-8-1148,2-2 2892,1-8 0,7 8 0,1 1 0</inkml:trace>
  <inkml:trace contextRef="#ctx0" brushRef="#br0" timeOffset="106080">4181 9243 17322,'26'-12'2168,"3"2"-1664,4 9-56,3-2-123,-1 1-85,-3-1-77,-5 0-3440,-8 1 1062,-5 0 3629,-7 1-1420,-3 1-3271,-4 0 0,0-2 2457,0 0 1,0 0 0,0 0 0</inkml:trace>
  <inkml:trace contextRef="#ctx0" brushRef="#br0" timeOffset="106729">4798 9137 9397,'0'-18'0</inkml:trace>
  <inkml:trace contextRef="#ctx0" brushRef="#br0" timeOffset="107419">4745 9349 20302,'-28'7'-1093,"11"-2"1,6-3 0</inkml:trace>
  <inkml:trace contextRef="#ctx0" brushRef="#br0" timeOffset="108176">5045 9119 6876,'0'-17'0</inkml:trace>
  <inkml:trace contextRef="#ctx0" brushRef="#br0" timeOffset="108795">5010 9349 19798,'35'1'-34,"-7"0"-621,-28-1-824,0 0-1798,0-4 2457,0 2 1,0-2 0,0 3 0</inkml:trace>
  <inkml:trace contextRef="#ctx0" brushRef="#br0" timeOffset="110430">5557 8908 18711,'0'33'1451,"1"-1"-1042,-1-9-101,0 3-56,-2 0-79,2 1-22,-2 0-67,2 0-22,0 1 22,0-3 0,0 1-28,0-4-22,0-1 16,0-4 0,0-2-50,0-3 0,0-2 0,0-3 0,0-3-72,0-2-63,0 0-3142,0 0 2457,0-7 1,0 4 0,0-5 0</inkml:trace>
  <inkml:trace contextRef="#ctx0" brushRef="#br0" timeOffset="111480">5698 8908 19361,'8'34'868,"-1"-2"-638,-7-11 5,0 3 6,0 4-40,0 3-50,0 1-27,0 1-12,0-1-23,0-2-10,0-3-40,0-2-28,0-3 39,0-4-44,0-2 5,0-4-5,0-3 27,0-4 18,0-2-46,0-1-3282,0-2 0,-2-8 2741,-1 0 0,1-1 0,0 2 0</inkml:trace>
  <inkml:trace contextRef="#ctx0" brushRef="#br0" timeOffset="112555">5715 8961 17120,'29'-6'616,"-2"0"-408,-10 1-57,-1 0-28,-1 1 23,0 1-12,-3 1-11,-1 1-39,-1 1-73,0 0-5,1 0 0,3 0 33,3 0 28,2 0 7,4 1 15,-2 3-22,0 1 90,-4 1 11,-5 0-17,-3 0 23,-5 1 16,-2 0-50,-2 0-28,0-1-22,0 2 11,0 2 39,-2 0 11,-4 1-6,-7 2 12,-4 1-56,-4 1-34,-1-1-61,0 0 55,-1-1-55,4-2 0,3-1-6,3-2 5,5-2 1,2-2 27,2-1 18,1-2 16,0 0 17,0 0 6,-1-1 5,0 2 6,-2-2-17,1 2 5,-3-1-33,4 0 11,-1 1 29,4-2 431,1 1-533,0 1 6,0-1 51,3 3 44,6 0-22,4 2 50,5 2 6,3 1-23,2 2-5,4 1-6,-1 0-11,3 1 6,-6-2 22,2 0-56,-6-2 22,-4-3-28,-5-2 18,-6-3 16,-2-1-2068,-2 0-670,-4-1-623,-2-2 2906,-7 0 0,6 1 0,-1 1 0</inkml:trace>
  <inkml:trace contextRef="#ctx0" brushRef="#br0" timeOffset="114251">6227 9155 22105,'27'-9'410,"0"3"-181,1 6-16,6 0-45,4 0-39,4 0-6,-1 0-22,1 0-612,0 0 516,-4 0 1,-3 0 142,-5 0-142,-7 0 0,-5 0-1,-5 0 1,-3 0-1,-3 0 425,-1 0-402,-2 0-28,0 0 0,0 0 6,0 0 5,1 0-5,-3 0 839,0 0-845,-2-2 0,0 0-45,0-4-16,-2-2-6,-4-2 5,-3-3-11,-3 0-28,-1 0 57,2 2 10,3 1 28,2 4 6,4 2-5,0 3-180,2 0 146,-2 1-23,0 0 29,-3 0-40,3 0 28,-2 2 6,4 3 39,-4 4 5,2 3-5,-2 4 0,-1 0-5,1 1-1,2 1-5,-2-2-28,4 0-40,-2-2 7,2-3 10,0-1 6,0-5 11,0 0-11,0-3-3221,0-1 0,7-5 2457,1 0 1,1-2 0,-4 3 0</inkml:trace>
  <inkml:trace contextRef="#ctx0" brushRef="#br0" timeOffset="116781">7109 8943 19557,'6'29'1646,"-1"-3"-1254,-5-12 0,0 0-38,0 0-52,0 2-10,0 1-68,0 5-73,0 2-22,0 5-96,0 1 23,-3 2-22,0-2-29,-3-1-5,4-7 6,0-4 0,2-6-6,0-5 0,0-3-202,0-4 168,0-6-55,0-1-12,0-5 6,0 0 5,0 1-5,0-2 0,0-1 0,3-2 11,2-3 16,3-2-4,3-2-7,-3-1 40,3 1 28,-1 0 5,-1 3-44,-1 2 44,0 2 6,-2 3 0,1 1-5,-1 3 5,-2 1 5,-2 0 6,2 1-5,-3 0-6,2 0 0,0 0-6,3-2 1,-2 1 5,4 1 5,-3 1-5,1 1 0,-2 2-5,0 0-34,0 1 33,2 0-44,-1 0 44,3 0 0,-2 1 1,3 0-1,-1 0 1,1 0-29,-1-1-6,0 1 34,1 0-5,1 1 11,-1 0-5,3 0-1,-2 0 6,1 0 0,-1 0 0,0 1 0,-3 1 0,3 1 6,-5 2 44,-1 0-16,0 3 22,-4 1-5,2 2 16,-2 2-33,0 0 10,0 0-38,0-1 5,-2 0 40,-2-1 21,-4 0 7,-3-1-40,0-1 23,-3 0-57,3-1 46,-7 0-46,1-1 51,-4 1-50,0-1-1,2-1 29,1 1 0,3-4-23,-1 1-6,3-2 7,-4 0-7,4 0-5,-1 0 6,3 0-1,3 0-5,2-1 6,3 1 257,2-2-229,6 4 16,4-2-11,6 5-27,2-1 55,-1 2-17,3 1 23,0 1-39,2 1 27,0 0-55,-2 0-6,-1-1 5,-3-1 1,0-1 0,-5-1-1,2-2 46,-5 0 10,3-1-22,-4 0 12,1 0 10,1 0-21,-3-1 10,2 1-39,-2-2-5,1 0-6,-4-1 5,2-1 1,-3 0-2801,0 0-482,-4-2 3272,-28-9 1,20 6 0,-19-5 0</inkml:trace>
  <inkml:trace contextRef="#ctx0" brushRef="#br0" timeOffset="118305">6950 8978 17664,'-1'19'828,"1"0"-559,0-5-50,0 0-95,0 0-18,0 0-56,0-1 18,0 0-35,0-1-27,0-1 61,0 1-50,0-2 16,0 0 35,0-1 4,0-1 7,0-1 10,2 0-21,0 0 21,2 0-27,1 1 27,-1-1 1,-2 1 5,2-2-5,-4 0 11,2-1-62,-2-1 11,2-1-16,0-1 44,1 0 6,-1-2 342,-2 2-303,0-1-17,0 1-11,0 0-5,0 0-12,0 1-44,1-1 39,0 1 22,1-1 17,0 0-17,-2 0-38,2 0 21,-2 0-5,0 0-62,0 0 29,0 0-29,0-1 62,0 1-68,0-1-5,0 2 6,0-1 5,0 1 39,0-2-1865,0 1 85,0-7-1547,0-2 3200,0-9 0,0 7 0,0 1 0</inkml:trace>
  <inkml:trace contextRef="#ctx0" brushRef="#br0" timeOffset="119727">7567 8819 20660,'36'15'672,"-3"-4"-509,-14-9 10,6-1 23,0 0-17,4-1-49,-1 0-24,-3 0-27,-6 0-23,-5 0-23,-7 0 18,-3 0-3328,-4 0 2457,-10 0 1,8 0 0,-7 0 0</inkml:trace>
  <inkml:trace contextRef="#ctx0" brushRef="#br0" timeOffset="120795">7638 8714 19630,'0'35'890,"0"-3"-660,0-10-17,0 0-45,0-1-34,0-1-16,0-2-62,0-4 11,0-4-56,0-2 23,0-4 16,0-3-2963,0-1-364,-7-6 2457,-4-2 1,1 1 0,1 0 0</inkml:trace>
  <inkml:trace contextRef="#ctx0" brushRef="#br0" timeOffset="131011">794 17198 20923,'20'-9'919,"7"3"-712,13 10-5,8-2-320,-23-1 0,0 0 213,2-1 1,1 0-343,-2 0 1,0 0 414,22-2-40,-4 0 225,-10-2-303,-9 1 18,-9 1-35,-8 1 191,-1 1-156,-5 0-3013,0 0-332,-2 5 0,0 1 2457,0 5 1,0-4 0,0-2 0</inkml:trace>
  <inkml:trace contextRef="#ctx0" brushRef="#br0" timeOffset="132069">1464 17022 19266,'1'30'778,"-4"-1"-582,-6-6-72,-1-1-1,2 0-45,-1-2-72,3-2 27,2-2-22,2-2-5,2-3-6,0-1-6,0-2 6,0-1 0,3 1 0,8-2 0,4 1 0,8-2 0,-2-1-5,4-2-40,-4-1 23,0-1 22,-3 0 33,-1 0-33,-2 0 6,-1-1-6,1-1 0,-2-4-39,1 0 28,-1-3-23,-1 1 28,1-2 1,-1 0-6,1 0-23,-2-1 34,-1 1 34,-2-2-34,-3 1 0,-1-1 67,-4 0-62,0 0 6,0 0-5,0 2 0,0-1 5,0 4 56,0 0-11,0 2 11,-2 1 17,-4 1-45,-7-2 23,-6 2-28,-4-3-29,-4 0-5,-2-1 6,-1 0-6,3 0-56,2 2-23,6 2-44,4 2-45,3 0-212,4 1-668,-1 6-593,3 3-415,2 9-1221,2 2 2457,2-1 1,0-7 0,0-6 0</inkml:trace>
  <inkml:trace contextRef="#ctx0" brushRef="#br0" timeOffset="132527">1976 17057 19680,'-24'10'1182,"0"2"-773,-8 0-85,3 3-122,1 0-45,6-1-129,5 1-23,6-3-5,5 1 0,4-1-5,2-1-34,0-1-29,8-1-21,5-3-96,10 0-112,6-3-84,5-1-167,0-1-253,1-1-561,-5 0-687,-4 0-1228,-5 0 2988,-6 0 1,-6 0-1,-6 0 1</inkml:trace>
  <inkml:trace contextRef="#ctx0" brushRef="#br0" timeOffset="133352">8538 17657 16639,'39'0'177,"0"-1"0,0 1 1,0 0-1,8 0 0,-1 0 1,-10 0 74,2 0-112,-11 0-101,-4 0-33,-8 0-6,-3 0-381,-8 0-588,0 0-745,-4 0-1563,0-3 3177,0-1 1,0 0 0,0 1 0</inkml:trace>
  <inkml:trace contextRef="#ctx0" brushRef="#br0" timeOffset="133705">8608 17551 11631,'9'-2'3276,"-2"1"-2535,-7 1 401,0 0-537,28 14-202,-13-5-17,20 11-94,-23-8-158,-3-2-95,-5 0-39,-2-2-235,-2-3-577,0 0-459,0-3-757,0 1 2028,0-1 0,0-1 0,0 0 0</inkml:trace>
  <inkml:trace contextRef="#ctx0" brushRef="#br0" timeOffset="134261">9437 17480 18874,'-29'37'446,"0"1"0,2-4 0,7-4-177,14-5-129,4-3-78,0-5-62,2-4 11,0-3-6,6-2 1,2-2-6,9-2-6,4-2-72,2-2 45,4 0-18,-1-3 46,1-4-79,-4-5 28,-2-5 56,-5-2 0,-3 0 0,-7 1-6,-2 4 6,-4 2 6,0 4-1,0 2 6,0 2-11,-4 1-235,-2 2-196,-7 0-477,0 1-498,-3 1-627,3 3-1244,-1 1 3110,5 2 1,3-3-1,4-1 1</inkml:trace>
  <inkml:trace contextRef="#ctx0" brushRef="#br0" timeOffset="134614">9437 17480 20145,'31'30'70,"-1"0"1,1 1 0,-3-4-1,0 0 1,-7-7 58,-9-6-129,9-2-6,9-2-27,3-4-12,-1-3 39,-3-3-44,-2-2 50,-4-7 0,-4-5 0,-4-6 0,-9 1-56,-2 0-146,-4 5-190,-4 4-504,-8 3-1109,-19 5-1272,-6 0 2457,-11 5 1,23-3 0,6 3 0</inkml:trace>
  <inkml:trace contextRef="#ctx0" brushRef="#br0" timeOffset="140680">5980 17127 9257,'-34'2'218,"5"0"-218,21-2 179,1 0 29,1 0 77,4 0 169,-2 0 151,4-1-40,-2 1-100,0-3-67,0 2-51,-2-3-44,1 1 22,0-1 151,0-1 72,1 1 63,-2 0-28,4 2 16,-4 1 135,2 1-74,-4 0-161,1 0-146,-5 0-45,3 0-33,-5 2 33,2 1-219,-3 2-44,2 2 11,1 0-50,4 1 5,2-1-11,2 1 6,2-1-6,0 1 0,0 0 0,3 0-6,6 1-39,6 0 34,5 0 5,4-1-27,-1 0-6,1-3 27,-2 1-21,1-3 27,-3-1-61,1-1 56,0-1 5,-2 0 1,0 0 5,-4 0-6,-3 0-5,-3 0-68,-3 0 68,-4 0 11,0-2 67,-2-4 1,0-7-24,-10-7-38,-1-4 72,-8-1-44,0 2 44,4 6-33,3 7-45,0 5-84,3 4-22,-5 1-57,-1 3 23,-4 4-190,-4 3-320,2 1-823,-5 2-1703,4-3 3176,-1 1 0,12-6 0,4-1 0</inkml:trace>
  <inkml:trace contextRef="#ctx0" brushRef="#br0" timeOffset="141671">6280 11412 18061,'42'-6'556,"1"0"1,-4 0 0,-3 2-417,14 4-39,-8 0-57,-3 0-44,-7 0 0,-7 0-22,-7 0-303,-7 0-408,-3 0-545,-4 1-363,-1 0-437,-2 3-1199,-1-1 3018,0 1 0,0-2 0,0-1 0</inkml:trace>
  <inkml:trace contextRef="#ctx0" brushRef="#br0" timeOffset="141895">6562 11289 16924,'4'25'213,"0"-1"0,3 24-230,-7-18-492,0 2-611,0-5-1603,0-2-554,2-6 2742,-1-7 0,0-7 1,-1-3-1</inkml:trace>
  <inkml:trace contextRef="#ctx0" brushRef="#br0" timeOffset="142490">6862 11271 17406,'30'29'157,"-2"-4"-124,-11-15-33,1-2 0,-1-2 0,2-1-100,-2-3 100,-4 0 100,-1-2 124,-4 0-11,-1 0 11,-3 0 17,-1-5-34,-2-1-89,1-7 0,-2-1 73,0-1 128,0 2-56,0 4-5,0 4-12,0 3 79,0 2-292,-6 0-33,1 2-33,-7 4-1,3 5 29,-1 5-46,3 4 46,3 2-1,2 1 0,2-1-44,8-1-34,5-4-90,6-5-83,4-4 50,-4-5 128,2-2 79,-6-3 6,3-5 5,-7-7 39,-1-7-44,-6-4 28,-2-1 22,-2 0-51,-2 2 1,-4 4-1,-4 2-5,-5 5-39,0 3-213,1 5-516,5 2-671,3 2-690,6 10-1148,15 2 2457,11 9 1,-6-8 0,1-3 0</inkml:trace>
  <inkml:trace contextRef="#ctx0" brushRef="#br0" timeOffset="142986">7320 11342 14040,'-45'-9'330,"-1"0"0,4 0 1,11 4 22,23 5 196,1 0 95,1 0-78,2 0-129,0 0-40,3 0 275,0 0-481,-1 0-67,1 0-7,-2 0-44,0 1-23,-1 3-50,0 2 6,-2 3 22,3 2-28,-3-1-11,6 1-84,-2-2-225,2-2-173,0-1-319,0-3-353,-4-1 1165,-6-1 0,4-1 0,-3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00:24:38.29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7532 5045 18711,'-23'12'152,"0"-2"-102,-8-8 6,3 1 0,-3-1-50,4 1 78,0-1-34,2 0-39,0-1 85,1 1-18,2-2-72,3 2 5,-2-2 78,4 1-49,-3 0 10,1-1-16,-4 2 27,0-2-27,-2 2-29,-2-1 135,-1 1-67,1-1 56,0 1-17,6-2-45,0 1 0,6-1 29,3 0-52,2 0 52,1 0-41,1 0-10,1 0 6,3 0-46,1 0 57,0 0-6,-1 0 17,0 0-29,0 0-38,-1 0 61,1 0-56,0 0 40,2 0-12,-2 0 11,4-1 18,-2-1-24,0-2 29,0 1-6,-3-2-16,3 1 22,-2-2-40,2 0 18,0-2-18,-2-1-27,4-2-1,-2 0 1,0-1-6,0 0 0,-3 1 6,1-1-1,0 2 29,2-2-34,-2 2 0,4-1 0,-2 2 0,0-1-6,1 1-5,-1-1 11,2 0 45,-1 1-45,0-1 0,-3 2 5,0-2-5,-2 0 0,-1-1 6,-1 0-6,4-1 6,-4 1-6,3-1-34,-1 0 34,2 1 0,-2 0 6,1 0-1,1 1 1,0 0-1,4 1-5,-2 0 6,0 2-6,2 1 6,-2 2-1,2 1-5,0 0 6,0 1-6,0-2 0,-2 2 0,2-2 0,-2 0 0,2-1 0,0-2 0,0 1 0,-2 0 0,1 1 5,0 1-5,-1 0 0,1 1 0,-2-1 6,2 2-6,-1 0 6,0 1-1,2 1-10,-4 0-1,4 0-5,-2 0-45,0 0 11,2 0 45,-4 0 0,1 0 0,1 0-11,-2 0-56,2 0 33,-2 0-16,0 0 44,0 0 0,-1 1 1,-2 2 5,-2 2-6,-6 3 6,0 1 0,1 1 0,-3 1-5,4 0 5,-3 2-6,3 0 6,-1 1 0,1 0-6,3 0 6,-1 0-5,3-2-1,0 0 1,-1-2 5,3-2 0,2-2 0,2-1 0,2-3-34,0 0-112,0-1 146,3 0 34,4-2-28,7-1 5,4-2 28,4-1-39,0-1 6,0 0-1,-3 1 1,0 0-1,-2 0-5,-2 2 6,1 0 0,-3 1-6,3 0 0,1 0 11,2 0-11,3-2 5,2 0 1,3-1 5,-2-1-5,0-1-1,-4 2 1,-6 1 5,-5 1-5,-4 2-1,-3 0 7,-2 0 72,-1 0-79,2 0 1,-1-1 1025,1 2-975,-2-2 6,-6-1-23,-1-1 28,-5 0-17,-1 0 18,-1-1-18,-1 1 6,0-2-11,-3 1-40,2 0 35,-2-1-35,1 1 34,0-1 23,1 1-62,-1 0 34,2 3-23,3-1 22,0 3-27,1-2 28,-2 1-29,1 0 1,1-1-1,3 2 57,2-1-56,3 1-3283,2 0 0,1 2 2457,0 0 1,0 0 0,0 0 0</inkml:trace>
  <inkml:trace contextRef="#ctx0" brushRef="#br0" timeOffset="10068">2875 4921 23019,'10'-27'112,"7"6"-6,13 18 12,8 1-40,9 0-569,-21 1 0,-1 0 519,0 1 0,1 0 23,21-1 164,-7 1-165,-6 0-5,-9 0-11,-7 0 16,-5 0-11,-5 0 29,-2 0 769,-3 0-775,0 0 23,-2 0-2801,1 0-561,-6 10 0,1 4 2693,-1 10 0,2-9 1,2-4-1</inkml:trace>
  <inkml:trace contextRef="#ctx0" brushRef="#br0" timeOffset="30220">7021 5539 22049,'42'5'336,"-17"-2"1,0-1-273,6-2 1,1 0-1659,3-2 1,2 0 1669,0 0 0,1 0-1,0-2 1,-1 0 281,-3-1 1,-2 1-355,-4 1 0,-2 0 64,10-3 561,-14 4-628,-13 0-67,-6 2-2152,-3 0 1899,-3 5-2957,-2 3 3037,-3 5 1,3-5-1,1-1 1</inkml:trace>
  <inkml:trace contextRef="#ctx0" brushRef="#br0" timeOffset="30913">7903 5221 19288,'10'34'1182,"-1"-2"-1064,-2-8-35,-1 1-83,-4 1-28,0 0-431,-6 3-560,-9 1-863,-13 4 243,6-16 1,-2-1-1,1 0 1,-1-2 1264,-20 10 1,20-12-1,10-6 1</inkml:trace>
  <inkml:trace contextRef="#ctx0" brushRef="#br0" timeOffset="31513">8308 5239 16314,'-26'16'1523,"1"1"-1220,4-2-102,2 2 40,0 4-6,3 1-116,-1 4-75,0 2-10,2 1-34,3 1 0,3-1-6,3-3-89,4-5 10,0-5-32,2-5 16,0-4-28,8-4 118,5-1 11,12-2 34,8-1 66,7-6-66,6-4-276,-21 2 0,0 0 270,-1-2 0,1 0-9,0 0 1,-1-1-290,17-11 366,-6 0 10,-10-1 1,-8 2 10,-9-2 51,-4 0-5,-10-1 33,-8 0 0,-8 2-101,-7 5 381,2 6-706,1 5-365,6 4-1511,-3 18-1171,6 6 2457,-2 16 1,10-16 0,4-3 0</inkml:trace>
  <inkml:trace contextRef="#ctx0" brushRef="#br0" timeOffset="33091">6192 11007 17585,'-3'-16'1278,"2"0"-1021,-8 0-33,6-2-28,-1-2-50,4-3-34,0-2 56,0-1 22,0-2 6,0 3-39,0-2 0,0 4-28,0-2-1,0 3 18,4-1-40,2 1-10,7-1 27,0-1-22,3-2-34,-1 0 22,2-1 57,-3 6-6,-1 3-34,-3 6-10,-5 5-90,0 3 0,-2 3-6,1 1 5,6 0 46,5 0-1,10-2-11,8-1-33,9-2-1,2 0-325,4 0 393,-2 1-73,0 1-33,-2 0-46,0 1 79,-6 1 51,-1 0 5,-4 1-23,-3 0 46,-1 0-40,-6 0 28,-4 0-61,-3 0 358,-7 0-336,-3 0-28,-4 0-3277,-2 0 2457,-5 1 1,3-1 0,-3 1 0</inkml:trace>
  <inkml:trace contextRef="#ctx0" brushRef="#br0" timeOffset="33758">6121 11007 17294,'-27'3'1664,"-3"-3"-1339,-2-10-84,-2-2 33,3-2 17,4 0-123,8 0-50,6 2-62,7 4-56,5 2 0,1 4-157,0 1 6,3 1 44,13 0 57,12 1 50,16 3 11,-19-1 0,1 1-428,1 1 0,0 1 442,-2-1 1,0 2-21,23 5-5,-10 1-17,-7-3-324,-12 1-662,-6-3-1002,-9 2-1272,-2-1 2934,-10-2 0,6-2 0,-5-3 0</inkml:trace>
  <inkml:trace contextRef="#ctx0" brushRef="#br0" timeOffset="34395">7162 10460 18050,'29'2'446,"0"-1"1,-1 1-1,-1-2-188,4-3-45,7 0-79,2 1-626,3 1 341,1 0-414,-3 1-366,-6 0-229,-10 0-482,-12 6 1662,-6 4 1,-7-2-1,0 0 1</inkml:trace>
  <inkml:trace contextRef="#ctx0" brushRef="#br0" timeOffset="34882">7850 10178 18028,'3'45'595,"-1"0"1,1-4 0,-1-3-232,-6 0-230,1-1-100,-3 0-34,4-4-375,0-3-903,2-4-1500,-2-4-499,2-4 2805,-4-6 0,4-5 1,-2-4-1</inkml:trace>
  <inkml:trace contextRef="#ctx0" brushRef="#br0" timeOffset="35258">8097 10301 18067,'4'44'169,"-1"0"1,0-4 0,1-4-170,5-4-67,4-4-34,12-4 79,5-7 22,1-8 353,3-4-28,-1-8 11,2-7-39,1-9-1010,2-10 931,-5-6-117,-17 15 0,-2-1 328,5-23-261,-9-3-61,-6 3-18,-10 2-78,-14 11 141,-12 14-322,7 12 0,-2 4 111,-4 9 1,-1 6-424,-4 2 1,2 5-810,2 11 0,4 4-348,2-1 1,5 2 982,8 0 1,5-1-1,-1 4 1,9-16 0</inkml:trace>
  <inkml:trace contextRef="#ctx0" brushRef="#br0" timeOffset="36362">8802 9931 19507,'-22'-28'337,"1"1"1,6 2 0,9 2-136,24-1-45,17 1 11,7 2-999,4 4 918,-20 11 0,0 2-40,0 1 1,1 0 13,0 2 1,0 1-3,-2 2 0,1 2 22,-2 2 0,-1 3 97,15 19-58,-22-9 1,-2 3-37,-4 3 0,-2 1-25,-3 1 0,-1 2-3,-2 0 0,-1 0-53,0 0 0,-2 0-3,-1-3 0,-1 0-208,-8 20-453,-4-5-750,-6-4-110,9-14 0,0 1 1481,-7 14 0,1-2 1,-3 5-1,9-16 1,0 0-1</inkml:trace>
  <inkml:trace contextRef="#ctx0" brushRef="#br0" timeOffset="36488">9014 10830 17596,'18'0'0</inkml:trace>
  <inkml:trace contextRef="#ctx0" brushRef="#br0" timeOffset="39525">3546 11042 19613,'-1'-28'515,"4"1"-313,2 11-45,5-4-1,-1-2-3433,1-4 1169,-4 0 2259,0-2 1392,1 0-1459,-3 2-11,2-1-12,0 1 838,-1-1-849,3 1 1,-4 0 33,2 0 17,-1 2-1,-1-1 3176,-2 2-2952,0 0-256,-2 1-24,0 1 7,0-1-46,0-2 1,0-1 28,0 0-29,0 0 46,0 0-18,0 4 34,0 2-16,0 5 27,0 4-11,0 2-16,0 4-1,0-1-11,0 3 297,0 0-268,-2 1-57,0 3-11,-2-1-62,-2 3 57,1-1-1,-3 1-28,0 1 29,-7 2-1,-4 4-5,-6 3-23,-4 3 34,-1 2 0,3-1 6,2 0-6,8-3 6,1-4-6,7-3 5,1-4 1,6-2 5,0-1-381,2 0 303,7-1 62,8 3-23,13-2 28,9 2 39,7-1-34,5 0-419,-24-2 1,2 0 416,-2 0 0,0 0-3,0 0 0,0 0-75,19 0 42,-4 0 27,-10 0-28,-6-1 34,-7-3 96,-3-1 144,-3-2 778,-3-3-946,0-2 115,-3-2-97,-1 0-6,-2 1-50,-2 2-23,0 4 28,0 2-39,0 3-420,0 1-146,-8 1-650,-6 1-620,-14 2-1441,-17 8 1638,21-4 1,-2 0 982,-4 4 1,2 0-1,-4 0 1,8-1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00:27:48.5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14409 3800 24575,'49'0'0,"-25"1"0,2 0 0,17 1 0,2 1-1312,2-2 1,1 1 1311,-10 0 0,1 0 0,0 1 0,1-2 0,0 0 0,-1 0 0,-5-1 0,-1 1 0,0 0 0,4 0 0,1 0 0,-2 0 0,6-1 0,-1 0 153,4 0 1,-1 0-154,-7-1 0,-3 0 0,1 0 0,-2-1 0,-3 1 0,0 0 0,2 0 0,-1 0 553,16 1-553,2 0 0,-6 0 0,-9 0 1327,-1 0-1327,-7 0 436,1 2-436,9-2 0,-12 1 0,2 1 0,4 0 0,0 0 0,0 1 0,-1-1 0,3 0 0,-1 0 0,-3 0 0,0 0 0,5-2 0,1 0 0,-4 2 0,0 0 0,4-2 0,2 0-458,5 2 0,1 0 458,-4-1 0,0 0 0,7 3 0,0-1 0,-9-2 0,-1 1 0,0 1 0,1 0-97,-3-2 0,-1 0 97,0 0 0,-2 0 0,20 1 0,-16-2 0,-4 0 0,-12 0 907,0 0-907,-2 0 203,0 0-203,2 0 0,3 0 0,1 0 0,-2 0 0,-4 0 0,-7 0 0,-1 0 0,10-1 0,19-2 0,-10 2 0,1 0 0,1-1 0,1 1 0,1 0 0,-2 1 0,18-3 0,-5 0 0,-16 0 0,-11 0 0,-11 3 0,-3-1 0</inkml:trace>
  <inkml:trace contextRef="#ctx0" brushRef="#br0" timeOffset="3419">8513 3815 24575,'13'4'0,"10"0"0,5 4 0,4-1 0,-6-1 0,-11-2 0,-3-3 0,-1 0 0,4-1 0,3 0 0,-4 0 0,-6 0 0,-5 0 0,-4 0 0</inkml:trace>
  <inkml:trace contextRef="#ctx0" brushRef="#br0" timeOffset="4960">9800 3746 24575,'24'-2'0,"0"-2"0,16 0 0,-9-3 0,9 2 0,-14 0 0,0 2 0,-10 1 0,-5 1 0,-8 1 0</inkml:trace>
  <inkml:trace contextRef="#ctx0" brushRef="#br0" timeOffset="10022">18627 3840 24575,'37'-6'0,"8"0"0,-17 2 0,3 1-1229,8-1 0,3 0 1229,7-1 0,1 1 0,-16 1 0,0 0 0,-2 1 0,11-2 0,-3 1 392,-5 1 0,-3 0-392,10-2 405,-6 2-405,-15 1 0,-9 1 0,-4 0 1269,11 0-1269,10 0 0,13 0 0,4-2 0,-19 2 0,0 0 0,21-2 0,-18 2 0,0 0 0,17 0 0,-21 0 0,-1 0 0,13 0 0,-5 0 0,-14 0 0,-9 0 0,-4 0 0,-1 1 0,4-1 0,9 3 0,7-2-3277,8 1 1638,-6-1 1,1 0 1408,17 0 230,-17 0 0,-2 0 0,5 1 0,-12-1 0,-9-1 0,-4 0 0,2 1 3276,5 2 0,0 1-3044,8 1-232,-6-2 0,10 0 0,15 0 0,3-1 0,-11-2 0,2 0 0,-2 0 0,-1 0 0,1-1 0,0 0 0,4-1 0,0 0 0,8 1 0,-17-1 0,-2 0 0,0 2 0,-3 1 0,-11-1 0,0 1 0,-3 0 0,6 0 0,1 1 0,6-2 0,-1 1 0,7-1 0,3 0 0,5 0 0,3 0 0,2 0 0,-6 0 0,5 0 0,-3 0 0,-2 0 0,1 0 0,-10 0 0,-7 0 0,-4 1 0,-4 0 0,2 0 0,-1-1 0,5 1 0,2-1 0,2 1 0,5-1 0,6 0 0,2 0 0,5 0 0,10 0 0,-23 0 0,1 0 0,4 0 0,2 0 0,-1 0 0,2 0 0,1 0 0,0 0 0,-4 0 0,0 0 0,0 0 0,-2 0 0,18 2 0,-8 0 0,-4 0 0,-12 0 0,-6-1 0,-6 0 0,-1-1 0,0 0 0,2 1 0,3-1 0,-1 1 0,1-1 0,0 0 0,2 0 0,12 0 0,13-2 0,-6 2 0,3 0-701,6-1 0,2 0 701,-11 1 0,0 0 0,-1 0 0,11-1 0,-1 0 0,-3 1 0,-2 0 0,-11-1 0,-2 0 0,16 1 0,-21 0 0,-15 0 0,-6 0 0</inkml:trace>
  <inkml:trace contextRef="#ctx0" brushRef="#br1" timeOffset="34740">11130 12894 18308,'-29'-21'1518,"5"1"-1176,24 8-152,0-1-16,0-2-96,0 0-22,0-2-23,5 0 1,2 1 16,4 3-38,1 2-7,-5 5-5,3 2-56,-2 3 56,4 1 45,7 3-6,4 4-39,7 5 6,1 6 61,1 2-11,-5 3 73,-4-2 100,-8 0 7,-5-3-52,-6-1-32,-2-3-1,-2-3-10,0-1 38,-2-4-56,-4-1-22,-5-3-101,-4-1-17,-5-1-134,1 0-107,-6 0-252,4 0-420,0 0-677,4 0-1261,6 0-409,5 0 3019,4 0 1,2 0-1,0 0 1</inkml:trace>
  <inkml:trace contextRef="#ctx0" brushRef="#br1" timeOffset="35199">11518 12665 18481,'-45'11'409,"-1"0"0,4-1 0,11 3 17,27 7-68,2 6-167,2 5-135,2 4-56,8-1-235,9-2-673,11-7-2094,16-10 1363,-21-10 1,0-2 982,3-5 1,-1-1-1,4 1 1,-11-3 0</inkml:trace>
  <inkml:trace contextRef="#ctx0" brushRef="#br1" timeOffset="36369">4904 12665 19809,'-34'-13'776,"0"0"1,3 1 0,9 3-4054,18 5 1532,2 2 3283,2-1-1488,0 1 816,0 0-866,3 0-6,8 1-44,4 0 3326,8 1-3211,2 4-160,2 5 17,1 6 78,-3 7 39,-6 3-39,-5 1 0,-7 1 101,-4-2-12,-3-2 62,-3-3-16,-11-4-118,-6-3-17,-13-5-236,-1-3-240,-4-3 72,1-1-256,5-4-690,5-4-1305,10-5-622,9-11 3179,15-14 0,-4 16 0,8-5 0</inkml:trace>
  <inkml:trace contextRef="#ctx0" brushRef="#br1" timeOffset="36701">5080 12418 19277,'-19'24'310,"0"0"0,0-1 0,3 0-148,-5 8 17,3 1-33,4-1-57,8-2-44,2-3-45,4-4-173,5-5 5,10-5-219,10-4-749,11-4-1542,10-2-599,-1-1 2457,1-3 1,-22 1 0,-7-2 0</inkml:trace>
  <inkml:trace contextRef="#ctx0" brushRef="#br1" timeOffset="36985">5433 12718 17087,'-6'46'520,"0"1"1,1-9 0,5-3-521,9-6 0,5-4-1423,18 8 1423,-9-17 0,0-3 0,5 2 0,2-4 0</inkml:trace>
  <inkml:trace contextRef="#ctx0" brushRef="#br1" timeOffset="38021">11624 12929 17384,'33'-20'714,"0"0"0,8-3-389,-16 34-34,-23 14 23,-2 5-152,-4 0-22,-5 0-56,0-5-16,-1-6-1,6-7-39,2-6-28,4-2-118,13-3-515,13 0-191,-1 0 1,4-2 712,14-1 1,1 0 0,-20 1 0,-1 1 0,5-3 0,0 1 0</inkml:trace>
  <inkml:trace contextRef="#ctx0" brushRef="#br1" timeOffset="40671">900 14711 19003,'0'-16'806,"2"1"-565,-6 7-45,4-2-123,-4 0 5,3-1 1,0 0-68,1 1-6,0 2-5,0 0 0,0 2 0,0 1-5,0 1-40,0 1-84,0 2 51,3 0 72,4 1-27,5 1-18,5 3 1,2 1-1,2 4 1,-4 0-17,-1 0-12,-7-1 79,-3-3 79,-4-1 22,-2-2 369,0 0-257,-7-2 11,-3 0-152,-8 0-4,2 0-24,0 0-38,7-1-6,1-2-11,6 0-90,0 0 0,2 1 101,0-1-45,0-1 45,0-1-44,4-1 38,3 1-72,5 1 10,3 2 35,2 1 22,-3 1-62,1 0-45,-4 0-16,-5 1-23,-2 2 45,-4 0 112,0 2 168,0-2 235,0-2-431,-4-4-33,-1-1-6,-1-3 27,2 2 29,2-1 11,2 1-5,0 0 5,0 0 0,0 2 0,0 0 190,0 2-257,-2 0-51,-2 1-16,-1 2 67,-3 1-23,2 2 0,-1 1 29,1 1 38,4-1 23,0 1 0,2-1-44,0 0-124,0-1 11,8 0 90,3-1-23,8-1-5,3-2 5,0-1 40,1-1 44,-6-2 1,-3-3 5,-6-3 184,-3 1-4,-3-1-35,-2 1-33,-4 0-11,-8 2-17,-4 0-34,-9 3 23,6 1-73,-2 1 0,7 1-78,1 0-73,5 0 55,3 0-77,4 0 134,1 2-6,0 2 6,0 1-169,5 3-27,2-2 22,6 0 95,-3-2 79,-1-1 39,-3-2 73,-4 0 633,0-1-555,-10-1 6,5 0-34,-7-1 6,8 2-17,-2 0-34,4 0-3355,-2 0 2457,0 0 1,1 0 0,0 0 0</inkml:trace>
  <inkml:trace contextRef="#ctx0" brushRef="#br1" timeOffset="73602">20373 5627 21562,'6'18'561,"-1"0"-365,-5-5-12,0 1-44,0 2 6,0-1-23,0 0-33,0 1-29,0-3-55,0 1 61,2-4-22,1 0 22,1-3 23,0 0-40,0-1 17,0 0 29,-1 0 4,0 0-10,-2 2-6,1-1-50,-2 3 50,0-1-34,0 2-44,0 1 61,0 1-62,0 0-5,0 0 51,1 0-40,2-1 23,1 0-1,0-1 34,-2 0 1,2 0-35,-3 0 6,1 1 12,-2 1-18,0 0-27,0 1 44,0 0-16,0 1-28,0 0-1,0 2 57,0 0-23,0 1 28,0 1-22,0-1 5,0 0-16,0-2 16,0-1-44,0-1 0,0 0 5,0 0-6,0-2 29,0 1-28,0 1 38,1 0-38,0 1 33,1 1 23,-2 2-12,0 1 17,0 1-27,0 0 10,0-2-16,0 0-28,0-3-1,0 0 46,0-1-18,0 0 35,0 0 27,2 0-11,-2 0-17,2 2 0,-2 0 6,0 3-11,0 2-12,0 1-44,0 2 44,0 0-5,0 2 5,2 0 34,0 1 0,4 2 17,-1 1-11,1 1 61,-4 1-34,2 1-55,-4-1 22,4 1-17,-4 0 23,2 0-40,-2 1 12,0-2-12,0 2 1,0-1-1,0 1 17,4 0-33,-1 0 16,5 1 17,0-1-61,1 1-6,-1-1 34,0-2-29,-3-1 79,-1-1-73,0 0-5,-4 0 0,2-1-1,-2-1 46,0-1-1,2 0-16,2-1 16,2 1-5,5 0-40,-1 1 130,1 1-57,-1-1-11,-1 1-33,-5-1 33,2-1 6,-6 0-67,2-1 27,-2-1-33,0 1 11,0-2 40,0 1-51,0-1 0,0 0 45,0 0-45,0-1 57,0 1-57,0 1 0,0 0 0,0 2 0,0 0 0,0 2 0,0 0 0,0 0 0,0-1 0,0 0 0,0-2 0,0 0 0,0-1 0,0 0 0,0 1 0,0 0 0,0-1 0,0-1 0,0-3 0,0 0 0,0-4 0,2 2 0,0-1 0,3 1 0,-1 1 0,-2 1 0,2 0 0,-4 0 0,2-1 0,0-1 0,-2-2 0,2-1 0,-2-4 0,0-2 0,0-2 0,0-5 0,0 0 0,0-3-1519,-9-12-1758,-18-18 1638,9 10 1,-1-3 982,-7-7 1,2 0-1,-4-1 1,8 4 0</inkml:trace>
  <inkml:trace contextRef="#ctx0" brushRef="#br1" timeOffset="76221">17057 7673 22246,'32'8'784,"-2"0"-605,-11-7 11,2 1-72,2 0 67,0 1 28,4-1-23,2 1-72,3-1-18,-1 0 35,2 0 22,-1-1-45,0 1-73,-1-2 62,-4 2-23,2-2-28,-5 2 1,2-2-12,-3 2 23,2-1 22,2 1-28,2-1 22,3 0-5,3-1-11,1 0 11,3 0-23,1 0-16,2 0-23,0 0-5,-4 0 5,-1 0 56,-7 0-28,0 0-33,-4 0 72,-1 0-44,0 0 22,-2 0-11,4 0-6,0 0 11,2-1-39,1 0 29,1-1 4,0 0-44,3 1 12,-1 0 44,-1 1-45,1 0 22,-4 0-27,2 0 44,-3-1-44,1 1 28,-2-2 27,2 1-10,4-1-51,1 0 50,6 0-39,5-1-464,-19 2 0,1-1 503,4 0 1,2-1-9,2 1 0,2-1-353,0 0 1,1 0 352,1 0 0,-1 0-39,-2 1 0,0-1 13,-2 0 1,-1 1-144,-4 0 0,0 1 132,19-1 34,-6 1-39,-13 1 0,-4 0 948,-10 0-948,-1 0 795,-5 0-801,1 0 320,0 0-303,4 0-5,5 0-1,6 0 51,8 0-22,9-1-243,-17 0 0,1 0 214,3 0 1,0 0 13,2-1 1,-1 0 11,1 1 0,-1 0-29,0-1 1,0 1 0,-1 0 0,-1 1 30,-1-1 1,0 0-34,21 1 39,-2-1-116,-8 1 83,-1 0-6,-3 0 0,-3 0 0,0 0 0,-2 0 45,3 0-6,1 0-33,6-1 78,4 0 94,5-1-111,0 0-50,-23 1 0,0 1 44,23-2-55,2 2 33,-4-1-33,0 1-6,-4 0 5,-6 0 157,-3 0-117,-4 0-40,2 0 46,1 0-46,3 0 29,2 0-28,5-1-259,2-1 292,6-2-36,-25 2 0,1 0 13,1-1 1,0 1 8,-1 0 1,0 1-26,0-1 0,-1 1 0,19 0-87,-5 0 93,-6 1 5,-3 0 348,-3 0-292,-2 0-67,-2 0 33,3 0 279,0 0-244,5 0-68,1 0 0,5-1 0,-1 1 0,5-1 0,-3 0 0,2 1 0,-1-1 0,1 0 0,0 0 0,1-1 0,-3 0 0,0 0 0,-3 0 99,-3 0-99,-3 0 0,-2 1 0,-2 0 0,-2 1 0,0 0 0,0-1 0,0 1 0,4-2 0,0 1 0,6-2 0,3 0 0,6-1 0,2 0-230,0 0 230,0 1 0,-1 0 0,0 1 0,2 0 0,-1-1-421,6 0 421,-24 1 0,0 0 0,2-1 0,1 1 0,0 0 0,0 0 0,1 0 0,-1 0 0,-2 0 0,1 0 0,-2 1 0,0 0 0,18-2 0,-5 1 0,-7 1 0,-4-1 0,-6 2 0,-2-1 221,-5 0-221,1 0 430,-1 0-430,2 0 0,0 0 0,1 1 0,-1-1 0,4 0 0,-2 1 0,4-2 0,0 2 0,4-2 0,2 1 0,1-1 0,3 0 0,-4 0 0,4-1 0,-5 1 0,-1 0 0,-6 1 0,-6 1 0,-3 0 0,-8 0 0,2 0 0,-5 0 0,0 0-248,-15-2-825,-13 0 1,-6 1-567,-5-1 1,-5-1 1228,1 1 0,-4 0 1,4 0-1,7 0 1,3 1-1,1-1 0,1 1 1</inkml:trace>
  <inkml:trace contextRef="#ctx0" brushRef="#br1" timeOffset="78016">20497 6985 17238,'-23'7'2252,"4"-1"-2034,8-6-78,6 0-140,5 0-380,0 0 380,3 0 61,6-1-5,6-1 28,2-1 6,-1-1 27,-5 2 119,-3 0-85,-6 2 649,0 0-744,-9 0-5,3 0-40,-6 0-5,8 0 520,0 0-448,10 0-72,-3-1 44,5 0-50,-5 0-375,-4 0-2902,-1 1 2457,-9 0 1,7 0 0,-7 0 0</inkml:trace>
  <inkml:trace contextRef="#ctx0" brushRef="#br1" timeOffset="84016">17251 7655 13446,'31'2'1809,"6"-1"-1529,-16-1 12,5 0-51,-7 0 190,1 0-157,0 0 12,2 0-146,-4 0 22,-2 0-39,-4 0-5,3-1-23,0 0-84,0 0 96,1-1-34,-3 2-12,-1-1-61,0 1 90,-1 0 33,3-1-22,1 0 39,2-1 0,2 0-62,-2 0-27,1 0-51,-3 0 5,0 0 79,-5 1-50,2 0 5,-5 1-39,3 0 34,-3 0-34,1 0 12,0-1-7,1 1-5,1-1 56,0 1-50,1 0 33,1 0-33,-3 0 55,3 0-10,-3-1-46,3 1 34,1-1-11,1 1-22,3 0 28,-2 0-29,1-1-5,-1 1 0,0-1 11,-1 1-5,-1 0 0,-2 0-1,1 0 1,-4 0-1,4 0-5,-1 0 6,0 0 0,1 0-1,-1 0 1,3 0-6,-1 0 11,3-1-5,-1 1 38,2-1-38,-1 0 0,1 0 22,0 0-28,0-1 0,-1 2 11,1-1-11,0 0 5,-2 1 1,-1-1 0,-2 0 38,-1 0-44,1 0 0,-1-1 6,0 2 0,1-1 5,-3 0-6,3 1 1,-4-2 28,3 2-29,-1-1 29,0 0-29,5 0 1,0 0 5,3-1-5,-1 1 5,2-2-5,-4 1-6,-1-1 5,-3 2-5,-3 0 6,0 1-6,-1 0 0,1 0 0,0 0 0,1-1 0,-1 1 0,2-1 5,-1 1-5,3-1 0,-3 1 0,1-1 0,0 1 0,-1 0 6,3 0-6,-3-1 34,3 1-29,-1-1 1,0 0-1,1 0 1,-4 0 0,5-1 27,-3 1-33,3-1 39,-1 0-39,1 0 0,-3 1 0,3-1 0,-5 1 6,4 0-6,1-1 6,0 1-1,3-1 1,-1-1-6,2 1 5,0-2-5,-3 2 0,3-1 6,-4 1-6,1 0 6,-1 0-6,-1 0 5,1 0 1,-1 0-1,-1 0-5,-1 0 0,0 0 0,-3 0 6,3 0-6,-4 0 0,1 1 0,1-1 0,-2 2 6,1-2-6,1 1 5,-4-1-5,4 0-5,-1 1 5,-1-1 0,2 2 0,-3-1 5,1 0-10,-2 1 10,0-1-5,0 0 0,2 1 0,1-2 0,1 1 28,-1-1-28,1 0-11,-2 1 11,1-1 0,0 2 0,-2-2 0,1 1 0,0-1 6,1 0-6,3 0 5,1 0 1,-1 0-6,2 0-6,-3 0 6,1 0 6,-1 1-6,-1 0-6,0-1 6,1 0-5,-3 0 5,0 1 0,-1 0-12,-1 0 18,2 0-6,-2 1 11,4-1-5,-1 0-6,1 0 5,2 0-5,-3-1 0,3 0 6,-3 0 0,1 0-6,0 1 5,-1 0-5,1-1 0,-2 0 0,2 0 0,3 0-5,-2 0 5,1-1 5,0 0 1,1 0-6,1 1 0,-1 0-6,1 0 6,-3-1 0,3 0-5,0 1 5,5 0 5,2 0-5,2-2 6,0 0-6,0 0 0,-2 1 0,-1-1 0,-3 2 0,-2-1 0,-5 2 5,-2-1-5,-2 2 0,-1-2 6,2 2 0,-2-2-1,7 0 1,-3-1-6,5-1 0,-3 0 5,3 0-5,-4 1 0,3 0 6,-3 1-6,0 0 0,1 0 0,-1-1 34,0 1-34,3-1-6,1 0 0,1 1 6,2-2 0,-5 1 0,2 0 6,-3 0 5,-1 0-11,0 1-5,-1-1 5,-1 1 0,0 0 0,0 1 0,-1-1 5,3 1-5,-3-1 0,3-1 6,-2 1-6,2-2 5,3 2 1,-3-2-6,4 1 6,-3-1-6,1 0 11,-1 1-6,-1 0-5,-1 2 0,-1-1 0,-2 1 12,0-1-12,2-2 5,2 0 29,5-3-34,2-1-6,3-1 1,1-1 5,0 1 5,-2 1 1,-2 1-6,-5 2 0,0 1 0,-3 1 5,-3 2 1,0-1-6,-2 2 0,1-2 0,0 1-6,0-2 1,3 0 5,0-1 5,2 0 1,-1 0 0,1 0-1,-4 0-5,4 0 6,-3 0-1,1 1-5,0-1 0,-1 1 0,3 0 0,-4-2 0,4 2 6,-1-3-6,1 1 0,2-1 6,-1 0-1,-1 0 1,0 0-6,-3 0 5,1 2-5,-4 0 6,2 2 0,-4 0-6,4-1 5,-2 0 1,3-1 27,1 1-21,-2 0-12,2-1 5,-1 0 1,-1 0 5,0 1 56,-2 1-28,0 1-33,0 0 56,-2-1-57,4-1 6,0 0-5,1-1 5,3-1-5,-2 0-6,3-1 50,1-1-39,1 0-5,1-1 0,1-1 5,-1 0 22,-1 0 23,-1 1-22,-2 1 27,-1 2-27,-1 0 5,-2 2-5,0-2-23,0 2 0,3-2-5,-3 1 44,2 0-44,-2 0-1,1 0 1,-1 0 0,0 0-6,2 0 5,-1-1 1,2 1-1,-2-1 29,1 0 5,0 0-33,-1-1 27,1 1-33,-2-1 6,-2 2 0,2-1-1,-2 1 40,3-1-45,-1 1 0,0-3 0,2 1 0,-1-2 6,2 1-6,-2 0 5,1 1 1,-2 1-1,1 0 7,-1 1-7,-2 0 29,2 0-23,-4 1-5,4-1-1,0 1-5,1-1 6,3-1-12,-4 1 12,4-2 22,-3 1-28,1 0 11,-2 0 23,0 1-34,0 1 39,1 0-34,-3 0 1,2 0 28,-2-1-34,2 0 5,2-1-5,-1 0 0,3 0 0,-2 0 0,2-1 0,1-1 0,1 1 0,1 0 0,-1 0 6,1 0-1,-3 1-5,-2 0 34,-1 1-28,-2 1-1,-2 1 1,3 1-1,-4-1-5,4 0 6,0-1-6,1 0 6,2-1-1,0-1 1,1 0 5,1 0 39,-1-1-44,-1 2 28,0-1-29,0 1 1,-1 1-6,0 0 67,-3 2-61,0-1 5,0 0-11,3-1 5,0-2-5,3 0 0,-1-1 6,2 0 0,-1 1-1,1 0 1,-3 1-6,-1 1 0,-2 0 33,0 1-33,0 0 12,1 0-7,1-1-5,0 0 6,2-1-1,3-1 1,-3 0-6,4-1 6,-1 0-1,2 0 1,-3 0 44,1 1-39,-5-1-5,0 3 39,0-2-40,-1 2 29,3-1-34,-2 0 11,3 0-44,-1-1 33,2 1 0,1-2 44,1 1-38,1-1 0,-2 0-1,1 1-5,-5 0 0,2 2 6,-2-1-1,1 1 1,2 0 0,1-2-6,2 2 0,-1-2 33,-1 1-27,-1 0-1,-4 1 1,1 0 28,-3 2-34,-2-1 0,2 2 5,0-2-5,2 1 0,3-2 0,3 0 0,-1-2 0,1 0 0,1 1 0,-6 0 6,0 2-6,-2 0 0,-1 2 0,-2-1 5,4 0-5,-2 0 0,7-1 34,1-1-22,5-1 10,2-1-10,2 0-7,-2-1 46,1 1-46,-3 1 34,2 0 12,-2 0-40,-1 0 23,1 0-29,-2 0 1,-1 0-1,1 1 1,-2 0 0,-1 1 27,-2 0-33,-1 0 0,-3 1 6,2-1-1,-3 1 1,3 0 5,-2-1-5,3 2 27,-1-2 12,0 1-39,2-1 33,3 0 23,2 0-29,3-1 18,3 1-18,1-2 1,2 2 39,-2-2-68,0 1 6,-1-1-5,-2 1 39,-2 0-45,-5 2 5,-3-1-5,-3 2 6,-2-1-6,0 1 6,0 0-1,2 0 1,3 0 72,3 0-39,3-1 12,6 1-18,-2-2-27,4 1 0,-4 0 27,-1 0 12,-3 1-39,-2 0-6,-3 0 5,-2 0 1,1 0 5,-1 0 56,2 0-61,1 0 33,2 0-28,1 0 45,-1 0-22,3 0-29,-1 0 1,0-1 39,-1 1-40,-3-1 1,1 1 0,1 0 38,1 0-4,3 0 4,4 0-4,0 0 60,6 0-38,0-1 5,2 0 6,1-1-23,-1 0 12,0 1-28,-1-1-29,0 1 1,-4-1 55,2 0-61,-2-1 34,1 1-34,0-2 6,0 2 27,-4-1-33,2 1 6,-6 0 5,1 0 23,-1 0-29,2 0 62,-2 0-27,3 1 38,1-1-28,2 1 23,2 0-6,0-1-61,0 1 28,-3 0-23,-2-1 39,-3 1-44,-4-1 5,1 0-5,-5 1 27,3 0 12,0 1-11,3 0-34,2-1 61,0 1-55,-1-2 39,1 1-40,2-2 51,0 1-22,1-1 27,1 0-10,0 1-1,-5-1-16,-3 2 0,-6 0 22,-3 1-50,-2 0-1161,-2 0-1701,-26-7-421,-12-1 2621,-1 0 1,0 1-1,-4-1 1,-2 2 0</inkml:trace>
  <inkml:trace contextRef="#ctx0" brushRef="#br1" timeOffset="84956">20356 5680 17350,'-35'26'1619,"7"-3"-1456,-8-2-1,9-3 6,4 1-62,0 1-10,2 0-63,6-1-27,1-1-1,9-1-5,1-4-89,4-2 78,0-4 11,8-2 274,7-3 101,12-1-115,2-1 1,2 0-149,17-3-54,-16 1 1,0 0 87,6-6 44,-11 1 130,-10 0 94,-9 1-144,-6-1-175,-2-1 62,0-1-40,0-1-55,-4 1-23,-1 1-33,-1 2-6,0 1-62,0 3-162,-1 0-382,-1 2-508,-4 0-1048,-9 4 2162,-16 8 0,16-5 0,-5 4 0</inkml:trace>
  <inkml:trace contextRef="#ctx0" brushRef="#br1" timeOffset="86223">20973 7073 17244,'-2'29'672,"0"-3"-549,2-15-34,0 2 18,0 0-74,0 0 18,0 0-18,0-3-33,0 0 0,6-3 84,3-1 73,7-3 62,3-1-39,4-2-46,2 0-11,4-4-28,3-3-22,0-5 11,-3-5 0,-4-2 6,-6-2 78,-7-1-101,-6 0-11,-4-1-17,-2 1-39,-7 1 0,-6 4 6,-7 4-6,0 4-219,3 4-324,2 3-639,5 1-885,1 3-1210,3 4 2845,2 4 1,2-3 0,0 0 0</inkml:trace>
  <inkml:trace contextRef="#ctx0" brushRef="#br1" timeOffset="86590">21379 7197 10982,'0'0'0</inkml:trace>
  <inkml:trace contextRef="#ctx0" brushRef="#br1" timeOffset="87356">21626 6932 16891,'-12'28'392,"2"-5"-3669,8-19 804,0-2 3406,2-1-978,0 1 904,4 1-797,2 3-62,5 3 50,3 2 3226,-1 3-2919,2 1-133,-5 2 73,1-1 61,-5 0-22,-2-2 45,-2-2-139,-2-3-85,0-4-62,0-2-1233,0-2-654,-7-10-1294,-6-9-191,-7-11 2925,-1-4 1,10 15-1,4 4 1</inkml:trace>
  <inkml:trace contextRef="#ctx0" brushRef="#br1" timeOffset="87532">21626 6932 14521,'47'-11'-229,"0"-1"0,0 0 1,0 1-1,1-1 1,5-1-1,1-1 1,-5 2-1,-13 5 0,-1 7 1,-14 0-1</inkml:trace>
  <inkml:trace contextRef="#ctx0" brushRef="#br1" timeOffset="93357">2823 18115 17960,'21'16'202,"1"0"0,15 12-202,-18-18-84,-1-2 33,0-4 34,0-2 17,-1-1 45,-2-1 6,-3 0-46,-2 0 1,-3 0-1,-3 0 68,-2 0-67,-2 0 39,2 2 11,2 2-45,4 3 34,5 4-40,2 4 74,2 3-74,-3 4 74,1 2-1,-6 0 24,-3 0 15,-5-3-61,-1-4 11,0-4-67,0-4-33,0-4-310,-7-1-373,-4-1-673,-10 1-1361,-4-2 2750,-8-1 0,15-1 0,0 0 0</inkml:trace>
  <inkml:trace contextRef="#ctx0" brushRef="#br1" timeOffset="93754">3563 17939 18498,'-27'26'393,"1"0"1,-1 1 0,-10 9-1,8-1-73,16 3-97,7 4-94,2 2-1071,8 0 942,10-2 0,7-4-107,11-6-576,3-8-807,-1-8-655,5-8-1132,-5-5 3069,0-10 1,-17 5 0,-5-5 0</inkml:trace>
  <inkml:trace contextRef="#ctx0" brushRef="#br1" timeOffset="94132">3793 18133 14152,'-13'-5'918,"3"1"-918,10 4-129,0 0 325,4-3 118,2 2-28,5-1 0,1 7-23,1 3 62,-2 8 39,-1 4-112,-6 2 67,0 2-28,-4 1-95,0-2-84,-4-1-33,-4-4-2667,-35 4 460,25-12-1149,-20-2 2978,36-16 1,2 3 0,0-1 0</inkml:trace>
  <inkml:trace contextRef="#ctx0" brushRef="#br1" timeOffset="95270">3669 18115 14471,'23'7'-750,"-5"-1"750,-15-6 0,0 0 0,1 0 0,0 0 0,0 0-6,0 0-61,1-2 67,-1 0 45,-2 0 173,2 1 152,-4 0 22,2 1-118,0 0 3002,-2 0-2205,2 2-1032,-2 2 12,-3 4-51,-2 0 0,-2 1 0,1 0 5,2-2-5,0 0 6,2-1-6,0 1 0,2 0 0,0 1-6,0 0 1,0 0 5,4 1 0,2 0-6,7 1 6,3 0 6,1 0-6,2 0 5,-4-1 40,-1-2-34,-3-2-5,-3-2-1,-4-1 1,0 0-6,-2 2-39,3-1-84,-1 2-494,2-1-638,2-1-27,7-1-432,11-1 1714,21-5 0,-20 4 0,7-4 0</inkml:trace>
  <inkml:trace contextRef="#ctx0" brushRef="#br1" timeOffset="95840">3775 17868 16936,'26'24'588,"0"0"0,-1 0 0,-3-2-207,3 11-17,1 3-106,-3 2-40,-2 3-22,-3 2-50,-1 0-12,-4 0 6,-1 1-378,-6-2 328,-1-1-79,-4-3-11,-1-4-62,0-6-327,0-7-893,0-6-1368,-9-6-627,-6-5 2626,-13-2 0,12-2 0,1 0 0</inkml:trace>
  <inkml:trace contextRef="#ctx0" brushRef="#br1" timeOffset="96931">3687 18115 15950,'-32'-1'1142,"5"3"-968,14 3-56,1 4 55,-1 3 23,3 3-61,1 0-51,5 0-84,2 0 0,2-1-6,2 0 6,8 0 62,3-1-51,8 0-11,0-3 0,0 0-67,-2-3 16,0 0-5,-1-3 51,-1-1 5,2-2 61,-2-1 34,-1 0 1,1-3-91,2-3 85,-2-3-85,-1-4 68,-1-1-62,-5 0 45,-1-1 17,-3 1 6,-4 0-35,0 1 68,-2 1-22,0 0-6,0 2-44,-2 0 27,-6 1 40,-7-1-102,-6 3 130,-4 2-23,0 2 5,0 2 1,2 1-85,4 0-27,2 0-6,9 0 0,0 2 0,4 2 11,-1 2-11,1 3 0,0 3 6,2 2 22,0 2 5,2 0-66,0 1 66,0-2-66,0-1 22,4-3 11,2 0-68,5-4 18,-1 1 44,1-3 1,-3-1-68,-2-1 73,1-1-6,-3-1-72,-2 0 44,2-1-38,-4 0 195,2 0-67,-2-3-6,0 3-2358,0-3-969,0 2 3114,-2-1 1,2 1 0,-2-1 0</inkml:trace>
  <inkml:trace contextRef="#ctx0" brushRef="#br1" timeOffset="104531">20514 7038 18392,'-21'-6'67,"2"0"-62,3 7 1,1 2-6,0 1 0,2 3-3277,3 0 3162,2 0 115,3 0-34,2 0-38,3-1-12,0 0 11,0-2 28,3 0 3321,4-3-3227,3 0-60,1-1 5,1 0 6,-3-5 39,1 0 0,-1-5 57,-3 1 144,-2-1 46,-2 4-44,-2 1 99,0 3-2682,0 1-578,0 0-358,0-2 2854,0-1 1,0 2-1,0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00:31:24.27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10831 3969 21696,'29'-5'550,"3"1"-399,0 4-22,4 0 39,5 0-524,1 0 490,8 0-59,-25 0 1,0 0-12,3 0 1,1 0 22,0 0 0,0 0-31,1 0 0,1 0-14,0 0 0,1-1-220,-2-1 1,0 0 216,0 1 0,-1-2 14,-1 0 0,0 0 3,-1 1 0,0 0-20,0 1 1,1-1-15,-1 1 1,0-1 2,0 2 0,0 0-5,1 0 0,0-1 13,1 1 1,-1-1 44,4 1 1,0 0-495,1 0 0,0-1 449,3 1 1,0 0-4,1 0 1,0 0 14,-1 0 0,1 0 2,0 0 1,-1 0-20,0 0 0,-1 0-280,0 0 0,-1 0 294,0 0 0,-1 0-20,-1 0 0,-1 0 6,-2 0 0,0 0 20,-1 0 0,-2 0 14,0 0 0,-1 0-12,21 0-4,-1 0 27,-1 0 27,2 0 12,2 0-344,0 0 276,-22 0 1,0 0-3,0 0 0,-1 0 273,0 0 1,0-1-255,19 1 535,-5-2-517,-7 2 62,-5-1-74,-6 1 787,-6 0-793,-5 0 510,-4 0-565,-2 0 86,-2 0-31,2 0-61,-3 0-3277,0 0 0,-19 11 0,-5 1 2457,-15 11 1,15-10 0,8-4 0</inkml:trace>
  <inkml:trace contextRef="#ctx0" brushRef="#br0" timeOffset="2841">14394 3916 21450,'33'-14'813,"6"2"-645,1 6-556,6-1 572,-2 2-60,2 0 10,-4 2-22,6 2 11,-2 0-59,-21 1 1,0 0-4,1 0 1,0 0-3,0 0 0,1 0 8,-1 0 0,0 0 0,1 0 1,0 0 44,22 0-59,-24 0 0,1 0 48,22-1-54,-23 1 1,1-1-9,-1 1 0,0-1-5,0 0 0,0 1-1,1 0 1,0 0-9,-1 0 0,0 0 0,2 0 1,0 0-15,22 0 8,-23 0 1,-1 0 30,24 0-33,-23 0 0,0 0 8,-1 0 0,0 0-8,1 0 0,0 0-12,0 0 1,0 0 30,0 0 1,-1 0-4,1 0 1,0 0-9,0 0 1,0 0-21,0 0 1,0 0 27,2 0 1,1 0-1,-1 0 1,0 0-9,0 0 1,1 0 10,0 0 0,0 0-13,0 0 0,0 0 47,2 0 0,1 0-405,2 0 1,1 0 384,1 0 1,1 0-1,2 0 1,1 0-551,2 0 1,0 0 535,1 0 1,0 0-12,0 0 0,0 0-443,-2 0 1,-1 0 439,-1 0 0,-1 0 3,-3 0 1,0 0-98,-3 0 1,0 0 74,-2 0 0,-1 0 36,-2 1 0,0 0-36,-1 0 0,0 1 8,20 2 45,0 1-45,-4 0 29,1 0 38,5 1-42,-23-2 1,1-1-15,2 0 1,2 0 13,0 1 0,0-1 12,4 0 0,-1 0-15,3 0 1,-1-1-236,2 1 0,0-1 250,1 0 0,1-1-12,0 1 0,1-1 242,1 0 1,0 0-254,0 0 1,1 0-1,0 0 0,0 0-8,0 0 0,-1 0 16,1 0 1,0-1-12,0 1 1,0 0-101,0 0 0,1 0 78,-1 1 0,0-1 30,1 1 1,-1 0-11,-1 0 0,0-1 5,0 1 0,-1-1-55,-2 0 0,0 0 33,-1 0 0,1 0 36,-3 0 0,1-1-6,-1 1 1,1 0-14,0 0 0,1-1 19,-2 1 0,1 0-22,1 0 0,1 0 11,-2-1 0,-1 1-6,2 0 0,-1-1 6,0 1 0,-1 0 11,1-1 1,-1 1-15,2 0 0,-1-1 176,1 1 1,1 0-163,3 0 0,0 0-5,1 0 0,1 0-319,3-1 1,0 0 284,3 0 0,0 0 0,-15 0 0,-1 0 0,1 0-15,1 0 0,1 0 1,-1 0 14,0 0 0,0 0 0,0 0 0,1 0 0,0 0 0,0 0 0,-1 0 0,0 0 0,0 0 0,0 0 0,0 0 0,0 0 0,-1 0 0,0 0 0,0 0 0,-1 0 0,1 0 0,-1 0 0,2 0 0,-1 0 0,1 0 0,0 0 0,0 0 0,0 0 0,2 0 0,1 0 0,-1 0 0,1 0 0,1 1 0,-1-2-207,2 1 0,1-1 0,0 0 207,-1 0 0,1 0 0,-1 0 0,1 0 0,-1-1 0,0-1 0,-2 2 0,0-1 0,0 0 0,-2 1 0,-1-1 0,0 0-15,12-1 0,-2 0 15,-2 2 0,-3-1 0,-4 0 0,-3 0 0,-2 2 0,-1-1 600,-4 1 0,-2-1-600,16 1 1098,-7 0-1098,-12 0 1522,-3 0-1522,-9 0 1013,-3 0-1013,-4 0 88,-2 0-890,-4 2-660,-10 1-470,-15 5 293,4-2 1,-4 1 545,-4 2 1,-4 1 0,-2 1-1,-1 0 1,-2 0 0,-1 1 727,2-1 1,-2 1 0,1 0 0,4-1 0,-9 2 0,6-2 0,6-2 0,1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00:32:19.06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2452 4763 21657,'28'17'583,"-4"-2"-364,-11-13-51,1 0 16,1 0-49,2 0-29,-1-1-22,3 0 28,0 1-22,2 0-45,-2-1 22,1 0-17,-3-1 17,2 1 6,-2 0-22,-2-1 10,-3 0 6,0 0-16,-1 2 16,1 0-33,3 0-29,0-1 62,1 1-33,1-2 0,2 1 33,1-1 28,4 0-39,-1 0-11,1 0-6,-2 0 11,-1 0-44,-3 0 28,-3 0 10,-2 0-38,-1 0 39,-3 0-40,3 0 46,0 0-18,3 0 18,2 0-12,1 0 28,3 0-33,1 0 11,0 0-6,-1 0-6,-2-1 18,2 1-6,0-2 11,0 1-45,2 1 28,-4 0 23,1 0-29,-3 0 23,4 0-45,-2 0-5,2 0 28,-1 0-28,3 0 44,0 0 51,4-1 0,3 0-40,1 0 23,4 0-28,1-1-44,2 1-7,-1 0 29,-1-1-29,-1 1 1,-1 0 33,-4-1-33,0 2 5,-6 0 23,2 0-29,-4 0 1,0 0-1,1 0 40,2 0-45,3 0 34,5 0-29,0 0 57,7 0-23,2 0 23,2 0-448,5 0 417,-23 0 0,1 0-14,1-1 0,1 1 8,0-1 0,0 1-22,0-1 0,1 0 16,-2-1 1,0 2-18,-1-1 1,-1 0 3,21 1 44,-5 0-50,-6 0 6,-3 0 0,-8 0-1,2 0 1,-4 0-1,4 0 29,0 0 16,3 0-44,1 0 33,2 0-33,1 0 474,-1 0-474,-1 0 0,-3 0-1,-4 0-5,2 0 0,-4 0 6,0 0-1,2 0 46,-4 0-51,2 0 11,0 0-11,-2 0 0,4 0 0,-2 0 34,2 0-34,2 0 5,-2 0-5,4 0 51,0 0-46,3 0-5,1 0 45,3 0 5,1 0 1,3 0-1,2 0 1,-2 0-305,1 0 260,-3-1 78,2 0-99,-3 0 48,1 0 23,-2 1-11,-1 0 6,-4 0-46,1 0 40,-7 0-6,-2 0-33,-3 0 329,-3 0-284,4 0 50,-2 0-23,0 0-72,1 0 78,-1-2 5,0 0-5,0 0-22,0 0 22,-2 0-17,-1 0-28,-1-1 23,-6 2-29,-3 0 23,-4 1-123,-2 0-963,-6 0-1804,3 0-443,-3 0 2499,2 0 1,3 0 0,0 0 0</inkml:trace>
  <inkml:trace contextRef="#ctx0" brushRef="#br0" timeOffset="17449">5962 6703 18140,'-22'-6'1025,"3"1"-767,15 5-40,2 0-61,-2 0 11,4 0 1417,-2 0-1580,2-3-5,0 1 51,0-3-40,2 0-6,2-1 29,4-2-28,5 0-6,4-2 0,2-1 0,0 1 0,1 2-6,-7 2 0,1 3-55,-7 1 55,-3 2-33,-2 0-28,-2 0 56,2 3 11,4 2 44,3 4-38,5 1 0,1 1-1,2-2-5,-3-2-5,-1-3-46,-1-2 18,-5-2 33,3 0 5,-4 0 1,3 0 55,-1 0-27,0-2-34,1 0 0,-3 0 0,0 2 0,-2 0-17,1 0 17,2 3 6,4 2 61,6 4-61,2 3 5,2-1-6,0 0 7,-2-1-7,-3-2-5,-3-2-117,-5-1-326,-2-4-559,-3 1-1032,2-2-1243,2 0 3093,5-4 1,-4 3 0,-1-2 0</inkml:trace>
  <inkml:trace contextRef="#ctx0" brushRef="#br0" timeOffset="19663">7373 6685 20128,'8'-19'157,"1"1"-123,1 4-29,1 3-5,5-1 0,-3 4 0,2 1-5,-1 3-62,-1 2-34,3 1-90,-3 1-27,0 0 56,-3 0 66,-2 1 40,-1 2 56,1 1 0,-4 1 56,2 0-50,-1-1-6,-1-1 0,0-2-45,0-1-22,0 0 67,4 0 39,1 0 84,7 0-67,1 1 28,4 0 17,2 1-28,0 1-6,2-1 12,-1 1-7,-4-1-21,-1 0 22,-6-2 61,-1 0-84,-5 0 6,-1 0-56,-4 0-3277,0 0 0,-2 4 2457,-4-1 1,3 1 0,-3-3 0</inkml:trace>
  <inkml:trace contextRef="#ctx0" brushRef="#br0" timeOffset="59218">12171 6421 16616,'7'24'6,"2"-4"44,-4-16-38,2 0 38,0 1-44,-2-1-1,1 0 29,-2-1 22,0-1-45,1 0-5,-1 1 5,2-1-11,0 2 5,3 0 29,-1 0 0,0 1 5,1-1-28,-3 0-5,2-1-6,-3 1 5,1-2 1,-2 1-6,0 0-23,0-1-61,2 0 84,-1 0 0,3-2 56,-2 1 84,5-1 17,-1 0-45,1 0-45,1 0-16,-1 0-12,1 0-28,-1 0 56,1 0-27,-1 0 10,1 0-44,3 0 27,1-2-27,2 0 5,2-2-5,-3-1 44,0 1-50,-3-1 6,-3 2 10,1-1-10,-3 2 0,1-1 5,0 0 45,1 1-45,1-2 23,3 2-29,0-2-5,1 1 56,-1 0-11,1-1 5,-1 1-44,2-1 50,2 0 22,-2 0-10,1 1-7,-1-1-16,-2 2-11,-3-2-1,-1 2 1,-5 0 5,0 1-33,-2 1-1,2 0 57,1 0-29,3 0-33,1 0 12,3 0-7,1-1 68,4 0-67,0-1 27,0 1-33,1 0 6,-5 1 56,2 0-34,-5 0-22,-1 0-6,-1 0 0,-3 0 5,-1 0 29,-2 0-28,0 0 61,0 0-17,2 0-44,-1 0 27,5 0-27,-4 0 44,8 2-16,-2 0-34,2 2 56,-1 1-11,-1-1-40,-1 1 51,1 0-44,-2-1-7,1 1 1,1-1 5,-1 0-5,0 0 5,1 0-6,-4 1 1,3 0 39,-1 2-40,-1 0 7,1 1-12,-2 0 0,1 0 5,-1 1 1,0-1 5,1 1-5,-1 0-1,0-1 1,-1 1 33,1-2-39,-4 1-6,2-1 6,0 0 0,-1 1 6,1 0 22,-2 1-22,0 0-1,3 1 57,-1 2-23,2 0 28,3 0-61,-4 0 33,2 0 28,-4-2-56,-1 0 23,0-3-34,-4 0 6,4-3-1,-4 1 1,2-3 39,0 0-45,-1 0 599,1-2-594,-12-3 1,-3-2 5,-9-4 23,-2-1-29,2 1 1,3 2-1,3 2 29,6 2-34,1 2 0,5 0-6,2 1-357,2 0 363,4 0 0,-1 1 0,3 1 0,-2 0 0,0 0-62,0 0 51,-1-2-1468,-2 1-532,-1 4-1266,-1 0 2457,-9 6 1,6-7 0,-6 1 0</inkml:trace>
  <inkml:trace contextRef="#ctx0" brushRef="#br0" timeOffset="63274">9155 7267 15989,'-21'-9'829,"4"2"-560,17 7 3007,0 0-2788,6 0-410,1 0 6,7 0 56,3 0-6,2 0-10,4 0-12,2 0-23,0 0-44,2 0-39,-2 0 72,-2 0-22,2 0-22,-2 0-1,2 0 34,2 0 17,3 0 6,1 0 6,6 0-57,-1 0-5,2-2 11,-3 1-12,-3-2-33,-3 0 6,-4 1 27,-4-1-27,0 1 28,-4 1-34,5 0 33,3 1-27,5-1-1,7 0 35,3-1-281,4-2 292,2 1 16,0-4-28,-2 2 11,0-2-38,-6 1 21,-3 1-27,-8 1 50,-6 1-51,-5 1 7,-5 1-7,-1 0 62,-3 1-55,1-1 77,-4 1 247,0-2-258,0 1-5,-3 0-3350,1 0 2773,12-6 0,-10 5 0,11-5 0</inkml:trace>
  <inkml:trace contextRef="#ctx0" brushRef="#br0" timeOffset="66788">1182 8449 22358,'34'-7'476,"5"1"-280,5 7-652,-18 0 1,1 0 547,3 0 1,-1 0-48,4 0 0,1 0 11,2 0 0,-1-1-37,1 0 1,0 0 2,1 0 1,1 0 19,-4 0 0,1 0-23,1 0 1,-1 0-18,-3 0 1,1 0 31,-3 0 0,0-1-34,0 1 0,-1-1 2,-3 1 1,0-1 11,0 1 0,0-1-14,22 1 11,-2 0-5,-2-1 0,-1 1-1,-2-1-5,0 1 342,-5 0-337,-3 0 201,-5 0-206,-6 0 6,-5 0 0,-4 0 530,-3 0-530,-2 0-1,-1 0 1,-1 0 0,-4 0-6,0 0 5,0 0 762,-2 0-688,2-2-40,-2 1-33,0-2 5,0 1-6,0-1 1,0 0 0,0-1-6,0-1-6,-2-2 6,-2-1 0,-4-4 0,-3 0 0,-1-3 6,-1 0-6,2-1 0,-1 0 0,3 1 0,-1 1 5,4 1-5,-2 2 6,3 2-1,-1 1-5,2 0 6,-2 2-6,1 0 0,-1 1 6,0 0-6,2-1 28,-4 1-28,3 1-34,-1 2 23,4 0-23,0 2 34,0 0-89,2 0 5,-4 0-12,1 3 91,-1 5-1,-2 6 6,0 8 0,-4 5 6,-1 4-6,-2 0 5,3 3-5,-1-2 0,3 2 0,2 0 0,0 0 0,1 1 40,3-2-40,-2-4 0,4-5 0,-2-7 0,2-4 0,0-6 0,0-2-6,0-3 56,0-1-50,0-7 62,7 0-28,6-10-1,11-1 1,7-6-29,3-1 29,3-1-28,-3 2-464,-1 1 469,-6 1 29,0 3-40,-7 1-28,-4 5-347,-9 4-958,-4 4-1944,-32 13 0,-14 8 2621,4-1 1,0-1-1,-6 4 1,6-2 0</inkml:trace>
  <inkml:trace contextRef="#ctx0" brushRef="#br0" timeOffset="98650">11113 7320 19199,'39'0'1047,"8"0"-918,-17 0 0,1 0-691,2 1 1,1-1 690,3 0 0,-1 0-57,0 0 1,0 0 16,0 0 1,1 0 19,-2 0 1,1-2-18,-1 0 1,1-1-26,-2 1 0,1-2-8,-2-1 0,1 0-40,-3 1 1,0 0 10,-2 0 1,-1-1-28,-1 1 1,0 0 1,-2 0 1,0 0 28,23-3-52,0 1 23,0 2 57,0 2-45,-23 1 0,0 1-12,23 0 40,-2 0 5,-4 0 40,-4 0 328,-3 0-339,-5 0-7,0 0-4,-4 0 49,1 0 18,0 0-12,0 0 671,4 0-732,-1 0 5,3 0 0,-5 0 376,2 0-365,-6 0-44,2 0 33,-4 0 23,1 0-23,-3 0 0,1 0-5,0 0 11,0 0-23,-2 0-16,2 0 33,-4 0 17,1 0-51,1 0 35,0 0-18,0 0 6,0 0-6,-3 0-16,-1 1 0,-4-1-1,-1 1 12,-8-1-11,2 0 22,-4 1-84,0 0-538,0 1-744,0 1-634,-9 0-1333,-18 5 0,-14 0 2621,13-2 1,1 0-1,-5 1 1,8-2 0</inkml:trace>
  <inkml:trace contextRef="#ctx0" brushRef="#br0" timeOffset="103922">12012 5221 20559,'26'0'370,"0"1"-236,-1-2-16,3 0 5,3-1-5,2-1-17,5 0 55,2 0-342,4-1 349,0 0-34,0 0-39,-1-1-29,-3 2 12,-2 1-6,-5 1-22,-3 1 92,-2 0-98,-4 0 45,2 0-73,-2 0 62,-1 0-28,-2 0-40,-1 0 51,-5 2 212,2 0-268,-5 0 0,1 0 6,-3 1 0,3 0 61,-1 2-62,3 0 40,3 2-39,2 0-1,0 1 63,-1-1-63,-2 0 6,-4-2 45,-3-1-50,-2-1 0,-1-1 5,-1 1 22,-2 0 23,0 1-11,0 1 39,2 0-11,1 2-28,1 0 11,2 1-11,-1 0 27,1 1 24,-1-1-91,-1 1 90,1 0-61,-3-1 22,2 1-6,-3 0 1,1-1-40,-2 2 23,0-2-29,0 2 51,0-1-22,-1 0-29,0 1 63,-2-2-35,1 2 18,0-1-18,-2 1-27,4 0-1,-2 1 7,2 0-1,-2-1 39,2-2-44,-1 0-6,-1-1 5,2-3 1,-4 0 0,2-2 83,-2-1-83,0 0 78,0 1-51,-6-1 18,-1 0-46,-9-1 46,-1 0-46,-8 0 40,0 0-39,-3 0-1,1 0 1,4 0-6,4 0-45,3 0 45,5 0-11,3 0 5,2 0-44,4 0-633,0 0 537,15-2 118,1 0 28,17 0 0,0 1 34,5 0-1,-2 0-27,-5 0 0,-8-1-1,-8 2 1,-7 0-6,-4 0-6,-2 0-44,1 0 44,2 0 6,3 0 6,0 0-6,3 0-11,-3 0-23,0 2 28,-4 0-44,0 0 16,-2 0 23,0-1 6,0 0-51,-3 1 5,-2-1-313,-2 0-515,0 1-611,0 1-1210,-1 7-577,-1 2 3152,3 4 1,2-8-1,2-1 1</inkml:trace>
  <inkml:trace contextRef="#ctx0" brushRef="#br0" timeOffset="105106">14641 5098 20196,'-26'0'1433,"-18"8"-1131,11 1-676,9-1 1,0 1 602,-14 7-61,1 5 79,-1 3-18,0 3 29,1 3-29,-3 0-77,2 2-94,18-16 1,-1 0 42,-17 16 0,0-2-28,5-1-29,4-3-38,4-4 418,4-3-419,4-3 237,4-3-203,3-2-33,4-2 44,0-3 493,3 0-549,1-4-313,2 0 246,6-4 73,5-3 56,6-2-11,6-3 22,-2 0-61,-2 1 55,-6 2-27,-7 4-34,-5 1 11,-1 2 23,-3 3-34,-2 0 72,-5 4-38,1 1-28,-3 0 55,1-1-27,1-1-1,-1-1 23,3-2-22,2 0 11,0-2-40,3 0-3282,1-1 2457,4-5 1,-1 4 0,1-3 0</inkml:trace>
  <inkml:trace contextRef="#ctx0" brushRef="#br0" timeOffset="108333">8432 10336 20761,'-11'-18'2571,"-15"3"-2380,-18 11-51,10 2 0,-1 2-90,-9 4-8,13-2 0,1 2-36,-11 8 38,2 2 7,4 2-51,8 0-39,6 0 33,8 0-39,7 2-5,5 2 44,13 5-27,10 4-255,15 4 282,-16-16 0,1 0-363,0-1 1,0 1 362,0-1 0,-1 0 1,18 13-77,-9-3 82,-6-4 0,-11-4 89,-5-4 302,-6-3-155,-2-2 732,-11-2-845,-9-1-50,-17-1-73,-10-3-126,20 0 0,-2-2-282,1 1 1,-1-2 12,0 0 0,1 0-927,-18-4-1416,14-3-539,14-1 3012,12 0 0,4 4 1,2 1-1</inkml:trace>
  <inkml:trace contextRef="#ctx0" brushRef="#br0" timeOffset="108960">8837 10142 20067,'-31'34'2296,"-4"1"-1702,1-2-924,15-16 0,1 1 512,0 1 0,0 0-3,0 0 0,1 0 306,-13 18-278,5 1-5,10 0-85,7 3-16,6 3-56,6 1-45,12 0-132,-5-22 1,4-1 134,3 0 0,4-2-3,0 1 0,2-2-79,-1 0 1,2-1-211,-1-1 1,0-1-233,-2-1 1,0 0-385,0-2 0,-1 0-734,3-2 1,0-1-1639,21 7 2621,-17-12 1,-2-1-1,0 1 1,-4-4 0</inkml:trace>
  <inkml:trace contextRef="#ctx0" brushRef="#br0" timeOffset="110191">9331 10336 20666,'-15'40'1327,"2"-2"-1141,6-10-46,4 1-40,3 0-94,0-3-6,5 0-28,6-5 22,6-1 1,6-6-96,-2-3 56,4-6 45,-2-2 123,4-7-39,0-6 51,5-9-85,-1-9-44,1-2 61,-5-4-67,-6 2 0,-9 0 34,-6 5-18,-4 1-16,-2 7-5,0 3-79,-5 7-146,-8 4-55,-8 3-63,-7 3-313,-1 6-560,0 4-975,3 12 2196,2 10 0,12-14 0,3 3 0</inkml:trace>
  <inkml:trace contextRef="#ctx0" brushRef="#br0" timeOffset="110410">9949 10601 6042,'17'0'0</inkml:trace>
  <inkml:trace contextRef="#ctx0" brushRef="#br0" timeOffset="111037">10143 10336 21562,'17'-24'244,"-1"0"1,1 1 0,-2 5 24,0 4 0,-3 6-112,-8 5-157,-2 2-96,-2 3 96,-5 8 51,-8 7 10,-7 11-61,-5 4-117,6 1-74,6-1-111,8-6-152,5-6 78,5-5 158,8-5 123,6-4 84,6-3 11,-1-1 0,-3 1-6,-5 0 6,-1 3 90,-3 1 66,-3 3 96,-1 3 73,-6 2-44,0 3-130,-4 2-28,-9-1-27,-5-1-96,-9-3-90,0-3-196,2-5-414,2-3-795,4-3-1502,8-4 2997,4-11 0,5 8 0,0-7 0</inkml:trace>
  <inkml:trace contextRef="#ctx0" brushRef="#br0" timeOffset="111470">10425 10054 20481,'15'33'571,"0"0"1,-1 2-1,-1 0-358,-4-1 0,-2 2-652,-1 2 0,-1 1 657,-2 1 1,0 0-428,-1 1 1,-2-1 278,-3-1 0,-2 0-70,-2-2 0,-2-2-12,-5-1 1,-2-2-224,-3-3 0,-2-2-323,-1-4 1,-2-2-267,2-3 1,-2-2-816,-4-4 1,-1-4-1,3-1 1,0-3 1243,-3-2 1,1 0 0,-1-2-1,9 0 1</inkml:trace>
  <inkml:trace contextRef="#ctx0" brushRef="#br0" timeOffset="121433">11130 9208 19462,'23'8'756,"-5"-3"-498,-16-12-74,0-2-55,-2-3-73,2-3 78,-2-1-27,0-3-40,0 1 11,0-2-44,0 1 39,0-2-34,0 1-33,-2-1 27,0 1 12,-2 0 5,-1 1 1,-1 1 5,0 2-23,-1 0 29,-1 1-56,2-1 27,-1 1-27,0-1-1,0 1 57,-1 0-23,-1 3 17,1 2-5,1 3 16,3 3-17,1 1 13,2 1-58,-3-1 1,2-1-1,-4-2-5,1-2 0,-4-1 0,2-1-5,-7 1-1,1-1 6,-8 2 0,2-1 51,-6 1-51,4 1 33,0 0-27,4 2 27,3 0 18,3 1-46,1 0 1,2 0 28,-3-1-29,3 1 46,-4-1-46,3 1-5,-3 0-50,3 1 5,-3 1-22,1 0 28,-3 1 39,1-1-17,-5 1 17,2-1 5,-4 1 40,1 0 11,-2 0-45,-2-1-11,2 0 6,-2 0-6,4 0 0,-1 0-56,2 2 17,-2 0 39,-1 0 0,0 0 11,-4 0-11,4 0 6,0 0 38,2 0-38,1 2 0,1 2-1,-4 1-5,0 0 6,0 1-1,-4 0 7,4 0-7,-4 1 1,2-1-1,-2 2 1,0 0 44,0 0-44,0 2 28,0 0-23,0 0 45,2 1-11,0 0 5,2-1-44,2 2 38,0-1 24,3 2 10,1-1-33,0 2-40,3-1 63,1 1-18,1 0-44,2 1 61,1 0-34,1 1 18,4 2-1,0 0 34,2 3-17,0 1-16,0 2-1,0 1-5,4 1 5,4 1 1,7 1 5,8 0-6,2 0 1,8 0-341,3 0 295,2 0 51,3-1-44,-5-1 21,2-1-33,-7-3 0,0-3-13,-3-3 13,0-2 0,-2-4 6,1 0 50,2-3-6,-2 0 0,8-1 12,-1 0 5,2-1-11,-1-1-45,-3-1-5,-1-2 379,-4 0-352,0-1 1,0 0 5,0 0 17,5 0-11,-1-3-6,4 0-28,1-4 28,0 0-33,-3-1 89,-2-1-22,-3-1 36,-1-2-25,-2-4 11,0-3-45,0-5-44,0-3-6,0-3 56,-2 1-50,-2 0 78,-6 0-51,-5 1 29,-6-1-6,-2 3 79,-2 1-34,-3 4-68,-10 4-33,-6 4-78,-10 4-101,-5 4-309,-5 2-481,-5 2-1205,-3 1 535,22 3 1,-1 2 1593,-4 3 0,2 1 0,-4 3 0,0 3 0</inkml:trace>
  <inkml:trace contextRef="#ctx0" brushRef="#br0" timeOffset="122843">10795 10407 20946,'22'-3'1084,"3"4"0,4 2-883,-2 0 1,1 1-684,11 1 1,0 1 556,-8-1 1,0-1 19,-1 1 0,-1-1-14,-1 1 1,1-1-63,-3-1 1,-1 0 338,20 3-308,-8-2 12,-8 0 200,-8-2-257,-6-1-10,-7 0-118,-2 0 443,-4-1-2056,0 0 291,0 0-543,4-1-1289,5-8 3253,9-8 0,-9 6 0,2-4 1</inkml:trace>
  <inkml:trace contextRef="#ctx0" brushRef="#br0" timeOffset="123263">10848 10742 19014,'35'-3'446,"-1"1"1,1-1 0,14 0-1,-3 0-250,-14 3 0,-3 0-98,1 0 0,-1 0 37,19 0-85,-6 0-50,-13 0-101,-6 0-358,-7 0-493,-1 0-785,5-3 1737,15-12 0,-16 8 0,7-8 0</inkml:trace>
  <inkml:trace contextRef="#ctx0" brushRef="#br0" timeOffset="123888">11677 10231 20425,'9'33'533,"-1"1"1,1 0 0,4 15-1,-3-3-312,-6-15 1,-2-1-1861,3 2 1,-1-1 656,0-1 0,0 0 1010,0-2 0,1-1 1340,1 20-1368,2-10-235,-3-10 457,1-9-1455,-2-9-1455,4-8 2688,2-22 0,-2 13 0,-1-14 0</inkml:trace>
  <inkml:trace contextRef="#ctx0" brushRef="#br0" timeOffset="140043">17357 9948 22380,'15'41'578,"1"-1"0,-1 0 1,0-3-1,0 2-1398,-4-1 1,-1 5 0,0 1 0,-1-3 841,-1-4 0,-1-1 0,0 0 124,2 7 0,-1 2 0,0 0-44,1 4 1,-1 0 0,1 1-327,-2-11 1,-1-1-1,1 1 1,0 0 273,1 11 1,0-1-1,-1 0-5,0-4 0,-1-1 0,0 0 9,-1-2 0,0 0 0,-1-1-13,0-4 0,-2-1 0,1 0-21,-1-2 1,-1-1 0,0 0 40,0 9 1,0-1-3,-1-4 0,0 0 221,0-3 0,0 0-230,0 2 1,0 0-26,-3 3 0,0 0 0,0 0 1,-1 0-24,-1-3 1,0-1 14,-1-3 0,1-1-167,1-5 1,0-2 199,-4 19-44,1-10-6,1-5 1350,0-7-1568,2-6 1759,-4-4-2275,1-5 436,-1-2-957,-4-3-845,-1-9-1177,-2-30 1638,9 13 1,1-2 1038,0-15 1,2 1 0,1-3-1,0 6 1</inkml:trace>
  <inkml:trace contextRef="#ctx0" brushRef="#br0" timeOffset="141021">14746 11165 23287,'34'9'590,"0"-1"0,5 1 0,2-2-377,6-1 0,3-1-1306,-10-1 1,0-1 0,2 1 1136,6-1 1,0 0 0,2 0 21,-9-2 0,0 0 0,1 0 0,0 0-394,2 0 1,1-1 0,0 1 0,1-1 377,1 1 0,0-1 1,1 0-1,0-1-15,1 1 0,-1 0 0,2 0 0,-1 0-6,-6-1 0,-1 0 0,1 0 1,1 1-1,0-1-169,3 0 1,1 0-1,0 0 1,1 0 0,1-1 175,-5 1 0,2 0 1,0 0-1,1 0 1,0 0-1,1 0-194,-5 0 0,0 1 0,1-1 0,0 0 0,1 0 0,-1 1 0,1-1 175,1 1 1,0-1-1,1 1 1,-1 0 0,1 0-1,-1-1 1,0 1-56,0 0 0,-1 0 0,0 0 0,1 0 0,-1 0 0,-1-1 0,1 1 56,4 0 1,1 0 0,-1 0-1,-1 0 1,1 0 0,-1 0-21,-2 0 1,0 0 0,0 0 0,0 0 0,-1 0 0,0 0 21,-1 0 1,-1 1-1,-1-1 1,1 0-1,0 0 1,-1 0-2,1 1 1,-1-1-1,0 0 1,0 0 0,-1 1-1,0-1-3,7 1 0,-2-1 0,0 1 0,0 0 0,-1-1-16,-2 1 0,-1 0 0,-1-1 0,0 1 0,-2 0 24,4-1 1,-1 1 0,-2 0-1,0-1-24,9 1 0,-2 0 0,-1 0 138,-2 0 1,-1 0-1,1 0-138,0 1 0,-1 0 0,2-1 0,3 1 0,0-1 0,1 1 0,-3-1 0,-1 1 0,0 0 0,-2 0 0,-1-1 0,-2 1 0,-6-1 0,0 1 0,-3 0 0,7-1 0,-3 1 618,-8-1 1,-4 1-619,7 0 1881,-14 0-1881,-11 0 2423,-4-1-2423,-2 0 2051,0 0-2365,-4 0-894,-1 1-859,-3-2-1210,-6 0 0,-20 0 0,-8 0 2621,8 0 1,2 0-1,-2 0 1,2 0 0</inkml:trace>
  <inkml:trace contextRef="#ctx0" brushRef="#br0" timeOffset="144649">17586 11324 23780,'34'-5'538,"6"2"-387,-4 3-45,12 0-10,0 1-1191,-22 0 0,-1 0 1179,20 5 17,-1 2-23,-2 1 289,0-1-294,-2 0-68,-3-1 23,-3-1-22,-5-2 5,-6-1 1178,-6-2-1133,-9 0 502,-4-1-3835,-4 0 0,-6 0 0,1 0 2823,-3 0 0,4 0 0,2 0 0</inkml:trace>
  <inkml:trace contextRef="#ctx0" brushRef="#br0" timeOffset="146088">18027 10813 24178,'31'8'33,"-1"0"1,1 0 0,-1-1 22,14 1-616,4 0 593,-6 0 7,-2 0 4,-10-3 147,-6-1-158,-9-2 72,-5-1-105,-6 0-140,-2-1-3137,-2 0 2457,0-16 1,0 13 0,0-13 0</inkml:trace>
  <inkml:trace contextRef="#ctx0" brushRef="#br0" timeOffset="146950">18680 10266 16924,'-30'-17'2336,"4"3"-1703,25 14 817,-1 0-1231,12 0 83,3 0 57,16 0-45,5 0-56,8 1-40,5 0-123,-21-1 0,1 1-5,3 0 0,0 0-20,2-1 0,-1 0-375,3 0 0,1 1 355,0-1 1,-1 0-7,1 0 1,-1 0-14,1 0 0,-1 0 11,-3 0 0,-1 1-79,0 0 1,-2 0 70,19 1-29,-10 2-5,-10-2 6,-8 1 5,-7-1 40,0-1-51,1 1 11,4-2 22,4 2 745,4-2-744,2 1 162,-1-1-163,-4 0-22,-7 1 1,-6-1-7,-6 2-5,-3-1-285,0 1-119,0 0-447,-5-1-393,-4 1-604,-6-1-1429,-5 5 0,0 0 2457,-5 5 1,13-5 0,1-1 0</inkml:trace>
  <inkml:trace contextRef="#ctx0" brushRef="#br0" timeOffset="148095">19562 11236 23058,'43'-3'1008,"3"1"-877,-20 3 1,0 0-404,2 0 0,1 0 342,-1 0 0,1 0-20,-3 0 1,0 0 16,18 1 210,-11 0-271,-10 0 130,-6 0-80,-11-2-45,-2 0-146,-4 0-2170,0 2 339,5-1-986,15 1-325,9 0 2949,13 0 1,-19-1 0,-4 0-1</inkml:trace>
  <inkml:trace contextRef="#ctx0" brushRef="#br0" timeOffset="149046">20373 11853 19344,'26'0'1871,"3"0"-1440,8 4 62,4-1-89,8 1-136,0-3-60,-3 2-74,-6-3-50,-11 1-39,-12 0-40,-5-1-5,-10 2-252,0-1-268,-2 0-360,0 1-213,0-1 1,0 1 0</inkml:trace>
  <inkml:trace contextRef="#ctx0" brushRef="#br0" timeOffset="149738">21220 12294 20839,'42'2'405,"0"0"0,0 0 1,-1-1-1,6 1 0,-2 0 1,-2-2-311,-6-1 0,-2-1 0,-2-1-627,7 1 0,-3-1 602,-1 0 0,-2 0-39,-1 2 0,-1 0 2,-5 0 1,-2 0 414,19 1-347,0 0-34,-16 1 17,4 0 183,-17 3-233,-7-2-34,-2 1-6,-6-1 579,0-2-635,0 3-61,0-2 45,0 3-107,0-2-168,0 2-72,0-1-247,0 0-180,0 1-16,0-2-594,0 1-1439,0 0 2901,-15 0 0,11 0 0,-10-2 0</inkml:trace>
  <inkml:trace contextRef="#ctx0" brushRef="#br0" timeOffset="150460">22349 11853 21198,'38'1'1809,"2"1"-1288,-9 0-78,9 1-124,4 0-65,-8 0 1,2-1-207,-10-1 0,1 0-1687,8 1 1,0 0 1187,9 0 1391,-6 1-940,-9-2-2140,-6 2 1704,-12-2-539,-5 0-666,-6 1 278,-2-1 1363,-13 1 0,10-1 0,-10 0 0</inkml:trace>
  <inkml:trace contextRef="#ctx0" brushRef="#br0" timeOffset="152667">20426 11307 17484,'31'4'1199,"-3"-1"-829,-10-3-34,3 1-140,6 1-39,3 0-28,7 1 5,3-1-684,8-1 653,-23-1 1,0 1-32,4-1 1,0 0 19,1 0 1,-1 0-32,2 0 1,-1 0-26,-1 0 1,0 0-220,-1-1 0,-1 1 242,-2-1 0,0 1 64,25-1 45,-2 0-62,-22 1 1,0 0-9,0 0 0,0 0-42,2 0 0,0 0-11,0 0 0,-1 0 2,1 0 1,0 0-1507,-2 0 1,-1 0 1531,25 0 5,-6 0-22,-2 0 39,-1 1 6,-1 1 0,5 2 379,4 0-382,-22-2 0,2 0 0,2 0 1,0 0 27,4-2 0,1 1 910,4 0 1,0 0-939,2-1 0,2 0-36,0 0 0,0 0-6,0 0 0,0 0 5,-2 0 1,-1 0-12,-2 0 1,0 0-7,-3 0 1,0 0-3,-3 0 0,-1 0-11,0 0 0,-1 1 30,-3 0 1,0 1-354,1-1 0,0 1 320,0 1 0,-1 0-5,1-1 0,0 0 16,1 0 1,1 0 2,0-1 0,0 0-6,3-1 1,1 1 27,1-1 1,1 0 8,3 0 1,0 0-1,1 0 0,1 0 0,1-1 1,0 0-32,0 0 0,0 0 11,-2-1 1,0 0 10,-2 1 0,-1 0-28,-2 0 1,-1 0 262,-2 1 1,-1 0-244,-2 0 0,-2 0-11,0 0 0,-2 0-12,-1 0 1,0 0 33,24-1 0,-3 1-55,-5-2 27,-3 2-6,-6-1 247,-7 1-246,-7 0 504,-9-1-538,-3 1 1220,-6-1-2805,0 1 638,-8 0-1613,-5 0-717,-29-6 0,-5 0 2621,13-1 1,0 1-1,-1-1 1,5 1 0</inkml:trace>
  <inkml:trace contextRef="#ctx0" brushRef="#br0" timeOffset="153347">23037 11430 19899,'34'-2'658,"1"0"1,-2 0 0,-8 1 121,-18 0-260,5 1 85,5 0-101,11 0-45,12 0-224,-14 0 1,1 0-302,4 0 0,0 0 248,3 0 0,0-1-334,1 1 1,1-1 327,-1 0 1,-1 0-12,-1 0 0,-1 0-45,-3 0 1,-1-1 98,17 0-57,-13-1-22,-12 2-45,-11-1-44,-5 2-3328,-4-1 0,-23 1 0,-1 1 2457,-25 0 1,25 0 0,2 0 0</inkml:trace>
  <inkml:trace contextRef="#ctx0" brushRef="#br0" timeOffset="154593">17763 11377 19714,'37'1'1288,"-1"0"-1025,-3-3-123,3 0-73,4 2 73,0-1-11,-1 1-45,-3 0-50,-5 0 55,-6 0-5,-6 0 40,-10 0 11,-4 0 10,-5 0 270,0 0-236,-11 0-90,-8 0-44,-17 0 11,-10 1-690,20-1 0,0 1 636,-1 0 1,1 1 17,0-1 0,1 0 9,-13 2 16,10-2-45,13 0-39,7-1-62,6 0-235,2 0 1570,11 0-1234,7 0 40,15-2-40,5-1 5,2-2 51,-4 0-45,-11 1-1,-8 2 35,-11 1 6,-4 1 357,-2 0-408,-8 0-33,-1 0-90,-11 0-197,-4 0-150,-1 0-175,-2 2-2632,5 0 3,8 0 189,6 0 3085,11-6 0,-1 3 0,3-2 0</inkml:trace>
  <inkml:trace contextRef="#ctx0" brushRef="#br0" timeOffset="155428">18221 10954 19104,'-37'-3'612,"0"0"0,4 0 0,5 1-192,8 2-112,7 0-95,3 0-84,5 0-84,4 0-773,1 0 403,9-1 174,8 1 72,16-1 79,12 1-1235,3 0 1241,1 0-1,-10 0 57,-11 0-6,-12 0 73,-10 0 78,-4 0 67,-2 0 146,-6 0-302,-4 0 1213,-9 0-1264,-5 0-28,1-1-27,2-1 60,5 0-38,3-1-28,5 2-6,4 0 0,2 1-1093,2 0 1,0 0 0</inkml:trace>
  <inkml:trace contextRef="#ctx0" brushRef="#br0" timeOffset="156089">18645 10301 16852,'24'-6'2263,"7"2"-2031,-7 4 1,2 0-1872,3 0 1,1 0 737,0 0 1,1 0 1285,12 0 0,-1 0-329,-12 0 0,-1 0 471,6 0 1,-3 0-427,4 0 16,-7 0 1,-2 1 89,-4 1 2993,2 1-2987,-4 0-40,2 0-33,-6-1-21,-3-1 1238,-7 0-1357,-3 0-85,-4 0-463,0 1-623,0 0-806,-4 1-1098,-12 2 3075,-21 4 0,15-4 0,-8 1 0</inkml:trace>
  <inkml:trace contextRef="#ctx0" brushRef="#br0" timeOffset="159923">13353 5045 17367,'-26'27'311,"1"1"1,6-7 0,2-1-312,-4 13 0,16-15 0,1-3 174,4-3-62,6-1-45,7-1 22,6-1-10,8 0-45,2-1-28,1-1-6,-1-2 5,0-2 96,-4-2 0,2-2-11,0-6 10,3-7-60,-1-8 10,2-8-5,-3-2-12,-7-5 40,-5 2 101,-9 4 167,-3 7-33,-4 7-84,-4 6-22,-6 4-62,-8 3-90,-5 1-50,0 2-151,2 0-291,6 1-633,1 3-701,6 6-1266,1 18-235,3 7 2718,4 11 0,0-20 1,0-5-1</inkml:trace>
  <inkml:trace contextRef="#ctx0" brushRef="#br0" timeOffset="160098">13918 5398 17512,'29'-7'-820,"-1"1"1,14-2 0,-33 5 0</inkml:trace>
  <inkml:trace contextRef="#ctx0" brushRef="#br0" timeOffset="160505">14305 4974 17636,'-31'35'106,"-1"0"0,3-2 1,7-2-141,15 11 51,7-14 0,4-1 67,9 1-79,10 6 57,5-30 33,3-3-33,0-5-23,3-6-28,-3-6 28,0-7-39,-5-3 101,-3-14 56,-12 11 67,-4-7-33,-7 19-3468,0 5 2837,-4 7-529,-4 2-403,-10 14 1372,-17 15 0,16-10 0,-5 7 0</inkml:trace>
  <inkml:trace contextRef="#ctx0" brushRef="#br0" timeOffset="160703">14764 5080 18369,'7'33'-155,"-1"0"0,0 0 0,3 17 0,0 3 0,-4-9 0,-3 1 1,2-4-1,0-1 0</inkml:trace>
  <inkml:trace contextRef="#ctx0" brushRef="#br0" timeOffset="164773">17622 11324 18168,'8'-28'123,"0"4"-78,8 10-40,-1 0 40,2 2 11,-1 1-11,1 0 33,0 0-67,1 1 57,-1 0-35,0 0-27,-1 0 50,-3 0-45,2 0 23,-5 0-34,3 0 5,-5 0 1,3-1-6,-1 0 5,2-2 1,3-1-6,4-1 0,-2-2 0,2 0 0,-3 0 28,-1-1-22,-1 2 0,-3-1 28,-1 1-34,1 0 0,-3 0 0,3 0 0,-1-1 0,0-1-6,3 0-45,0 0 45,-3 2 1,2 1-1,-3 2-28,3 1-38,-1 0 4,1-1 29,3-1 28,-2 0 5,3-1-61,-1 2 62,0 0-1,1 1 0,-3 1 1,1-1-1,-1 2 1,-1 0-1,1 1-5,-1 1-28,1 0 39,0 0 33,1 1-27,1-1 50,3 0-51,1 0 1,2-2-6,-2 1 11,0 1-5,-4 0 27,-1 2 29,-3 2-12,-1 1 12,-3 1 16,0 0-38,0 0 28,3 0-57,1-3 0,5-2-5,1-1-1,6-2 1,-4 0 5,4 2-5,-8 0 44,1 4 0,-5-1 18,1 2-12,1-2 0,1 0-23,5-2-22,0 0-11,2-1 6,-2 0-6,1 1 50,-4 1-16,2 1 39,-5 1 16,-1 0-5,0 0-39,-3 0-39,3 0 78,6-3 22,4 0-61,0 1-6,-4-1-5,-8 5-29,-1-1 51,3-1-50,-3 2 0,5-3-1,-3 3 1,1-2 44,1 1 17,-1-1 34,-1 1 17,-1 1-29,-3 1-5,-1 1-5,-2 0-40,2 0-6,0 0 12,5 0 0,1 0 17,3 0-57,2 0 40,1 0-6,-1 0-5,4 0 33,0 2 28,0 0 6,2 3-6,-2 0-44,-2 2-40,-1 0 73,-1 2 67,-2 1-28,1 2-28,1 2 12,2 0-40,4 2 7,2-2 21,2 1 6,2-1 5,1-1-39,-1 0-22,-4-1-39,0 0 72,-6 0-5,0 0-12,-5-1 29,1-1-17,-3-1 11,1 0-34,-2 0 45,1-1-11,-2 1 0,1-1-11,1 1-6,-1 0 17,1 0-22,1 1-23,1-1 6,-1 2-6,2-1-5,-1 2-29,1-1 7,2 0 38,1 1-44,-3-2-1,3 1 29,-5-1-29,2 0 1,-3 0 33,1 0-33,-1 1 11,8 6-12,-3-4 29,3 3 16,-5-4-44,-3-1 72,-1 0-72,-1 0 27,-2-1-21,1 0 44,-1 0-12,2 1 24,1 1 4,1 0-38,3 0 5,0 0 12,-1 0-40,1 0 22,-3 0-27,1 0 56,-2 0-57,-3 0 1,-2-1 5,-2-1-5,0-1 5,1 0 39,-1 1-44,2 0-1,-2 3-5,2-1 0,0 2 0,-1 1 6,1 1-6,-2 1 6,0 2 5,1 0-11,-1 1 5,0 0 1,0-1-6,2-1 0,-1-3 0,1-1 0,-2-1 6,2-1-6,-1 1 5,1 0-5,-2 2 0,0 0 0,0 2 34,1 1-29,-3 2 7,0 1-12,0 1 5,-2 0-5,4 0 0,0-1 0,1 0 0,2-2 0,0 7 0,-1-8 0,2 5 0,-3-8 0,3 1 6,-2 0-6,3 1 5,-1-1 1,-1 1 0,0-1-6,0 0 0,-1 1 0,2 0 0,-1 1 0,1 1 0,1 0 0,-1 0 0,0 1 5,1-2 1,-1 2-6,-2-2 5,1 2 1,-1-1-6,0-1-6,4-1-61,1-1 0,3-2 11,1 0 22,4-4 29,0 0-1,0-3 1,-1-1-29,-1 0 34,-2-2 0,3 2 0,-1 0 0,4 0 6,4 2-1,0-1-5,4 0 6,1 1-6,-1-2-6,0 0 1,-1-1-1,-1-1-28,-2 0 34,0 0 0,2-1 6,17 0 44,-5-1-47,-12-1 0,0-1 42,18 1-45,2-1 45,2 0-40,-1 0-221,-2 0 261,-1 0-6,-2 0-28,0 0 28,-3 0 29,1-3-24,-3 1-4,2-4-7,-2 0 18,1-1-18,1-1-27,4-2 5,2 0 6,-22 4 0,2-1-1,1 0 1,0 1 2,2-2 1,0 1-269,2-1 1,-1 1 295,1-1 1,-1 0 2,0-1 1,0 1-6,0-1 0,-1 0 11,-1-1 0,1 1-14,-2-2 0,0 0-134,-1-1 1,0 1 116,-2-2 1,0 0-24,-1 0 1,0-1 22,6-3 0,-1 0 26,11-9-46,-15 11 1,0 0 28,5-4-29,-1 1 46,-1-1-7,-1 0-38,0-2 0,1 0-1,0-1-5,0 0 6,2 0 39,-1 1-40,-1 1 29,-2 1-29,0 0 68,0 1 22,0-1-61,0-1 226,0-1-249,0-1 608,-2 0-568,-2 1-18,-2 1 1,-4 3 16,-3 2 315,0-3-292,-5 6-23,1-3-5,-4 6-39,1-1 33,-1 2 28,-2 0 17,2 1 51,-4 2 16,4 2-34,-4 1-21,2 2-24,0 0-3124,-1 0 268,-9-1-493,-5 0 2945,-12 0 0,10 0 1,2 1-1</inkml:trace>
  <inkml:trace contextRef="#ctx0" brushRef="#br0" timeOffset="180340">11289 8696 6652,'-27'-31'0,"5"12"0,22 10 0</inkml:trace>
  <inkml:trace contextRef="#ctx0" brushRef="#br0" timeOffset="196715">5521 12506 20884,'42'-2'457,"0"1"0,0-1 0,0 0 0,0 0 0,1 1 0,-3-1 0,4 0-387,-5 0 1,4 0-1,1 0 1,-2 0-1,-6 0-284,11-1 1,-6 1 302,-3 0 1,-1 1-54,-5-1 1,-1 2 41,17-1-72,-11 1 274,-10 0-280,-10 0-13,-7 0-373,-6 0-488,-4 1-447,0 1-373,0 3-1583,7 7 3120,18 11 0,-12-10 0,9 3 1</inkml:trace>
  <inkml:trace contextRef="#ctx0" brushRef="#br0" timeOffset="197167">7409 12471 21231,'48'-3'1810,"2"3"-1457,-4 0-196,-2 1-157,-10 0-23,-11 0-542,-11 1-831,-8 2-474,-2 4 1870,5 9 0,-5-8 0,6 3 0</inkml:trace>
  <inkml:trace contextRef="#ctx0" brushRef="#br0" timeOffset="199920">14076 12506 25091,'29'-15'566,"2"3"-376,5 10-22,4 0-73,3 0-1061,-18 1 0,0 0 1025,4-1 0,1 1 0,3-1 0,1 1-9,1-2 0,1 0 23,3 0 0,1 1-1520,-1-2 1,0 1 1491,3-1 0,-1 2 14,-2-1 0,0 0 215,-1 1 1,-1 0-228,-2 1 1,-3 0-141,-4 1 0,-3 0 160,16 0 541,-15 0-541,-12 0 2909,-8 0-2909,-4 0-3344,-2 0 2785,18 0 0,-13 0 1,14 0-1</inkml:trace>
  <inkml:trace contextRef="#ctx0" brushRef="#br0" timeOffset="203477">3369 14111 22705,'39'-12'1064,"5"0"-916,-18 11 1,0 0-260,2-1 0,1-1 223,1 1 0,0-1-232,0 0 1,-1 0 236,1-1 1,-1 1-1,-1 0 1,0 0-11,-2-1 0,0 1 44,23-2 47,-6 1-114,-7 2-40,-3 1 40,-4 1-33,2 0-1,-1 0 23,1 0-23,-2 2 34,-3-2 12,0 3 10,-4-3 223,1 1-228,-3 0 545,9 1-567,-8-1-23,5 2 11,-13-2 105,-1 1-172,-6-1 45,-2 0 6,-2-1-3328,-2 0 0,6 6 2649,19 5 1,-13-3 0,12 1 0</inkml:trace>
  <inkml:trace contextRef="#ctx0" brushRef="#br0" timeOffset="206778">6068 13141 20089,'-22'-9'650,"0"1"-494,3 6-44,-4 0-5,0 0-6,-2 0 5,0 0-28,2 1-38,0 0 21,4 1-5,0 0 62,4 0-6,1 0-45,0 0 6,-1 0-34,-2 0 56,-3 2-27,-2 1-29,-5 3 40,0 1-46,-2 2 18,1 0-18,3 1-27,3-1 44,3-1-44,2 0 0,2 1 5,1 1-6,-1 2 74,0 1-46,-1 1-27,3 0 5,-1-1-5,1 0-1,3 0 46,-1 2-18,1 2-33,-1 2 12,-1 3 38,-1-1-11,1 2-28,1-2 51,1-1-51,2-2-5,1-1-1,3-1-5,2-2 6,2 1-6,0 1 0,0 2 6,0 3 44,7 1-44,3 2 27,8 2-27,-1 0 5,4 1-11,-2-2 50,0-2-44,1-2 0,-2-2 27,0-3-33,1-1 6,-2-2 33,3 0-5,1-1 27,2 1-27,4 0-29,1-1 74,14 4-79,-10-6 5,11 3 7,-16-7 21,2-3 23,-4-1-11,4-2 11,-1 0 45,1 0 50,-2 0 51,2-2-6,-4-4-56,4-3 84,10-15-140,-7 4-40,5-9 57,-4 3-95,-13 9 78,5-3 17,-14 10 44,-1 0-22,-1-1-11,-1-1-55,0-3 94,8-16-106,-4 4-39,4-13 89,-7 11 22,-5 1-44,-2 1 11,-2 3 11,0 1 40,-6-9-85,-4 9-16,-9-5-34,-6 12-56,-5 1-373,5 6 0,-2 1-461,-17-5-33,14 6 0,-1 0-1015,-9 0-1339,14-4 0,11 2 2680,13-4 0,2 6 0,0 2 0</inkml:trace>
  <inkml:trace contextRef="#ctx0" brushRef="#br0" timeOffset="209402">7426 13264 20504,'11'-12'358,"-4"2"-285,-9 5 27,-2 1-16,2 0 0,-2 1-22,2 0-6,-1 1-17,-1 0 62,2-2-51,0 1-16,-2-1 16,2 2 18,-2-1-57,-1 0 78,1 0-21,-2 0-35,2 0 23,-2 0-11,1 0-39,-1-1 44,2 0-16,-4 0-1,1 1 18,1-1-45,-2-1 0,1 1-1,1 0-5,0 1 6,0 0-1,1 0 1,-3 1 0,0-1-1,-3 0-5,1-1 0,-1 0 0,3 1 0,0 0-5,-2 0-63,1 0 62,-3 2 6,1-1-50,-3 2 44,-1-1 6,-2 1 0,2 0 0,1 0 0,1-1 0,1 1 0,-3-1-6,2 0 1,-3 1-34,1-1 27,0 1 12,-1 0-5,1 0-1,0 0 6,-1 0 0,1 0 0,0 1 39,-10 5-33,6 0 28,-11 4-29,8-1 46,0-1-17,1 0-28,2-1-1,0-1 46,2 1-46,3 0 6,1-1-5,1 2 0,5-1 5,-3 3-6,4 0 7,-1 2 27,-1 2-6,2 1-27,-4 3 5,1-1 56,-1 4-27,-1-2 21,3 2-27,-3 0-1,3-1 18,0 2-1,-1 0-11,1 0 6,0 1-45,1 0 56,3 0-45,2 0 40,2-1-1,0 0-44,0 0 39,0-2 11,0 1-23,2-2-22,4 0 29,3 1-29,1-2-6,3 1 7,-3-1-7,1-2 1,-1 1 27,0-4-33,-1 1 34,1-2-28,-1-1-1,-1 1 1,0-1 5,1 0-5,1 0 5,-1 0-11,3-1 0,-1-1 0,-1 0 0,2-1 0,1 0 0,4 0 0,2 0 5,3-1 1,1 1-6,3-3 6,6 3-12,1-5 51,-3 1-12,-4-3 23,-8-1-5,3 0 33,2-4 0,6-2-17,-1-5-17,5-3 29,-3-2-29,1-1 6,-2 1 28,-2 0 17,0 1 0,-3 1-40,-4 1-5,1 0 34,-6 1-23,3 0 17,-5 0 0,0 1 28,-3-1 28,0 1-28,-1-1 28,5-7-56,-7 2-33,3-5 16,-6 4 17,2-1-33,-1 1-1,3-1-16,-3 2 44,-1 0 6,-1 1-28,-2 0 28,1 0 0,-2 1-17,0 0-5,0-2-23,0 0-5,0-3-29,-8-1 7,1-1-7,-11 0 6,-7-7-106,2 9-90,-5-5-1025,-4 8-39,10 6-2028,-11-1 2504,23 6 0,-2 3 1,12 0-1</inkml:trace>
  <inkml:trace contextRef="#ctx0" brushRef="#br0" timeOffset="-213420.73">14111 13458 23187,'26'9'789,"6"-3"-570,11-4-102,-17-1 1,2-1-437,0 1 1,1 0 460,3-1 1,0 0-67,1 1 0,1-1 27,1 0 1,1 0-14,1 0 0,1 0-486,1 0 1,0 0 473,1 0 1,1 0-6,-1 0 0,0 0 13,0 0 1,-1 0-31,-2 0 0,0-1-14,-6 1 0,-1 0 42,-2 0 0,-3-1 0,2 1 434,-8 0-373,-17 0-509,-2 0-660,-4 0-489,-2 3-1260,-5 9 2877,-7 16 1,10-11 0,-3 6-1</inkml:trace>
  <inkml:trace contextRef="#ctx0" brushRef="#br0" timeOffset="-207363.73">13882 14464 22195,'19'1'1372,"3"0"-1002,12 0-40,3 0-5,5-1-697,2 0 640,4 0-72,0-2-137,-23 1 1,1 0-24,-1-1 1,0 1 5,0 0 0,0 0 5,1 0 1,0 1-1687,1 0 1,0 0 1463,1 0 1,1 0 205,1 0 0,0 1 272,0 0 1,1 0-271,0 0 1,1 1 14,-1-1 0,0 0-23,2 0 0,-1 0 3,-2-1 0,1 0 14,-1 0 0,0 0 14,-2 0 0,-1 0-14,-2 0 0,0 0 14,19 0-22,-8 0 44,-8 0-22,-9 0-110,-6 0 121,-7 0 190,-4 0-879,-2 0 1150,-4 1-3519,1 3-286,-3 1 2941,2 2 0,2-3 0,0-1 0</inkml:trace>
  <inkml:trace contextRef="#ctx0" brushRef="#br0" timeOffset="-203215.73">6174 15452 25225,'45'-4'171,"-20"2"0,1 1-87,22 1-662,-19 1 0,0-1 606,2 0 0,1 0-304,2 1 1,1-2 311,3 2 0,1-2 14,1 1 1,0-1-26,1-1 1,0-1 7,-3 0 1,-1-2-29,-2 1 1,-1-2 182,-6 3 1,-1-1-116,16-3-22,-11 5 27,-12 0-39,-3 2 630,-5 0-597,1 0 834,-1 0-867,1 0 165,-1 0-142,-1 0-6,-1 0 11,-1 0-33,-5 0 27,2 0-21,-6 0 44,2 0-79,0 0 1,-2 0-6,6 0 0,1 0 0,5 0 5,1 0 7,3 1 27,-1 0-28,2 2 56,0 0-28,-1 0-5,1 0 16,3-1-44,4 0 28,7-1 10,5 1-44,9 1-212,-20-2 1,1 0 211,3 1 0,2-2-285,1 2 0,1-2 318,1 1 1,1 0-9,1-1 1,-1 1 4,-1-1 1,-1 0-28,0 0 0,1 1 39,7 0 0,-1 0-39,-10-1 0,0 1-1,4 0 1,0 0-101,15 1 103,-19 1 57,2-1-57,-20 1 421,-4-2-415,-1 0 668,-5 0-668,2 0 122,-4-1-3191,2 0-6,-8 0 3064,-4 1 0,2 0 0,-2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00:38:44.33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11519 14746 21030,'-42'10'458,"-1"0"0,1 0 0,9 0 0,-1 0-423,-1-2 0,-7 1 0,1 0 0,7 0-516,0 1 0,5 1 523,0-1 0,1 0-37,3 0 1,2 0 307,-11 6-313,11-1 124,13-5-247,7 1-6,12 0 62,14 2-11,19 3 47,-14-7 0,3 0-183,2 1 0,1 0 211,1 1 1,-1 0 2,-2 1 0,-2 1 2,-4 0 1,-2 2 147,7 18 74,-15 3 51,-10 4 27,-17 0-392,-12 0 207,5-20 1,-3-2-31,-3-2 0,-2-1-73,-1-2 0,0-1-14,-1-3 0,-1-1-135,0-3 1,0-1-267,-1-1 1,1-2-219,1-2 0,1-3-1313,-19-10-1345,20-14 0,11-5 2501,19-5 0,-3 18 1,2 6-1</inkml:trace>
  <inkml:trace contextRef="#ctx0" brushRef="#br0" timeOffset="2276">11977 14728 18095,'2'36'584,"0"-1"0,0 0 0,-1 16 0,-3-3-397,-3-15 1,-1-2-480,-2 2 0,1-1 398,1-1 1,1-1-49,1-2 1,0-1-25,2 20 268,0-11-341,2-11 26,0-10-676,0-8-2588,0-4 0,-2-17 3105,-4-1 0,3-3 0,-3 6 0</inkml:trace>
  <inkml:trace contextRef="#ctx0" brushRef="#br0" timeOffset="2463">12012 14464 13597,'-16'9'0,"3"-2"0</inkml:trace>
  <inkml:trace contextRef="#ctx0" brushRef="#br0" timeOffset="2930">12013 14446 16045,'41'27'441,"1"-1"1,-1 1 0,1-1 0,-4 0 0,2-1-1,-6 0 1,-12 1-873,-14 2 1,-7 1 584,3 5 0,2 0-28,0 2 0,0 0-59,0 0 0,-1 0-47,2-1 0,0-1-15,-2-3 1,-1 0 22,0-5 0,1-1 345,1 15-322,-2-13 232,-2-11-250,2-9 51,-4-4 274,4-5 481,-4-8-637,6-10-85,-1-14-78,5-12-315,-4 19 0,0 0 279,2-4 0,1 0 22,2 1 0,1 1-8,-1 0 0,2 2 8,-1 4 0,1 1-14,7-12 23,-3 11 16,-4 10 1,-5 7 77,0 5 1,-2 2-5,5 5 624,1 4-670,5 6-39,0 4-39,2 1-56,-6 0-337,-1 0-620,-6-1-801,4 0-1463,-3-2 2457,3-3 1,-5-7 0,-2-5 0</inkml:trace>
  <inkml:trace contextRef="#ctx0" brushRef="#br0" timeOffset="3492">13441 14499 21808,'-37'33'316,"-1"0"0,0-1 0,3 2 0,0 1 0,9-1-101,11 4 1,7 2-1065,0 2 1,1 4 0,1-2 890,1 1 0,1 0-42,1-5 0,1 3 0,2-5 195,4-5 0,3-3-433,-1-1 0,2-2-747,19 14-472,0-13-1327,2-15-299,8-12-194,-2-16 2736,4-9 1,-18 7 0,-6 2 0</inkml:trace>
  <inkml:trace contextRef="#ctx0" brushRef="#br0" timeOffset="3853">13688 14905 21629,'-7'43'-19,"0"1"1,0-5-1,3-7-76,4-15 5,7-6 23,4-5 17,12-3 50,4-11 67,7-7-11,1-12-205,-15 9 0,-2-1 151,-1-1 1,-2-1 3,14-19 95,-14 4-43,-5 8 216,-8 9 152,-4 8 17,-12 6-180,-6 3-140,-11 5 189,-2 3-312,1 6-50,5 3-252,4-1-818,8-1-924,5-4-1233,6-1 0,2-3 2457,2 0 1,0-3 0,0 0 0</inkml:trace>
  <inkml:trace contextRef="#ctx0" brushRef="#br0" timeOffset="4121">14182 15064 11256,'0'17'0</inkml:trace>
  <inkml:trace contextRef="#ctx0" brushRef="#br0" timeOffset="4550">14517 14746 19983,'30'24'-11,"-4"-1"61,-7-4-44,-2 5 162,0 6 95,-5 4 173,-3 3-44,-5 0-50,-2-4-96,-2-7-55,0-6-191,0-8-62,-6-6-531,-3-3-432,-9-9-964,-9-5-1288,-16-14 1638,19 11 1,0-1 982,-5-2 1,2 1-1,-3-2 1,8 5 0</inkml:trace>
  <inkml:trace contextRef="#ctx0" brushRef="#br0" timeOffset="4722">14535 14640 14135,'28'-4'3276,"-5"0"-1785,-23 4-1413,0 0-834,109-25-2486,-68 15 2149,-2 1 1,9-2 0,-13 2 1182,-16 5 0,-9 1 1,-6 2-1</inkml:trace>
  <inkml:trace contextRef="#ctx0" brushRef="#br0" timeOffset="5015">14888 14305 20677,'37'28'414,"1"0"1,0 0-1,0 0 1,-4-2-1,0 1 1,-4 0 0,-8 1-40,-8 11 0,-8 1-1140,0 2 1,-3 0 867,0 0 1,-2 0-45,-6-2 0,-3 0-59,-2-2 0,-2-1-84,-7-3 0,-2-1-303,-1-4 1,-1-2-477,-1-3 1,-1-4-777,-4-2 1,0-5-1,2-3 1,0-3 982,-3-2 1,2-2-1,-2-1 1,10-2 0</inkml:trace>
  <inkml:trace contextRef="#ctx0" brushRef="#br0" timeOffset="22135">15505 14675 18173,'24'-2'364,"2"-1"-308,5 3-5,-3 0-46,1-1 1,-6 0-1,-2 0 23,-6 0-28,-3-1-173,-8 1-326,0 0-425,-4 0-644,2-2-1709,0 0 3247,4-2 1,-3 2 0,1 0 0</inkml:trace>
  <inkml:trace contextRef="#ctx0" brushRef="#br0" timeOffset="22606">15505 14940 17837,'31'-6'297,"1"2"-465,-1 2-706,-2 1-1310,2 1-1093,-5 0 2607,1 0 1,-14 0 0,-3 0 0</inkml:trace>
  <inkml:trace contextRef="#ctx0" brushRef="#br0" timeOffset="27472">16457 14693 18184,'13'22'482,"0"0"0,0 1 0,-1 0-84,4 17-3454,1 5 3207,-4 2-56,-1-1 793,-5-3-855,-3-8-33,-1-6 550,-2-10-908,1-7-880,-2-7-672,2-3 749,4-17 1161,10-18 0,-7 12 0,4-9 0</inkml:trace>
  <inkml:trace contextRef="#ctx0" brushRef="#br0" timeOffset="27966">16898 14905 16908,'35'-1'308,"0"0"0,0 1 0,14-1 0,-4 0-208,1 1-66,-2 0-34,-12 0-224,-6 0-487,-13 0-493,-3 0-824,-4 0-1249,-1-1 3270,2-4 0,-4 2 0,1-2 0</inkml:trace>
  <inkml:trace contextRef="#ctx0" brushRef="#br0" timeOffset="28208">17040 14746 14253,'13'0'1938,"-3"1"-857,-10-1 190,0 0-1019,11 57-252,-8-28-369,4 9 1,-1-1-741,-4-7-706,14-6-1462,2-7 3061,11-9 0,-13-4 1,-3-4-1</inkml:trace>
  <inkml:trace contextRef="#ctx0" brushRef="#br0" timeOffset="28607">17763 14693 20554,'24'27'275,"0"0"1,0 0 0,9 11 0,-2-5-192,2-3-912,-1-1 823,-1-5-270,-6-3-224,-4-5-677,-5-4-659,-5-3-1268,-3-1 3103,2 1 0,-7-5 0,3 0 0</inkml:trace>
  <inkml:trace contextRef="#ctx0" brushRef="#br0" timeOffset="28855">18151 14605 17596,'-34'24'318,"0"0"0,0 0 1,3-2-1,1 0 1,7 0-297,0 20-22,8-3-572,5-6-1142,6-7-1563,8-11 3215,31-7 1,-21-7 0,19-1-1</inkml:trace>
  <inkml:trace contextRef="#ctx0" brushRef="#br0" timeOffset="29340">18433 14870 19680,'39'1'42,"-1"0"0,1 0 0,0 0 0,8 0 0,-1 0 0,-7 0-47,9-2-1259,-6 0 503,-1 1-674,-5-1-196,-3 0-1646,-3-2 3173,-9 1 1,-9 0-1,-6 1 1</inkml:trace>
  <inkml:trace contextRef="#ctx0" brushRef="#br0" timeOffset="29583">18680 14676 16292,'-15'47'630,"1"1"1,1-5 0,2-3-945,7-13 1,4-3-1322,11 10 1635,11-14 0,2-4 0,0-6 0,19-4 0</inkml:trace>
  <inkml:trace contextRef="#ctx0" brushRef="#br0" timeOffset="32006">16175 14658 19176,'11'39'131,"1"0"0,-1 0 0,0 0 0,0 0 0,2 5 0,0 2 0,-2-6 0,-1-14-154,-2-14 23,0-6 140,3-7 51,5-11 4,7-10-49,9-15-99,-14 15 1,1-1-12,0-1 1,-1 0 38,-1 1 1,-1 1 64,9-14-28,-6 11 123,-9 11 29,-4 8-180,-2 6 17,-4 10 67,4 7-50,-2 14-17,1 9-57,-1 3-4,-2 0-35,0-4-5,0-10-61,2-10-158,0-10 68,4-6 140,2-6 11,7-9 61,4-8-21,6-11 10,0-4-462,2 2 417,-7 6 34,-4 10-33,-8 10 67,-2 4 22,-3 13 62,0 7-40,1 17-66,1 9 21,1 4-66,-3 1-6,2-8-62,0-10 234,5-13-250,6-8 78,9-12 5,15-12-2,-16 3 0,0-2-326,6-5 1,1-1 322,-2-1 0,-1-1-17,1 2 1,-1 0-7,-7 2 1,0 2-62,10-7-22,-13 11 106,-9 8 0,-4 9 106,-4 8-11,3 11-95,-2 7-213,4 3-610,0-1-50,8-6-2191,9-7 1495,2-13 1,6-4 1440,6 0 1,4-1-1,-4-1 1,-4-1 0,-2 0-1,13 0 1,0 0 0</inkml:trace>
  <inkml:trace contextRef="#ctx0" brushRef="#br0" timeOffset="33800">19597 14640 16107,'5'-35'2829,"0"6"-2639,1 29 0,5 0-44,3 2-45,9 5-56,5 4-6,3 6 6,3 4 11,-3 1-23,-5 0 23,-6 1-11,-9-3-39,-5-1 16,-4-2-22,-4-2-101,-12-1-285,-6-2-578,-11-4-610,-4-3-1187,-3-3 2761,-8-16 0,22 10 0,0-10 0</inkml:trace>
  <inkml:trace contextRef="#ctx0" brushRef="#br0" timeOffset="34019">19597 14640 17753,'43'4'-338,"1"1"0,-1-1 0,0 0 1,11 0-1,-1 0 0,-14 1-1634,-12 1-1305,3-6 2457,5-9 1,-16 4 0,-4-3 0</inkml:trace>
  <inkml:trace contextRef="#ctx0" brushRef="#br0" timeOffset="34484">20162 14217 20436,'-21'-8'28,"5"3"-145,16 6 16,0 2 95,0 1 1,0 1-1,0 3-27,0 0 33,0 4 56,0 3-6,0 3-16,-2 4 10,-5 2-44,-5-1-56,-1-2-106,5-4-152,4-3-128,4-5 128,13-2 56,4-1 40,12-2 162,-4 1 5,-2-1 51,-6 2 39,-6 0 421,-5 3-51,-5 2-39,-1 2-208,0 2-55,0 0-107,0-2-107,0-3-492,0-3-975,0-2-1658,0 2-45,0 0 2457,0 4 1,0-5 0,0-1 0</inkml:trace>
  <inkml:trace contextRef="#ctx0" brushRef="#br0" timeOffset="34801">19562 14975 19804,'48'-1'-30,"0"0"1,0-1 0,-4 1 0,-2 0 0,-7 0-1053,0-2-1538,2 1-657,-2 0 2904,-2 0 1,-15 1-1,-7 0 1</inkml:trace>
  <inkml:trace contextRef="#ctx0" brushRef="#br0" timeOffset="35153">19738 15169 17843,'-14'-3'862,"2"1"-676,12 2-265,0 0-61,29-6-269,-16 5 168,22-4 241,-28 11 45,-3 5 28,-4 11-34,0 4-34,0 2 1,0-1 28,0-3 83,1-5 57,2-4 100,1-5 102,-2-3-45,0-3-130,-2-1-111,0 0-40,0 1-50,0 2-353,-2 3-465,-8 0-498,-5 3-572,-8-2-1389,0-1 3184,4-5 1,8-2 0,5-2 0</inkml:trace>
  <inkml:trace contextRef="#ctx0" brushRef="#br0" timeOffset="37053">19950 15169 20828,'-37'29'397,"1"-1"1,-1 0 0,14-8 0,-1 0-385,-12 11 0,-5 4 1,10-5-9,15-3-5,0 5-33,12-13-29,4-3-22,0-3-102,6-3-10,4-3 17,9-3 62,3-2-23,0-1 44,-4-1 1,-2-1 90,-5-4-1,-3-1 6,-4-4 0,-2 1 45,-2 0-40,0 3-5,0 1 12,0 2-7,0 3 1,-6 0-6,-2 0-79,-5 0-33,-2 2-207,5 0-313,1 2-932,5-1-1370,2-1-343,13-1 3233,9-1 1,-5 0-1,2 0 1</inkml:trace>
  <inkml:trace contextRef="#ctx0" brushRef="#br0" timeOffset="37456">20409 14923 19753,'36'-1'-552,"0"1"0,7 0 1,-16-1-1</inkml:trace>
  <inkml:trace contextRef="#ctx0" brushRef="#br0" timeOffset="37603">21132 14940 8354,'0'0'0</inkml:trace>
  <inkml:trace contextRef="#ctx0" brushRef="#br0" timeOffset="40838">22402 14993 10830,'17'0'0</inkml:trace>
  <inkml:trace contextRef="#ctx0" brushRef="#br0" timeOffset="51731">11766 16510 22060,'11'-10'343,"-7"1"-226,-13 9-5,-7 0-22,-3 0-40,-2 0 73,0 0-123,0 0 45,2 3-11,2-1-29,1 4 46,3-1-51,-3 2 5,1 2-5,-4 2 6,0 3-6,0 1 0,1 0 0,3 0-6,2 0-27,3-2 33,4 1-6,1-3 1,4 1-1,1-2 0,0-1 1,0 1-6,0-1 5,0 2 6,0 2 0,7 2 0,2 3-6,12 0 6,0 2 0,4-2 0,-2 0 0,0-1 6,-4-2-6,-4-2 6,-3-2-1,-5-3 62,-1-3 85,-4-1 105,0 1 46,-2 0-74,0 3-22,-10 0-44,-3 2-57,-14 0-22,-6 0-50,-9 0-34,-5-1-293,22-5 0,-2 0 153,2 0 0,0 0-185,0 0 0,0 0-790,-17 3-460,8-2-1702,17-2 0,8-6 2612,24-5 0,-12 3 0,12-2 0</inkml:trace>
  <inkml:trace contextRef="#ctx0" brushRef="#br0" timeOffset="54224">12277 16281 23119,'-20'25'376,"-1"-2"-264,8-12-40,-3-1 7,3 2 10,-1-2-5,3 0-22,1-2 5,3-3 0,1 0-27,4-3 44,-2 2-17,4-2 50,-2 2-33,0-1-33,0 1 5,-3 1-23,1 0 1,0 2 16,0 0-5,-2 3-39,1 1 33,-3 4-28,2 2 23,-3 3 22,3 1-51,2 1 74,2 0-29,2 2 17,0 1-27,0 2 21,0 1-5,0 2 6,0 1-62,0 1 5,4 1 30,0-1-30,5-1 1,1-2-6,-3-5-29,3-3-116,-6-4-191,2-3-280,0-4-437,1 0-589,1-3-1635,10-3 3270,13-1 0,-12-3 0,5 0 1</inkml:trace>
  <inkml:trace contextRef="#ctx0" brushRef="#br0" timeOffset="54982">12647 16475 21075,'-5'39'1148,"0"1"-879,-5-8-84,3 4-67,3 0-12,2-2-106,2-2 0,0-5-34,2-4-55,6-6-1,3-5-22,9-6-5,2-3 111,5-4 6,2-7 0,4-6 45,3-9-460,-2-5 420,-1-2-5,-8-3 6,-4 1-12,-8 1-33,-7 3-34,-4 3 40,-2 6-1,-8 6-117,-5 6-85,-12 4-55,-6 12-151,-9 6-112,2 11-82,17-11 1,2 1-2009,-11 16 2644,11 2 0,10-16 0,7-2 0</inkml:trace>
  <inkml:trace contextRef="#ctx0" brushRef="#br0" timeOffset="55216">13371 16757 19876,'-26'-2'-3277,"3"-2"2603,11-4 1,6 3 0,-3 1-1</inkml:trace>
  <inkml:trace contextRef="#ctx0" brushRef="#br0" timeOffset="55644">13423 16404 19591,'-28'25'-60,"-1"-1"0,2-2 1,8-4-59,19-5 40,9-2 22,5 2 56,13 0 0,4 3 56,5 1-51,-2 3 40,-1-1 140,-8 0 67,-4-3 61,-5-1-21,-7-4-74,-3-3-129,-4-3 7,-2-2-96,0-1-118,-2 0-145,-9 0-521,-7 0-645,-11-1-217,-3 0-1216,-5-3-415,3-6 3151,0-3 0,17 2 0,6 1 0</inkml:trace>
  <inkml:trace contextRef="#ctx0" brushRef="#br0" timeOffset="55838">13353 16298 12791,'3'-5'3276,"-1"1"-1747,-2 4-1529,46-1-50,-14 0-326,3 0 0,2 0-476,9-1-1052,-2 0-1373,-4 1 3110,-8 0 1,-15 1 0,-8 0 0</inkml:trace>
  <inkml:trace contextRef="#ctx0" brushRef="#br0" timeOffset="56145">13600 16175 19372,'21'30'368,"0"-1"1,0 1-1,-2-1 1,0 1 0,-3-3-103,1 5 0,-3 0-664,-2 1 0,-2 2 591,-1 1 1,-2 0-741,-3 1 1,-1 0 610,-1-1 1,-1 0-23,0-1 0,-2-2 54,-2 0 1,-3-3-119,-1-2 0,-1-2-177,-4-3 0,-2-2-558,-15 11-755,0-12-1355,-4-14-410,2-14 3192,0-14 1,16 7 0,3-1 0</inkml:trace>
  <inkml:trace contextRef="#ctx0" brushRef="#br0" timeOffset="63879">14182 16933 18212,'16'33'701,"1"1"1,-1-1 0,-3-4 0,-5-1-893,-11 18 1,-11-4-654,-4-23 1,-4-5-446,-18 16-529,6-14 1818,10-10 0,13-7 0,5-4 0</inkml:trace>
  <inkml:trace contextRef="#ctx0" brushRef="#br0" timeOffset="64924">15946 16404 20022,'-18'22'378,"-1"-5"0,-2-1-143,-7 1-126,5-3 0,0 0 65,-6 2-73,1 0-51,5-1-50,5-4 0,9-2-33,3-1-107,6-1 50,6 1 40,12 3-62,10 2 28,14 3 78,2 0-264,0-1 264,-2 1 6,-6-2 6,-7 1 33,-6-2 129,-10 0 107,-5-2 10,-7 0 18,-4-1-112,-11 1-79,-12 1-73,-14 1-39,16-6 0,-2-1-273,-1 0 1,-1-1 75,0 0 1,0-1-112,1-1 0,1-1-594,-14 1-946,15-2-1216,17-9-213,29-5 3123,15-9 0,-8 9 0,-2 1 0</inkml:trace>
  <inkml:trace contextRef="#ctx0" brushRef="#br0" timeOffset="66877">16457 16193 23226,'-30'23'308,"-2"1"-196,9-1 45,-4 6 39,2 6-898,1 8 761,13-18 0,1 1-17,2 2 0,2 2-294,1 2 1,1 1 273,2 3 1,1 0-4,0 2 1,2 0-17,3 1 0,3 0-233,-1-1 1,3 0 232,5-2 0,2-1-3,-1-2 0,1-2-247,0-3 0,0-1 191,-1-3 0,1-2 68,11 14-735,-2-12-475,0-11 68,-2-8-1850,19-13 2980,-10-5 0,0-2 0,8 0 0,-17 2 0,0 0 0</inkml:trace>
  <inkml:trace contextRef="#ctx0" brushRef="#br0" timeOffset="68124">16775 16492 19199,'-25'14'1484,"6"3"-1126,11 5-140,1 2-44,3 3-96,0 0-72,4 1-6,0-3-67,0 1-28,9-4-129,7-3 56,9-4-12,6-6 68,1-4 62,1-3 50,1-6 50,-3-7-44,0-8 0,-5-7 78,-3-3-28,-10-3-6,-5 0-50,-7 0 0,-1 4 0,-7 3 84,-2 4-78,-6 7 22,2 5-28,3 5-51,2 3 46,-1 4-203,-1 5-323,1 5-461,-1 6-985,5 6-1300,2-2 3125,6 1 1,-2-12 0,3-4 0</inkml:trace>
  <inkml:trace contextRef="#ctx0" brushRef="#br0" timeOffset="68374">17287 16757 11721,'0'0'0</inkml:trace>
  <inkml:trace contextRef="#ctx0" brushRef="#br0" timeOffset="68705">17551 16422 18515,'5'23'252,"1"1"-219,-2-6 30,3 2-30,3 1-33,1 0 45,1 2-45,3 1 39,-4 0 101,1-1 96,-6-2-74,-1-2-78,-4-3-84,-1-3-470,0-3-741,-9-3-525,-19-4 1736,-5-7 0,0-1 0,-6 3 0,14-4 0,0 1 0</inkml:trace>
  <inkml:trace contextRef="#ctx0" brushRef="#br0" timeOffset="68856">17393 16404 15670,'30'1'2705,"-6"-1"-2705,11-6 0,9-5 0,-6 2-1061,-12 4 1,0-1 557,20-3 1,8-2 0,-9 2-2775,-2 1 3110,-8 3 1,-18 2 0,-8 1 0</inkml:trace>
  <inkml:trace contextRef="#ctx0" brushRef="#br0" timeOffset="69660">17922 16598 13805,'36'-1'0,"-8"0"0</inkml:trace>
  <inkml:trace contextRef="#ctx0" brushRef="#br0" timeOffset="70171">18415 16281 21427,'4'46'495,"0"0"0,0-2 0,-4-2-352,-3-14 0,-3 0-26,-4 10 1,-1-1-118,0-9 0,1-2-126,-2 5 0,2-2-496,-2 0-498,3-8-773,5-9-1384,0-7 3160,4-18 1,0 9 0,0-10 0</inkml:trace>
  <inkml:trace contextRef="#ctx0" brushRef="#br0" timeOffset="70616">18874 16228 20425,'-6'46'498,"-1"1"1,0-3-1,-2-2-341,-3-8 1,-1-3-576,4-6 0,0-1 432,1 5 0,2-1 285,2 3-383,4-6 231,8-7-153,5-5 1,10-7-57,8-3 62,5-7 67,4-7-16,3-11-321,-22 7 0,-1-2 272,1-2 1,-1-1-3,-3-1 0,-2-2-159,0 1 1,-3-2 46,3-21 5,-7 0-22,-6 5 23,-17 6-135,-11 9-218,-21 13 221,18 7 0,-2 4-244,-2 5 1,1 3 44,-3 0 0,2 3-922,5 5 1,3 3 1358,4 4 0,5 0 0,-1 2 0,12 1 0</inkml:trace>
  <inkml:trace contextRef="#ctx0" brushRef="#br0" timeOffset="72414">15664 16316 23707,'-21'-5'1619,"4"2"-1238,17 3 90,0 1-404,11 2 34,11 2-12,16 3 6,10 0-78,-23-4 0,0 0-1656,2-1 1,-2 0 1562,24 2-74,-7-2 150,-7-2 0,-10 0 0,-6-1 0,-8 0 5,-5 0-5,-5 0 263,-1 0 3013,-5 0-3164,-6 0 127,-6 0-228,-6 1-5,2 0-1,2 1-5,3 0-156,7-1-231,1 0-414,6-1-2476,0 0 0,15-7 2457,3-1 1,0-1 0,-3 3 0</inkml:trace>
  <inkml:trace contextRef="#ctx0" brushRef="#br0" timeOffset="74880">19156 15928 17221,'34'5'885,"0"0"0,1 1 0,-5 3-954,7 23 391,-17-12 0,1 1-59,-2 3 1,-2 2-430,1 1 1,-3 2 375,-1 2 0,-2 0-73,-3 2 1,-2 0-32,-1 0 0,-1 1-30,-3-1 0,0 2 150,-1 13 1,0 3-186,-2-17 0,0 0 0,-1-1-41,-3 17 0,-2-1-81,-1-7 0,-2-4-289,-13 3-98,2-10-944,4-11-1411,7-10 2823,13-38 0,-3 20 0,10-24 0</inkml:trace>
  <inkml:trace contextRef="#ctx0" brushRef="#br0" timeOffset="75973">19862 16457 18896,'37'3'327,"1"-1"0,-1 1 0,7-1 1,6-1-1,1 1 0,-2-1 1,-8-1-1967,2 0 1,0 0 1054,1 0 1,7 0 0,-1 0 0,-11 0 639,5 0 1239,-7 0-1290,-9 0 882,-10 0-881,-8 0 139,-5 0 62,-4 0 3069,-1 0-2681,-7-2-331,-10-2-253,-10-5-11,-11-2 6,-2-1-6,2 1-34,4 1-27,11 3-7,9 2-5,8 3-28,4 1-224,2 1 230,0 4-140,0 2-247,6 6-458,2 2-584,13 3-1736,21-4-17,7-3 2621,-14-8 1,0-1-1,1 0 1,-5-1 0</inkml:trace>
  <inkml:trace contextRef="#ctx0" brushRef="#br0" timeOffset="76547">21820 16051 19994,'-39'5'259,"0"-1"1,0 0-1,1 1 1,-11 0-1,1 1 1,5 3-48,4 6 1,4 1-78,2-1 0,1 1-116,2 9 1,4 0-143,-1 5-180,8 13 45,37-23 62,10 2-44,-5-10 0,2 1 215,2 0 0,1 1-491,2 1 0,0 0 519,-2 0 0,0 0 58,-3 0 1,0-1-20,12 13 255,-12-4 62,-12-4-102,-8-5-105,-5-4 255,-5-1-407,-11-3 819,-14 0-1341,-16-1 147,18-3 0,-1-1-390,-1 0 1,-1 0 38,1-1 1,1 1-1330,-15-1 2055,17-3 0,15 2 0,10-2 0</inkml:trace>
  <inkml:trace contextRef="#ctx0" brushRef="#br0" timeOffset="76923">22402 15822 20996,'-33'27'352,"1"-1"0,-1 1 0,0-1 0,-6 8 0,0 0 0,10 0-678,10 1 1,6 0 543,1 3 1,1 0-486,1 2 1,2 0 322,2-1 0,3 1-56,0-1 0,0-2-90,2-2 1,2-1-46,6-3 0,3-2-489,-1-3 0,7-5-1015,23-3 1,8-10 1228,-13-10 0,1-6 1,-2 2-1,9 3 1,-3-2-1,-6-11 0,-1 0 1</inkml:trace>
  <inkml:trace contextRef="#ctx0" brushRef="#br0" timeOffset="77265">22737 15963 21551,'-17'36'-215,"-1"-1"0,23-1 0,10 6 0,2-2 0,-2-7 251,-5-8 0,3-1 55,13 13 1,7 5 0,-11-9 210,-16-11-112,-4 0-89,-2-3-101,-11-3-325,-7-4-470,-15-5-65,7-5 0,-1-2-779,0-4 1,-1-2 982,-7-3 1,2-1-1,-2-4 1,7 2 0</inkml:trace>
  <inkml:trace contextRef="#ctx0" brushRef="#br0" timeOffset="77401">22684 16104 14997,'43'-12'1978,"-9"2"-1978,-3-2 0,5-2 0,-2 1-1639,-4 5 1,2 0 545,12-6 1,6-4 0,-5 6 1045,-9 6 0,-5 4 0,4-2 1,-12 3-1</inkml:trace>
  <inkml:trace contextRef="#ctx0" brushRef="#br0" timeOffset="77648">23178 15505 17389,'12'39'546,"0"1"0,-1-1 0,-1-2 0,-1 2 0,-1 1 0,-2 0-35,-1 0 1,-2 2-1,-1-1 1,0-2-1605,0 6 1,0-1 0,-3 0 111,-2 5 1,-3-1 0,-6-7 980,-13-9 0,-2-8 0,-4 5 0,-9-5 0</inkml:trace>
  <inkml:trace contextRef="#ctx0" brushRef="#br0" timeOffset="84330">14253 8819 20716,'-30'-9'308,"-2"0"-145,-1 4-40,-5 1-6,0 0-16,1 2-17,1-2 0,3 0-33,1-2 21,-1-1 12,2-2-16,-1 1 4,1 0 41,4 2-12,0 2-11,2 2 5,-2 1-90,-2 1 51,-5 0-5,-2 3-46,-1 2 40,-1 2-6,1 2-27,1 0 60,-1 0-27,1 1-39,0 0 39,3 1-34,4 0 28,4 0 6,2 0-40,4 0 7,0 1 27,4 1 11,1 3-5,1 2 11,1 2 6,-1 4 10,3 1-27,-1 1-11,7 3-29,0 0 1,4 1 5,0 1-5,0 0-6,4 1 0,6 0 5,7 0-5,6-1 0,4-1 0,1-3-61,3-4 61,0-2 50,3-3 23,1-3-28,3-2 5,2-3-50,1-3 0,5-2 14,-11-4 0,0 0-269,-5-1 0,0 1 258,10-1 0,-1-1-478,-9-1 1,-1 0 477,0-1 0,0-1 0,-1-1 0,-1 0-137,0-1 0,0-1 137,-2 0 0,0 0 19,-1-1 1,0 0-23,0-1 0,0 0 16,0-1 1,0 0 8,-1-2 1,0 1-21,2-1 1,0-1 27,-2 0 1,0 0 8,0 0 0,-2 0 76,17-11 106,-7 1 11,-8 2 0,-6 0-2546,-5-1 2507,-7-3 582,-1-4-689,-4-4-55,0-6 11,-10-3 101,-7-1-121,3 22 1,-4 2 10,-1 0 1,-1 2 19,-4 2 0,-2 2-280,-3 3 1,-1 2 214,-4 2 1,-1 3-57,-2 0 1,-1 2-104,-1 3 0,0 2-227,3 1 0,1 3-414,4 0 0,3 5-830,5 3 1,6 5 1598,4 7 1,5 0 0,1 4 0,7 6 0</inkml:trace>
  <inkml:trace contextRef="#ctx0" brushRef="#br0" timeOffset="89678">19262 16439 17333,'26'-8'2168,"1"2"-1619,2 6-67,0 0-130,-1 0-77,-5 0-35,-4 0-144,-5 0-57,-5 0-34,1 0-5,-4 0 12,4 0-12,1 0-6,1 0-229,-1 0-224,-1 2-264,-5-1-577,-1 3-464,-4-1-409,-2 2 2173,-21-1 0,16-1 0,-16-1 0</inkml:trace>
  <inkml:trace contextRef="#ctx0" brushRef="#br0" timeOffset="89923">19243 16439 10741,'0'0'0</inkml:trace>
  <inkml:trace contextRef="#ctx0" brushRef="#br0" timeOffset="90808">19368 16298 19227,'10'44'757,"0"-1"1,-3-11 0,-1-3-724,2 16-29,-8-25-5,2-2-50,-2-4-84,0-2-309,0-5-173,0-2-302,0-3-2359,0-2 2457,0-4 1,0 3 0,0-4 0</inkml:trace>
  <inkml:trace contextRef="#ctx0" brushRef="#br0" timeOffset="91117">19632 16157 20761,'3'35'59,"-1"-1"0,0 0 1,0 10-1,-1 1 1,0-7-917,1 10-443,-1-11 1,3-2 1299,9-8 0,-5-13 0,4-5 0</inkml:trace>
  <inkml:trace contextRef="#ctx0" brushRef="#br0" timeOffset="107682">16898 1887 21075,'-38'1'644,"8"1"-605,5-1 0,-1 1 0,-10 2 51,-1 4-57,3 2 12,-1 3-39,2 3-1,-1 4 7,3 4-12,0 7 11,3 4-11,5 6-6,4 3-440,11 1 446,2 1-6,6-3-66,6-3-80,10-4-38,10-7 123,11-9 61,7-10 6,4-6 25,-22-4 1,1-3 97,1-2 1,0-3-99,-1-2 0,-1-3 3,0-4 0,-2-2-272,-4-3 1,-2-1 277,-4-1 0,-3-2-12,-4 0 0,-2 0 3,-2-1 1,-2 1 87,-9-22-7,-5 6 45,-8 11 117,-2 10-268,2 10 0,2 6-61,3 3-96,1 2 271,-1 0-1172,1 6-852,0 4-1367,1 13 0,1 3 2457,4 7 1,3-16 0,4-3 0</inkml:trace>
  <inkml:trace contextRef="#ctx0" brushRef="#br0" timeOffset="108007">17181 2522 14471,'0'0'0</inkml:trace>
  <inkml:trace contextRef="#ctx0" brushRef="#br0" timeOffset="108784">17622 1993 18902,'-30'33'327,"0"0"0,1 0 0,-1 0 1,1 0-1,-1-8 0,2-3 0,3 6-323,4 11 0,2 9 1,3-1-1,7-9-4,9 9-56,6-6-73,8-9 124,12-8-436,11-11 485,11-6-342,-19-8 1,1-3 336,3-2 0,1-4-3,3-4 1,-1-3-461,0-3 1,-2-3 521,-3-2 0,-3-2 2,-3-1 1,-5-1-34,-6 0 1,-4-1-24,-2 0 1,-2 0-134,-5 1 0,-2 1 198,-6 2 1,-4 0-54,-13-16-56,3 24 0,-2 4-37,0 2 1,0 2-1379,-3 3 1,0 3 1067,-1 0 0,-1 2-143,1 2 0,0 1-243,1 2 0,1 3-2504,-17 16 3237,25 0 0,3 2 0,-1 2 0,6 6 0</inkml:trace>
  <inkml:trace contextRef="#ctx0" brushRef="#br0" timeOffset="109271">18345 2205 21707,'-26'22'33,"0"0"1,0 0 0,0 3 0,2 0-1,4 2-1672,1 7 1,11-1 278,18-7 1,9-3 1406,0-5 1,6-6 560,14-12 1,1-6-589,-12 0 0,-1-2-18,0-5 1,-1-1 33,-1-2 1,0 0 2,-4-3 0,-2-1 0,-4 0 1,-3-2 5,3-23 123,-10-1 864,-5 3-786,-13 7-162,-7 11-50,-14 11-34,-9 7-3,18 7 0,0 1-233,-3 4 0,-1 1-104,-4 1 1,1 2-383,3 3 0,1 2-808,3 1 1,3 4 1529,6 4 0,4 1 0,0 2 0,8 3 0</inkml:trace>
  <inkml:trace contextRef="#ctx0" brushRef="#br0" timeOffset="109687">19068 2152 21635,'-14'28'56,"1"0"0,0-1 0,1 0-56,-7 13-502,6-1 497,7-2 152,4-6-247,2-8-52,12-4 169,3-7-17,13-6 0,5-3 5,3-5 46,2-8-12,1-5 11,-5-8-16,-3-3 50,-11-3 101,-8-1 33,-9-1 102,-3 1-79,-13 1-135,-5 4-100,-13 5-12,-3 5 209,3 8-488,3 3-411,4 4-452,5 6-745,4 8 1893,3 16 0,7-13 0,1 4 0</inkml:trace>
  <inkml:trace contextRef="#ctx0" brushRef="#br0" timeOffset="110093">19632 2223 23181,'-26'41'-4,"-1"0"0,3-2 1,7-4-98,9 7-123,10-16 0,3-2 6,14 10 100,13 0 56,10-21 62,2-7 0,2-3 6,0-10-1,-17-7 1,-3-5-642,8-16 678,-16 8 0,-5-3 115,-10-3 0,-6 0 167,-13-12-237,3 17 0,-2 4-48,-20 4-39,-2 8-35,4 6-156,3 3-1418,-4 2-306,13 4-1362,1 10 0,14 5 2693,4 6 0,2-10 0,0-4 1</inkml:trace>
  <inkml:trace contextRef="#ctx0" brushRef="#br0" timeOffset="110508">20268 2223 23114,'-23'35'-108,"1"1"0,0 0 0,0-5 1,3 1-516,9 2 0,3 2 1,6-4 336,18 9 22,12-5 330,-8-20 1,4-4-193,1-1 0,2-2-24,2-3 0,1-3 138,2-1 1,0-3 11,0-5 0,0-3 19,-1-1 1,-1-5-14,-5-4 0,-2-3 64,-4-1 0,-4-1 95,-5-1 0,-4-1-8,-1 1 0,-4 0 241,-19-21 84,-7 4-378,4 23 1,-3 2 63,1 3 0,-2 1 949,-20-7-1055,17 13 0,0 1-96,-12-1-128,-6 3-382,19 4-328,0 3-792,5 7-1472,4 10 3136,7 17 0,6-17 0,2 4 0</inkml:trace>
  <inkml:trace contextRef="#ctx0" brushRef="#br0" timeOffset="110917">21008 2293 24217,'-16'21'15,"0"-1"0,-3 21 0,2 3-38,8-19 1,1 2 10,4 8 1,2 4 0,5-5-1484,4-8 0,4-3 1467,5 8 0,3-3-5,21 3 410,2-11-377,2-9 17,-2-8 50,-3-16 23,1-11-71,-23 4 1,-2-4-20,-1-3 0,-3-3-235,-3-3 0,-3-1 235,-2-1 0,-1-1 25,-1 1 1,-2 2 77,-2 4 1,-3 2 47,-10-13-78,-9 20 1281,-4 11-1488,-1 9-359,1 11-548,4 7-775,4 13-1461,10 12 3211,7-12 0,3-1 0,1 4 0,0 4 0</inkml:trace>
  <inkml:trace contextRef="#ctx0" brushRef="#br0" timeOffset="111184">21837 2223 23427,'5'38'250,"0"1"1,0 0-1,-1-1 1,0 2-1,0 1 1,-2-1-1,0-1-1343,-2 10 1,-1-1 0,-1 0 864,1-1 0,-1 0 0,1-1-250,0-1 0,0-1 0,1-2-1161,2 7 1,2-3 1590,-2-8 0,1-5 0,3-1 0,-2-15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00:48:21.40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13776 3616 19076,'33'-19'1674,"0"1"-1372,1 10-95,-3 1-5,0 1-34,-1 1 0,1 1 6,2 2-22,5-1-46,3 3 12,2-1-671,2 1 564,-1 0 73,-2 0-80,0 0-4,-10 1 39,-3 4 56,-7 3-89,-4 4 27,0 3 46,-5 2 598,1 2-626,-3 4-46,-1 2 29,-4 1 33,-1 0-16,-4-1-46,-1-1 79,0-1-84,0-1 0,0 0 56,0-1-44,0 0 27,0-2-28,0 0 39,0 0-10,-1-1-7,-2 2 12,-3-1 39,2 2-28,-2-1-45,3-1-5,1-3-6,2-4 5,0-2 1,0-5 0,0-2 1086,0-2-986,0-6-95,-1 1 62,-7-6-67,-9 0-6,-9-3-6,-9-1-44,-7 0-355,-4 0 410,-2 3 29,2 3-23,8 3-5,7 3-6,11 1-45,8 0-34,8 0 74,2 1-488,2-1 579,13 0-204,5 1 23,20 0 11,6 0-758,4 0 809,1 0 33,-9 0 5,-11 0-5,-12 0 6,-10 0-6,-5 0-6,-2 0-44,0 3 824,0 0-774,0 4 0,0 2 0,0 4 0,0 3 0,0 1 68,0-2-57,0-2 17,0-3-23,0-3 46,0-3-51,-2-2-185,0-2-610,-4 0-1104,-8 0-1378,-3-6 2467,-14-2 1,16 1 0,-2 0 0</inkml:trace>
  <inkml:trace contextRef="#ctx0" brushRef="#br0" timeOffset="12140">4657 2699 21556,'28'9'392,"1"-2"-223,-4-7-1,6 0-22,5 0-46,0 0 52,-5 1-29,-4 0-6,-6 1-61,-2-1 90,-1 2-79,1 0 6,6 2 39,2 2 6,5 0-62,3-1 28,1 1 33,0-3-22,-1 2-61,-2-1-34,-1 2 62,1 1-29,-3 1 34,1 2 34,-4 0-11,-2 1 22,-2 0 50,-2 1-33,-2 0-39,-1 2-29,-1-2-27,-2 1 39,1-1-6,1 2 17,2 0-34,4 2 1,0-1-12,2 2-34,0-1 29,0 0 11,-2 1-45,-2-2 101,-4 1-6,-3-2-5,-1 0-23,-3 0-5,1-2-23,-3 2 11,0-3-5,3 2-11,-3-2 5,4 2-28,-1-1 23,0 0-34,-1-1 61,-2 0-55,-1-2 0,1 0-6,-4-2 0,4 1 44,-3 0-10,3 3-34,-2 2-6,3 3 6,-1 0 34,-2 0-28,2-1-1,-3-2-5,1-1 6,-2-3-1,2 0 57,-1-3-56,1 0-6,-2 0 0,2 1 5,-1 2 1,1 3 5,0 0-5,0 4 44,1-2-50,-1 3 11,0-2-11,-1 1 6,1-3-1,-2 0 1,0-2 0,-2-1-1,2 1-5,0 0 0,1 0 6,1 0 44,-2-2-44,0 0-6,0-3 0,1 1 5,-1-3 23,0 3-28,-2-3 0,2 1 0,-4-1 0,2-2 0,-2-1 62,0-1 414,0 1-487,-2-2 11,-2 2-34,-6-2 34,-3 0 6,-4-1-6,-1 0 5,-1-1 1,0 1-6,-2 0-34,4 1 6,-3 0 23,4 0-40,0 0 39,4 0 6,-1 0 0,2 0-44,-1 0 38,3 0 12,-3 0-6,0 0 5,-3 0-5,-2 1-39,-1-1 33,-1 1 6,-2-1 0,2 1-5,0-1-6,6 1 11,1-1-68,8 0 63,0 0-370,4 0 347,5 0 22,2 0 6,8-3 34,1 0-34,7-5-6,5 0-22,5-3 28,5 0 34,2 0-34,3 0 0,-1 1 0,-2 1 5,-8 0 1,-8 3-6,-11 2 0,-3 2-6,-6 0-27,-1 1 33,0 0 0,3-1 0,3 0 0,6-2 0,0 0 0,1 0 50,-1 0-50,0 1 0,-5 0 0,-1-1 6,-2 1-6,0 1-34,-1 0 34,0 0 0,-1 1 28,-3 0-258,0 0 230,-2 7 0,0 1 34,0 6-17,0 1-17,0 2 50,-2 0-44,-4 1 33,-7 1-28,-4 1-5,-4 2 83,-5 4-89,9-7 0,-2 0 0,14-12 0,1-3-218,4-2-1502,0-1-49,0-4-1508,26-10 0,7-4 2621,-3 3 1,0 1-1,3-1 1,-5 3 0</inkml:trace>
  <inkml:trace contextRef="#ctx0" brushRef="#br0" timeOffset="14482">9085 2928 13015,'33'-17'383,"1"1"1,-1-1 0,14-6-1,-13 6 597,-28 14 23,-4 2 1933,0 0-949,-2 0-1583,-7 1-96,-5-1-100,-12 1-63,-8 5 90,-11 1-408,19 0 0,-1 1 249,-4 1 0,0 0-9,0 1 0,-1 1 11,-2 2 1,-1-1-15,2 1 1,-1 1 19,1 0 0,0 2-409,-1-2 0,1 1 384,2 0 0,0 1 8,-2-1 0,1-1-25,2 1 0,0 0 0,0-1 0,1 1 0,2 0 0,0 1-144,2 0 0,0-1 144,1 1 0,0-1 31,-17 15 22,1-4-11,3-2 17,3-2-17,3-1-45,2 0 6,4 1-40,0-1 34,2 1-27,2-1 523,1 0-535,3-1 811,0-1-789,5-3 325,-2 0-336,3-2-6,-1 0 1,-1 1-6,-1-1 0,-1 2 0,-3 1 6,1 1-1,-2 0 1,0 1 39,-1 2-40,1-1 1,-2 1 27,0-3 69,2 1-102,0-3 33,1 0 29,3-2-62,1 0 0,0-1 0,3 0 0,0 0 6,2 0-6,2 0-6,-1 0-33,4-2-12,0 0-11,2-3 57,0 0-7,0 0 7,0-1 5,0 2 0,0-1 0,0 1 0,0-1-6,0 0 1,0-2-1,0-1 6,0-2 309,0-1-265,0-6-44,0 1 0,0-4 6,0 3-6,0 0 6,-2-1 33,-2-2-39,-3-2 0,-1-2 0,-2-2 0,-1-2-6,-2-3 6,1 0 0,1-2 0,1 3 0,3 3 0,3 4-5,2 4-46,2 3 40,0 0 5,0 2-27,0-2-12,0 0 11,2 1-5,2-2-45,3 3 5,3-1 12,5 2 28,4 0 33,6 1-27,6 0-12,5 2 39,7 4-380,4 4 380,-22-4 1,0 1-85,21 5 45,-4 2-11,-11-2 12,-10 1-7,-9-1 46,-7 0 5,-4 0 44,-1 0 382,0-1-376,0-1 40,-1-2-29,-5-2 29,-3-1 39,-6-2-61,0 0-35,-3-1-33,-3-1-185,0 0-454,0-1-727,2 1-1552,-1 2-359,0 0 2721,-2 2 0,10-3 0,3 0 0</inkml:trace>
  <inkml:trace contextRef="#ctx0" brushRef="#br0" timeOffset="21262">3546 2064 21629,'30'-21'78,"8"3"-72,5 12-587,-16 3 1,2 0 582,1-1 1,1 0 0,2 1 0,1 0 16,-1-1 1,-1 1-20,-2 2 0,-1-1 9,-3 0 0,0-1-15,16 0 282,-9 0-276,-10 1-6,-6 1 6,-9 1 598,-4 0-598,-2 0 125,-2 0-170,0 4 45,0 1 134,-8 6-50,-3 1-22,-10 4-57,-4 3 46,-6 5-472,-4 7 421,12-13 0,0 0-396,-2 2 0,-1 1 413,-2 0 0,-2 1 0,-1-1 0,-1 0 8,0 0 0,-1 0-25,2 0 0,-1-1 0,2 0 0,2-1 0,2 0 0,2 0-111,1-1 1,2 0 110,-15 14 62,7-4-62,6-5 39,10-4-33,3-5-6,8-4 333,0-4-333,2-3 966,0-2-888,13 0 326,9-1-264,24 1-93,-17-1 1,2 0-413,7 0 1,2 0 414,3 0 0,2 0-941,2 0 0,0-1 947,1 0 0,-1-1-28,-2 0 0,0 1-323,-4-2 1,-1 1 319,-4 0 0,-3 0-5,-4 0 0,-3 0 24,13-1 12,-16 0 6,-9 2 629,-9 0-624,-4 1 657,-1 0-1918,6-1-20,10 0-2063,7-2 3183,8-1 0,-15 1 0,-3 1 0</inkml:trace>
  <inkml:trace contextRef="#ctx0" brushRef="#br0" timeOffset="22256">4216 2011 15149,'-15'-6'980,"4"2"-761,9 4-35,0 0-55,-2 1-6,-5 1-33,-5 4 95,-7 3 56,-6 7-29,-5 6-10,-5 4-45,-1 3-479,16-14 1,0 0 402,1-1 0,0 1-20,-1 0 1,0 1-130,-18 13 98,21-14 1,-1 2 22,-4 4 1,1 1 18,-11 12-21,13-13 0,2 0 50,-4 6-68,-2-2 40,4-1 28,0-2-62,2 1 6,2-2-39,4-3 951,1-1-901,6-6 292,0 1-230,2-4-40,1 2-16,0-3-6,2 1-45,-1-5-11,2 0-2275,0-3-755,2-8 3030,4 0 0,-2-2 0,1 4 0</inkml:trace>
  <inkml:trace contextRef="#ctx0" brushRef="#br0" timeOffset="23689">3352 2699 14146,'25'4'667,"-4"-2"-522,-13-7-22,3-1-16,-1 0-51,3-1 101,-1 1 39,-1 0-11,-1 1 168,1-4-230,-3 4-33,3-3-85,-3 4 46,2-2-46,1 0 1,1-1 67,1 0-40,-1-1 40,1 3-39,1-3 89,-1 3 34,4-3-12,-1 2-33,0-1-5,0 2-7,-4-1-44,-1 1-5,1-2 22,-3-1-23,-1-1-5,0-2-34,-1 0 39,1 1-44,0 2 33,-1 1-5,1 2-29,-2 0 1,4-1 0,-1-2 5,2 0 34,-3 0-40,0 0 34,1 0 12,-1-1 16,0 0-17,3-1-44,-3 0 0,4-1 27,-3-1-33,3-1 56,1-2-50,0 1 67,3-3-29,-1 3-38,0-2 44,1 2 1,-1 3-46,2 0 96,1 2 34,1 1 5,2-2 51,-2 0-40,0-1 11,-4-1-5,-1 1 6,-5 1-57,-1 3-22,-4 4 0,0 0 0,0 1-50,-2-1-29,0-1 74,0 0-46,-1 1 18,1 1-91,-2 0-374,1 2-875,2 0-536,5 3-1099,0 2 2924,3 1 0,-4-2 0,-4-2 0</inkml:trace>
  <inkml:trace contextRef="#ctx0" brushRef="#br0" timeOffset="25992">1200 1958 17266,'28'-36'1198,"-5"8"-957,-23 29-44,0 1-7,0 4 169,4 6 5,2 12-79,7 15-462,-6-15 1,0 2 251,1 4 1,-1 0 36,2 2 0,-1 1-9,-2-1 1,1 1-45,-1 0 0,0-1 16,-1-2 1,-2 0-9,0-3 0,-1 1 68,-1 20-46,-1-7-37,0-7 60,0-6-23,0-8-44,0-3-6,0-6-33,0-1 602,0-4-569,0-1 14,0-2-81,0-1-1065,0-1 1,0 0 0</inkml:trace>
  <inkml:trace contextRef="#ctx0" brushRef="#br0" timeOffset="27231">1182 2011 18224,'8'-14'1042,"-2"2"-874,-6 5 17,2-1-101,3-1 78,1-1 57,4 1 5,-1-1-51,1 3-111,2-2-12,3 1-44,10-2 27,3-4 85,9 1-85,-1-5 7,3 4-35,-5 3-5,-3 5 56,-7 4-56,-8 1 0,-5 1 39,-5 0-33,-4 0 0,0 0-6,1 0 0,2 2 5,3 0 62,5 4-67,0 3 6,5 4-6,-1 1 6,2 5 44,-2 1 6,-3 3-45,-1 2 40,-3-1-46,-1 2 1,-5-2-6,0 0 33,-4 0 51,0-4 6,0 0 22,0-3-22,-6 0-6,-4 0-40,-11-1-10,-5 1 16,-3-1-44,-4 1 72,1-1-72,-1 2 50,1-2-50,7 0-6,2-3 67,8-2-6,5-3-55,6-3 124,2-2 458,2-2-594,7-1 12,7 0 16,12 7 12,14 2-205,-15 0 0,0 2 188,5-1 0,1 0-613,3 2 0,-1-1 599,0 2 0,0-2 22,-2-1 0,0 0-127,-3-1 1,-1 0 140,17 4 23,-7-5-6,-12-1 11,-4-3 358,-11-2-335,-4 0 1267,-4-1-4634,-2 0 2457,0-5 1,0 3 0,0-2 0</inkml:trace>
  <inkml:trace contextRef="#ctx0" brushRef="#br0" timeOffset="28296">935 1993 20436,'3'42'644,"6"-2"-375,2-10-45,4 2-73,1 0-33,-3 2 67,0 0-67,-1 2 33,-5 0 34,3 1-112,-6-1 44,2-1 35,-1-2-12,1-1-96,2-2 80,6-1-7,4-2 85,4-1-40,2-2-11,1-3 23,-2-4-73,-2-3 0,-6-5 16,-5-2 1,-6-3 33,-2-2 191,-2-1-986,0-5-650,0 1-1389,11-7-594,3 2 2945,13-5 0,-13 7 1,-1 0-1</inkml:trace>
  <inkml:trace contextRef="#ctx0" brushRef="#br1" timeOffset="80969">10067 6663 24575,'33'1'0,"0"1"0,-8-2 0,1 1 0,2-1 0,-2 0 0,10-1 0,3-1 0,0-2 0,-3 2 0,-1 1 0,-15 0 0,-6 0 0,-9 0 0,-4 2 0,-2 0 0</inkml:trace>
  <inkml:trace contextRef="#ctx0" brushRef="#br1" timeOffset="84367">12978 3343 24575,'2'10'0,"-1"5"0,0 11 0,-1 8 0,0 5 0,0-1 0,0-3 0,0-10 0,0-3 0,0-7 0,1 0 0,2 0 0,0-2 0,1-2 0,-1-4 0,0-6 0,0-8 0,-1 3 0,0-5 0</inkml:trace>
  <inkml:trace contextRef="#ctx0" brushRef="#br1" timeOffset="84750">12892 3590 24575,'8'0'0,"-2"0"0,-1-2 0,-2 0 0,-1 0 0,-1 2 0</inkml:trace>
  <inkml:trace contextRef="#ctx0" brushRef="#br1" timeOffset="85493">13032 3546 24575,'9'15'0,"-3"3"0,-2-6 0,-2 3 0,0-5 0,-1 0 0,-1-3 0,1-2 0,-1-3 0,3-10 0,0-2 0,0-10 0,3 2 0,-1 3 0,2 2 0,2 2 0,0-3 0,0 1 0,-2 2 0,-4 5 0,0 4 0,0 1 0,0 1 0,3 2 0,-1-1 0,0 1 0,-3-1 0,-1-1 0</inkml:trace>
  <inkml:trace contextRef="#ctx0" brushRef="#br1" timeOffset="86270">13209 3490 24575,'3'22'0,"1"-1"0,1 12 0,0-12 0,-1-5 0,-2-8 0,3-11 0,0-6 0,1-4 0,-1-3 0,-3 7 0,0-2 0,1 1 0,1-2 0,3 0 0,2-2 0,0 2 0,-1 5 0,-3 8 0,4 31 0,-2 5 0,1 8 0,-5-10 0,-2-21 0,0-4 0,1-8 0,8-12 0,-5-6 0,6 3 0,-9 1 0</inkml:trace>
  <inkml:trace contextRef="#ctx0" brushRef="#br1" timeOffset="86764">13406 3569 24575,'0'-8'0,"-1"-1"0,-2-1 0,1 1 0,-2 5 0,0 23 0,1 9 0,-1 13 0,2-7 0,2-10 0,2-8 0,2-3 0,3-4 0,3-2 0,-1-5 0,1 0 0,1-8 0,3-4 0,1-7 0,-6 6 0,-4 1 0</inkml:trace>
  <inkml:trace contextRef="#ctx0" brushRef="#br0" timeOffset="92246">10954 6597 22021,'31'1'102,"-2"1"-58,-6-3-10,-2 1 5,4 0-28,-2 0 45,0 0-11,2 0 28,-2 0 22,2 0-39,0 0 62,0 0-1,0 0-16,-2-1 17,2 0-17,-2-1 5,2 0 12,0 0-18,0-1 1,0 1-6,-1-1 23,-3 1-12,-3 0-10,-3 1-12,-3-1 16,-5 2-44,-3-1-1842,-4 1-1491,0-2 3222,0 1 1,0-1-1,0 1 1</inkml:trace>
  <inkml:trace contextRef="#ctx0" brushRef="#br0" timeOffset="110074">11730 5980 17507,'31'-14'789,"5"0"-486,1-3-727,-13 6 0,0 1 561,5-2 0,1-1-36,2 0 0,1-1-708,4 1 0,1-1 682,2 0 1,1 0-14,5 0 0,0 0-4,1 0 1,1 1-31,-15 4 0,-1 1 0,1 0 22,13-4 1,0 1-85,-2 2 0,-2 0 82,-5 2 0,-1 0-18,-4 3 1,-1 0-3,15 0-28,-9 3-33,-10 3 10,-6 3 479,-6 2-383,-3 1 1332,-6 0-1400,-1-3 1026,-4-1-880,-1-2 443,0-1-309,-7-1-145,-8 0 0,-12-4-39,-11-4-16,-2-4-79,-4-5-1,8 0-5,3 1 0,12 1 0,4 5 17,9 4-17,2 4-107,4 1-5,0 3 112,2 10 73,0 6-29,0 12-44,2 3-207,4-1-448,3-4-706,7-7-695,16-10-1221,5-6 3100,-10-5 0,-2-2 0,3 2 1,-5-2-1</inkml:trace>
  <inkml:trace contextRef="#ctx0" brushRef="#br0" timeOffset="110607">13424 5398 19339,'39'-14'170,"0"1"1,0 0 0,0 0 0,9-2 0,-1 0 0,-7 5-171,-12 6 0,-4 4-692,22-1 641,-10 11 268,-13 6-44,-11 16-128,-8 7 45,-17 6-60,3-20 1,-4-1-123,-5 1 0,-4 0 117,-1-1 0,0 0-287,-2-2 1,1 0 297,5-2 0,0-1-36,-13 14 132,12-4-176,10-7 44,6-2-45,5-3 225,11-3-180,10 0 11,19-2-41,-13-6 0,2-1 77,5 0 1,2-1-337,2 0 1,2-1 324,2-1 1,1 0-37,-2-1 0,0-1-25,-2 0 0,0 0-115,-6 0 0,-1 0-182,-6 0 0,-2 0-1017,9 0-632,-16 0-1306,-10 0 3047,-10 0 1,-2 0-1</inkml:trace>
  <inkml:trace contextRef="#ctx0" brushRef="#br0" timeOffset="111409">13600 5539 19893,'30'6'1355,"10"0"-1089,-14-3 0,1 0-559,6-1 1,0 1 429,2-1 0,0 1 14,2-2 1,-1 0-26,-1 0 0,-1 0-65,-3-1 1,-1 0 16,18 0-78,-14 0 217,-16 0-799,-10 0-750,-6 0-1945,-35 4 0,-9 2 2621,4-2 1,-1 0-1,-3 0 1,6 0 0</inkml:trace>
  <inkml:trace contextRef="#ctx0" brushRef="#br0" timeOffset="114725">6139 4568 20352,'-12'29'375,"10"-2"-268,17-5-6,11 0 5,3-1-95,2 0 112,5-3-61,-1-2 50,3-3 22,0-2-66,-1-2 10,1-2 12,-1-1-57,3-1 46,2-1-274,4-1 201,2-1-185,-23-1 1,0-1 225,0 1 1,0-1-12,0 0 1,0 1-20,2-1 0,0 0-17,-1-1 0,1-1 50,2-1 1,0-1-21,-1-1 1,-1 0-6,0-3 1,0 0-10,-2 0 1,-2-1 51,21-9-30,-8 1 51,-5 0-5,-8 2 6,-3 1-40,-3 2 233,-2 2-250,-1 2 417,-3 1-383,1 1 0,-3 0-67,3 0 6,1 0-6,0-1 11,-1 1 23,-2 0 22,-1 1 39,-3 2-6,0 1 74,-3 0-29,-2 2 85,-1-2-147,2 2-21,1-2 16,-1 2-2308,0-2-1036,1 10 2979,4 1 0,-2 1 0,1-2 0</inkml:trace>
  <inkml:trace contextRef="#ctx0" brushRef="#br0" timeOffset="123257">13388 7479 23730,'22'-6'521,"6"1"-421,4 3 68,10 0-50,2 0-724,-19 2 1,0 0 655,1-1 1,0 2 24,3-1 1,0 0-26,2 0 1,-1 0-4,3 0 1,1 0-23,0 0 0,1 0 34,2 0 0,-1 0-14,0 0 0,0 0-28,0 0 0,0 0 13,-1 0 1,0 0 11,-1 0 0,0 0-9,-2 0 1,-1 0 2,1 0 1,-1 0-12,-4 0 1,0 0 4,-1 0 1,-1 0 391,18 0-366,-7 0 216,-5 0-199,-8 0-39,-2 0 33,-6 0 707,-5 0-673,-2 0 79,-4 0-63,-1 0-542,-2 0-696,-1 1-1410,-1 1-746,0 1 2935,-1-2 0,2 0 1,0-1-1</inkml:trace>
  <inkml:trace contextRef="#ctx0" brushRef="#br0" timeOffset="130966">16405 8326 18908,'-12'6'1282,"3"0"-968,7-6 940,2 0-1176,4-6 29,1 0-35,5-7-27,-1 1-45,1-2 96,-4 2 39,2 0-96,-3 1 45,3 0-73,-2 0 23,3 0-34,-1-1 95,0 0-22,3-1 27,-5 0-88,4 0 77,-3 0-50,1 1 6,0 0 6,1 1-46,-1 0 79,-1 1-50,1 1-29,-2-1 68,1 1-73,-1 0 11,-2 0 73,0 1-11,-2-1-28,0 1 11,-2-3-22,0 1-1,0-2 18,0 0-40,0-1-6,0 0 7,0-1 21,0 0 1,0-1-34,0-1 0,0-1 5,0-2-5,-2 0 6,-2 0-6,-1-1 0,-2 1 0,0 1 0,-1 1 0,-1 2 0,1 0 6,0 1-1,1 1 1,3 0-6,0 1 5,2 0 1,-2 0 0,0 0-6,-3 1-6,3 0 6,-4 1 0,1 1 67,-3 0-33,0 1-29,-5 0 23,2 0-22,-3-1-6,-1 1 6,0-1-6,-3 1 5,1 0 23,-4 1-28,1 0-33,-2 0 33,1 0 33,-2 1-33,-2 1 0,1 0 0,1 0 6,2 0-12,4 1 12,1 1-12,3 0 6,1 0-84,1 2 28,0 0 51,-1 0-46,-1 0 40,-3 1-28,-1 0 39,-4 0 0,0 0 0,-4 0-6,1 0-27,-3 3-18,2 1 51,-2 2 6,0 2-6,-3 2 0,3 2-6,0 0 6,3-1 0,4 1-5,3-2 5,0 1-6,2-1 0,3 1-33,-3-1 39,4 2 0,-3 0 6,1 3-6,-2 1 5,-1 4 1,-3 0 0,0 3 16,-2 0-16,2 2 38,2 1 12,2 1-11,5 1-39,2-1-6,3-1 61,3-4-55,2-1-6,2-1 62,0-2-23,0 3-6,0-2-33,0 3 34,0-1-34,2 1 6,2 1 33,4 1 11,3 1-44,2 2 27,-1 0-27,1-1 28,-1-1-29,1-1 1,1-3 39,-1-1-45,3-2 11,-3-2 28,4-1-28,-3 0 45,3-1-50,2 1 27,0-1 29,5-1 16,0 1-16,3-2 5,0 1-28,-2-1 12,2-1-6,-2 0-40,-1-2 46,-2 0-18,-1-2 34,-2-1-16,0-2 22,-2 0-68,-1 0 29,3-2 27,2 0-27,2-1 16,2-1-44,0 0 78,2 0-78,0 0 27,3 0 1,-3 0-29,2-2 40,-4-2 29,2-3-41,0-3-22,1-2 57,3-2-63,-2-2 46,4-1-46,-3-1 34,-1 1-33,-2 1-6,-4 1 11,-4 3-5,0 1-1,-8 2 79,3 1-33,-6-2-51,5 0 56,-1-2-56,1 0 5,1-1-5,-1 1 12,-1-3 55,-1 0-67,1-3 0,-1-2 5,0-2 29,-1-2 11,-2 1-45,-1 0 0,-1 2 5,-2 1 29,0 3-17,-2 1 67,0 4-34,0 0 34,-1 3 6,0 0-6,-1 2-17,2-1-33,-1 1 44,1 0-44,-2 0-29,0 2 1,0 1-6,0 1-1966,0 2-157,-2 0-1154,-12 1 0,-2 3 2457,-11 5 1,13-3 0,3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8/27/20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6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0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8/27/20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8/27/20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8/27/20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8/27/20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8.png"/><Relationship Id="rId18" Type="http://schemas.openxmlformats.org/officeDocument/2006/relationships/customXml" Target="../ink/ink5.xm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8.emf"/><Relationship Id="rId2" Type="http://schemas.openxmlformats.org/officeDocument/2006/relationships/image" Target="../media/image27.png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2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31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10.emf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9.emf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customXml" Target="../ink/ink6.xml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76.png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241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18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customXml" Target="../ink/ink10.xml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40.png"/><Relationship Id="rId7" Type="http://schemas.openxmlformats.org/officeDocument/2006/relationships/image" Target="../media/image7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4.tif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3.xml"/><Relationship Id="rId5" Type="http://schemas.openxmlformats.org/officeDocument/2006/relationships/image" Target="../media/image3.emf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4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Lecture 2B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7BE27-AB0E-F64A-B20C-250DEBD22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Functions: one-to-one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B6B3D-DE66-9142-A77C-5AE340EB61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901" y="3236869"/>
                <a:ext cx="8654537" cy="3225303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/>
                  <a:t>Example</a:t>
                </a:r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r>
                  <a:rPr lang="en-US" sz="2000" dirty="0"/>
                  <a:t>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a one-to-one function?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B6B3D-DE66-9142-A77C-5AE340EB61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901" y="3236869"/>
                <a:ext cx="8654537" cy="3225303"/>
              </a:xfrm>
              <a:blipFill>
                <a:blip r:embed="rId2"/>
                <a:stretch>
                  <a:fillRect l="-587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2740C-AD4D-6945-9362-F67349D5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52C8A4-BBCB-0D47-80B5-DC763343F4B8}"/>
                  </a:ext>
                </a:extLst>
              </p:cNvPr>
              <p:cNvSpPr/>
              <p:nvPr/>
            </p:nvSpPr>
            <p:spPr>
              <a:xfrm>
                <a:off x="199900" y="959003"/>
                <a:ext cx="8654537" cy="7451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Definition</a:t>
                </a:r>
                <a:r>
                  <a:rPr lang="en-US" sz="2000" dirty="0">
                    <a:solidFill>
                      <a:schemeClr val="tx1"/>
                    </a:solidFill>
                  </a:rPr>
                  <a:t>: A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injective</a:t>
                </a:r>
                <a:r>
                  <a:rPr lang="en-US" sz="2000" dirty="0">
                    <a:solidFill>
                      <a:schemeClr val="tx1"/>
                    </a:solidFill>
                  </a:rPr>
                  <a:t> (or one-to-one)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52C8A4-BBCB-0D47-80B5-DC763343F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00" y="959003"/>
                <a:ext cx="8654537" cy="7451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701ABCD-9487-3C49-B105-0EA90DA14860}"/>
              </a:ext>
            </a:extLst>
          </p:cNvPr>
          <p:cNvSpPr/>
          <p:nvPr/>
        </p:nvSpPr>
        <p:spPr>
          <a:xfrm>
            <a:off x="3285109" y="1867380"/>
            <a:ext cx="763990" cy="1139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E7E5B7-FF4C-3246-8027-8A16EEC6199A}"/>
              </a:ext>
            </a:extLst>
          </p:cNvPr>
          <p:cNvSpPr/>
          <p:nvPr/>
        </p:nvSpPr>
        <p:spPr>
          <a:xfrm>
            <a:off x="4885536" y="1867380"/>
            <a:ext cx="763990" cy="1139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799829C-2495-0C41-862D-CF860D82C27B}"/>
                  </a:ext>
                </a:extLst>
              </p:cNvPr>
              <p:cNvSpPr/>
              <p:nvPr/>
            </p:nvSpPr>
            <p:spPr>
              <a:xfrm>
                <a:off x="3052478" y="2969969"/>
                <a:ext cx="3922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799829C-2495-0C41-862D-CF860D82C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78" y="2969969"/>
                <a:ext cx="39228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637929-3EDA-6544-BFC2-901483AC9565}"/>
                  </a:ext>
                </a:extLst>
              </p:cNvPr>
              <p:cNvSpPr/>
              <p:nvPr/>
            </p:nvSpPr>
            <p:spPr>
              <a:xfrm>
                <a:off x="4894320" y="2985673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637929-3EDA-6544-BFC2-901483AC9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20" y="2985673"/>
                <a:ext cx="3826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8DB09EB8-C354-E948-A23E-BCC2BB41CACA}"/>
              </a:ext>
            </a:extLst>
          </p:cNvPr>
          <p:cNvSpPr/>
          <p:nvPr/>
        </p:nvSpPr>
        <p:spPr>
          <a:xfrm>
            <a:off x="3603268" y="2123550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FFDEF5-72D7-CC4C-9843-82B45A6BFF0E}"/>
                  </a:ext>
                </a:extLst>
              </p:cNvPr>
              <p:cNvSpPr txBox="1"/>
              <p:nvPr/>
            </p:nvSpPr>
            <p:spPr>
              <a:xfrm>
                <a:off x="3670793" y="1971027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FFDEF5-72D7-CC4C-9843-82B45A6BF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93" y="1971027"/>
                <a:ext cx="25461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85D3CBAA-27C9-9B48-923B-D7C7BC0897AF}"/>
              </a:ext>
            </a:extLst>
          </p:cNvPr>
          <p:cNvSpPr/>
          <p:nvPr/>
        </p:nvSpPr>
        <p:spPr>
          <a:xfrm>
            <a:off x="3737004" y="2429786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7205AD-A2C4-4F47-8D1B-22791FCC1889}"/>
                  </a:ext>
                </a:extLst>
              </p:cNvPr>
              <p:cNvSpPr txBox="1"/>
              <p:nvPr/>
            </p:nvSpPr>
            <p:spPr>
              <a:xfrm>
                <a:off x="3794481" y="2340851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7205AD-A2C4-4F47-8D1B-22791FCC1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81" y="2340851"/>
                <a:ext cx="25461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8969719A-32B9-D048-8AF1-A1924FF9D681}"/>
              </a:ext>
            </a:extLst>
          </p:cNvPr>
          <p:cNvSpPr/>
          <p:nvPr/>
        </p:nvSpPr>
        <p:spPr>
          <a:xfrm>
            <a:off x="3513233" y="2763741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01B643-30C2-0E46-B30F-203B81CA2ACE}"/>
                  </a:ext>
                </a:extLst>
              </p:cNvPr>
              <p:cNvSpPr txBox="1"/>
              <p:nvPr/>
            </p:nvSpPr>
            <p:spPr>
              <a:xfrm>
                <a:off x="3562798" y="2597071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01B643-30C2-0E46-B30F-203B81CA2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798" y="2597071"/>
                <a:ext cx="25461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DA4B9E64-0C3C-394C-A0CF-E7E566BF3CA6}"/>
              </a:ext>
            </a:extLst>
          </p:cNvPr>
          <p:cNvSpPr/>
          <p:nvPr/>
        </p:nvSpPr>
        <p:spPr>
          <a:xfrm>
            <a:off x="3332826" y="2295322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E1F631-725C-2149-B897-98A2F84B483D}"/>
                  </a:ext>
                </a:extLst>
              </p:cNvPr>
              <p:cNvSpPr txBox="1"/>
              <p:nvPr/>
            </p:nvSpPr>
            <p:spPr>
              <a:xfrm>
                <a:off x="3361794" y="2145849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E1F631-725C-2149-B897-98A2F84B4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794" y="2145849"/>
                <a:ext cx="25461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F744D2F0-F500-B143-B5AE-700003E7F255}"/>
              </a:ext>
            </a:extLst>
          </p:cNvPr>
          <p:cNvSpPr/>
          <p:nvPr/>
        </p:nvSpPr>
        <p:spPr>
          <a:xfrm>
            <a:off x="5184363" y="2016828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3F4844-47CC-BB49-9629-5C0B08A6F0E8}"/>
                  </a:ext>
                </a:extLst>
              </p:cNvPr>
              <p:cNvSpPr txBox="1"/>
              <p:nvPr/>
            </p:nvSpPr>
            <p:spPr>
              <a:xfrm>
                <a:off x="5220282" y="1932541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3F4844-47CC-BB49-9629-5C0B08A6F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282" y="1932541"/>
                <a:ext cx="25461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918E2EE3-6631-2B40-B5C3-6BFB81AAE7D8}"/>
              </a:ext>
            </a:extLst>
          </p:cNvPr>
          <p:cNvSpPr/>
          <p:nvPr/>
        </p:nvSpPr>
        <p:spPr>
          <a:xfrm>
            <a:off x="4986373" y="2388587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F6DD94-2F22-1F4D-81CE-F6156730D3D1}"/>
                  </a:ext>
                </a:extLst>
              </p:cNvPr>
              <p:cNvSpPr txBox="1"/>
              <p:nvPr/>
            </p:nvSpPr>
            <p:spPr>
              <a:xfrm>
                <a:off x="5037181" y="2306482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F6DD94-2F22-1F4D-81CE-F6156730D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181" y="2306482"/>
                <a:ext cx="254618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2F3B4267-1F79-9740-9E18-3AD509E0C535}"/>
              </a:ext>
            </a:extLst>
          </p:cNvPr>
          <p:cNvSpPr/>
          <p:nvPr/>
        </p:nvSpPr>
        <p:spPr>
          <a:xfrm>
            <a:off x="5184363" y="2724894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CFF176-5A36-5240-A835-452DAB433B6D}"/>
                  </a:ext>
                </a:extLst>
              </p:cNvPr>
              <p:cNvSpPr txBox="1"/>
              <p:nvPr/>
            </p:nvSpPr>
            <p:spPr>
              <a:xfrm>
                <a:off x="5224442" y="2643970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CFF176-5A36-5240-A835-452DAB433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442" y="2643970"/>
                <a:ext cx="254618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1282F5E-2D35-B344-BFE3-DFA9A8104CB5}"/>
              </a:ext>
            </a:extLst>
          </p:cNvPr>
          <p:cNvCxnSpPr>
            <a:cxnSpLocks/>
            <a:stCxn id="10" idx="6"/>
            <a:endCxn id="20" idx="1"/>
          </p:cNvCxnSpPr>
          <p:nvPr/>
        </p:nvCxnSpPr>
        <p:spPr>
          <a:xfrm>
            <a:off x="3702398" y="2173115"/>
            <a:ext cx="1298492" cy="229989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C0634B76-AAF3-4849-84BB-2214C63ED99A}"/>
              </a:ext>
            </a:extLst>
          </p:cNvPr>
          <p:cNvCxnSpPr>
            <a:cxnSpLocks/>
            <a:stCxn id="14" idx="4"/>
            <a:endCxn id="22" idx="3"/>
          </p:cNvCxnSpPr>
          <p:nvPr/>
        </p:nvCxnSpPr>
        <p:spPr>
          <a:xfrm rot="5400000" flipH="1" flipV="1">
            <a:off x="4354157" y="2018148"/>
            <a:ext cx="53364" cy="1636082"/>
          </a:xfrm>
          <a:prstGeom prst="curvedConnector3">
            <a:avLst>
              <a:gd name="adj1" fmla="val -428379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65EC3631-7F8D-9546-87E9-F865C280DDD2}"/>
              </a:ext>
            </a:extLst>
          </p:cNvPr>
          <p:cNvCxnSpPr>
            <a:cxnSpLocks/>
            <a:stCxn id="16" idx="0"/>
            <a:endCxn id="18" idx="1"/>
          </p:cNvCxnSpPr>
          <p:nvPr/>
        </p:nvCxnSpPr>
        <p:spPr>
          <a:xfrm rot="5400000" flipH="1" flipV="1">
            <a:off x="4158647" y="1255090"/>
            <a:ext cx="263977" cy="1816489"/>
          </a:xfrm>
          <a:prstGeom prst="curvedConnector3">
            <a:avLst>
              <a:gd name="adj1" fmla="val 192098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14E1009-7020-D649-AABE-129D47363F3B}"/>
              </a:ext>
            </a:extLst>
          </p:cNvPr>
          <p:cNvSpPr/>
          <p:nvPr/>
        </p:nvSpPr>
        <p:spPr>
          <a:xfrm>
            <a:off x="5345593" y="2255181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F3FE3A-0399-A64A-9550-81E6720861D8}"/>
                  </a:ext>
                </a:extLst>
              </p:cNvPr>
              <p:cNvSpPr txBox="1"/>
              <p:nvPr/>
            </p:nvSpPr>
            <p:spPr>
              <a:xfrm>
                <a:off x="5403070" y="2166246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F3FE3A-0399-A64A-9550-81E672086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070" y="2166246"/>
                <a:ext cx="254618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72ECDC5E-D0B0-B549-AC38-C450DC32915B}"/>
              </a:ext>
            </a:extLst>
          </p:cNvPr>
          <p:cNvSpPr/>
          <p:nvPr/>
        </p:nvSpPr>
        <p:spPr>
          <a:xfrm>
            <a:off x="5336970" y="2556376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41F505-DFC3-704A-82D7-6713A79E8D5B}"/>
                  </a:ext>
                </a:extLst>
              </p:cNvPr>
              <p:cNvSpPr txBox="1"/>
              <p:nvPr/>
            </p:nvSpPr>
            <p:spPr>
              <a:xfrm>
                <a:off x="5394447" y="2467441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41F505-DFC3-704A-82D7-6713A79E8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47" y="2467441"/>
                <a:ext cx="254618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6BDE445-93EB-A840-A241-D76C2FCE94B0}"/>
                  </a:ext>
                </a:extLst>
              </p:cNvPr>
              <p:cNvSpPr/>
              <p:nvPr/>
            </p:nvSpPr>
            <p:spPr>
              <a:xfrm>
                <a:off x="4280782" y="2169645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6BDE445-93EB-A840-A241-D76C2FCE9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782" y="2169645"/>
                <a:ext cx="370934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2BAAAD9E-D64F-A24D-A8C4-B61E8C36600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1808" t="33904" r="11575" b="36176"/>
          <a:stretch/>
        </p:blipFill>
        <p:spPr>
          <a:xfrm>
            <a:off x="89312" y="3627327"/>
            <a:ext cx="4834737" cy="2087673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FE0FE7-97D2-8A4E-A566-EDF2B332A8B7}"/>
              </a:ext>
            </a:extLst>
          </p:cNvPr>
          <p:cNvCxnSpPr>
            <a:cxnSpLocks/>
          </p:cNvCxnSpPr>
          <p:nvPr/>
        </p:nvCxnSpPr>
        <p:spPr>
          <a:xfrm>
            <a:off x="581976" y="3956732"/>
            <a:ext cx="3648145" cy="13475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FCC502-6F3D-6940-B4CB-5892E0EEEE7B}"/>
              </a:ext>
            </a:extLst>
          </p:cNvPr>
          <p:cNvCxnSpPr>
            <a:cxnSpLocks/>
          </p:cNvCxnSpPr>
          <p:nvPr/>
        </p:nvCxnSpPr>
        <p:spPr>
          <a:xfrm flipV="1">
            <a:off x="534620" y="3975983"/>
            <a:ext cx="3695501" cy="12524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C4DF91FC-BFFA-A245-83C1-A162D80010D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4189" t="34062" r="11528" b="33360"/>
          <a:stretch/>
        </p:blipFill>
        <p:spPr>
          <a:xfrm>
            <a:off x="4942304" y="3714593"/>
            <a:ext cx="4201696" cy="20375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FFB447B-022B-EC42-A714-FABB519558F0}"/>
                  </a:ext>
                </a:extLst>
              </p14:cNvPr>
              <p14:cNvContentPartPr/>
              <p14:nvPr/>
            </p14:nvContentPartPr>
            <p14:xfrm>
              <a:off x="321120" y="1336680"/>
              <a:ext cx="8321400" cy="5329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FFB447B-022B-EC42-A714-FABB519558F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4920" y="1327320"/>
                <a:ext cx="8353800" cy="5355360"/>
              </a:xfrm>
              <a:prstGeom prst="rect">
                <a:avLst/>
              </a:prstGeom>
            </p:spPr>
          </p:pic>
        </mc:Fallback>
      </mc:AlternateContent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5E8D121E-03BC-5644-A606-7CB01865FDA9}"/>
              </a:ext>
            </a:extLst>
          </p:cNvPr>
          <p:cNvCxnSpPr>
            <a:cxnSpLocks/>
            <a:stCxn id="12" idx="4"/>
            <a:endCxn id="29" idx="2"/>
          </p:cNvCxnSpPr>
          <p:nvPr/>
        </p:nvCxnSpPr>
        <p:spPr>
          <a:xfrm rot="16200000" flipH="1">
            <a:off x="4523257" y="1792227"/>
            <a:ext cx="77025" cy="1550401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21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FEDC-13C5-B343-B6EB-95892A93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Functions: onto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8F97C-DDD7-5744-8E14-BBEF6C936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37B10-8616-4B48-94E4-79694C77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03E0A50-ABD5-8840-945D-26300A569F86}"/>
                  </a:ext>
                </a:extLst>
              </p:cNvPr>
              <p:cNvSpPr/>
              <p:nvPr/>
            </p:nvSpPr>
            <p:spPr>
              <a:xfrm>
                <a:off x="199901" y="959003"/>
                <a:ext cx="8654536" cy="91711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Definition</a:t>
                </a:r>
                <a:r>
                  <a:rPr lang="en-US" sz="2000" dirty="0">
                    <a:solidFill>
                      <a:schemeClr val="tx1"/>
                    </a:solidFill>
                  </a:rPr>
                  <a:t>: A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::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surjective</a:t>
                </a:r>
                <a:r>
                  <a:rPr lang="en-US" sz="2000" dirty="0">
                    <a:solidFill>
                      <a:schemeClr val="tx1"/>
                    </a:solidFill>
                  </a:rPr>
                  <a:t> (or onto) if 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there exists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03E0A50-ABD5-8840-945D-26300A569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01" y="959003"/>
                <a:ext cx="8654536" cy="9171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7292F784-F526-224D-931A-254E8AA71EBC}"/>
              </a:ext>
            </a:extLst>
          </p:cNvPr>
          <p:cNvSpPr/>
          <p:nvPr/>
        </p:nvSpPr>
        <p:spPr>
          <a:xfrm>
            <a:off x="3252451" y="2033643"/>
            <a:ext cx="763990" cy="1139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FD5E17-AF03-F848-8E23-293755AA7119}"/>
              </a:ext>
            </a:extLst>
          </p:cNvPr>
          <p:cNvSpPr/>
          <p:nvPr/>
        </p:nvSpPr>
        <p:spPr>
          <a:xfrm>
            <a:off x="4852878" y="2033643"/>
            <a:ext cx="763990" cy="1139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C0A9D5F-3C43-3A46-844E-2795BFEB78FF}"/>
                  </a:ext>
                </a:extLst>
              </p:cNvPr>
              <p:cNvSpPr/>
              <p:nvPr/>
            </p:nvSpPr>
            <p:spPr>
              <a:xfrm>
                <a:off x="2883505" y="2502138"/>
                <a:ext cx="3922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C0A9D5F-3C43-3A46-844E-2795BFEB7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505" y="2502138"/>
                <a:ext cx="3922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9049B323-E98C-DA4D-B73B-624A0735D9CD}"/>
              </a:ext>
            </a:extLst>
          </p:cNvPr>
          <p:cNvSpPr/>
          <p:nvPr/>
        </p:nvSpPr>
        <p:spPr>
          <a:xfrm>
            <a:off x="3650130" y="2212387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C68FA3-66E3-DB4B-B773-131013453949}"/>
                  </a:ext>
                </a:extLst>
              </p:cNvPr>
              <p:cNvSpPr txBox="1"/>
              <p:nvPr/>
            </p:nvSpPr>
            <p:spPr>
              <a:xfrm>
                <a:off x="3317928" y="2167058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C68FA3-66E3-DB4B-B773-131013453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28" y="2167058"/>
                <a:ext cx="25461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37588FE-43E8-F04B-BE44-2EC0BFDC164B}"/>
              </a:ext>
            </a:extLst>
          </p:cNvPr>
          <p:cNvSpPr/>
          <p:nvPr/>
        </p:nvSpPr>
        <p:spPr>
          <a:xfrm>
            <a:off x="3741836" y="2805959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D064F7-787E-3E4B-BBF8-7112867072C8}"/>
                  </a:ext>
                </a:extLst>
              </p:cNvPr>
              <p:cNvSpPr txBox="1"/>
              <p:nvPr/>
            </p:nvSpPr>
            <p:spPr>
              <a:xfrm>
                <a:off x="3543060" y="2710458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D064F7-787E-3E4B-BBF8-711286707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60" y="2710458"/>
                <a:ext cx="25461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1BA9B32C-7E11-7B4F-A0B7-569339A14B03}"/>
              </a:ext>
            </a:extLst>
          </p:cNvPr>
          <p:cNvSpPr/>
          <p:nvPr/>
        </p:nvSpPr>
        <p:spPr>
          <a:xfrm>
            <a:off x="3471138" y="2888327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74D3FD-E9F2-4644-B052-D219D88076F2}"/>
                  </a:ext>
                </a:extLst>
              </p:cNvPr>
              <p:cNvSpPr txBox="1"/>
              <p:nvPr/>
            </p:nvSpPr>
            <p:spPr>
              <a:xfrm>
                <a:off x="3275112" y="2752072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74D3FD-E9F2-4644-B052-D219D8807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112" y="2752072"/>
                <a:ext cx="25461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1C27680C-DB15-104D-A788-C7A35C52711E}"/>
              </a:ext>
            </a:extLst>
          </p:cNvPr>
          <p:cNvSpPr/>
          <p:nvPr/>
        </p:nvSpPr>
        <p:spPr>
          <a:xfrm>
            <a:off x="3299573" y="2382349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96FE61-4F4D-4048-B6BB-372C07E50630}"/>
                  </a:ext>
                </a:extLst>
              </p:cNvPr>
              <p:cNvSpPr txBox="1"/>
              <p:nvPr/>
            </p:nvSpPr>
            <p:spPr>
              <a:xfrm>
                <a:off x="3463383" y="2110717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96FE61-4F4D-4048-B6BB-372C07E50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383" y="2110717"/>
                <a:ext cx="25461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90AA4BCC-5F41-BE45-B8DE-918F56972623}"/>
              </a:ext>
            </a:extLst>
          </p:cNvPr>
          <p:cNvSpPr/>
          <p:nvPr/>
        </p:nvSpPr>
        <p:spPr>
          <a:xfrm>
            <a:off x="5151705" y="2183091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D19D88-6BBC-D846-B2BE-4A72242469F1}"/>
                  </a:ext>
                </a:extLst>
              </p:cNvPr>
              <p:cNvSpPr txBox="1"/>
              <p:nvPr/>
            </p:nvSpPr>
            <p:spPr>
              <a:xfrm>
                <a:off x="5187624" y="2098804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D19D88-6BBC-D846-B2BE-4A7224246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624" y="2098804"/>
                <a:ext cx="25461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F38735A2-9E3B-3044-A100-5D4E2CDA5BF2}"/>
              </a:ext>
            </a:extLst>
          </p:cNvPr>
          <p:cNvSpPr/>
          <p:nvPr/>
        </p:nvSpPr>
        <p:spPr>
          <a:xfrm>
            <a:off x="4953715" y="2554850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FB51C7-51BB-8C45-AC7B-FC289CD77241}"/>
                  </a:ext>
                </a:extLst>
              </p:cNvPr>
              <p:cNvSpPr txBox="1"/>
              <p:nvPr/>
            </p:nvSpPr>
            <p:spPr>
              <a:xfrm>
                <a:off x="5004523" y="2472745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FB51C7-51BB-8C45-AC7B-FC289CD77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523" y="2472745"/>
                <a:ext cx="25461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7CD2AD80-7BF9-9845-BAA5-D701EFA26876}"/>
              </a:ext>
            </a:extLst>
          </p:cNvPr>
          <p:cNvSpPr/>
          <p:nvPr/>
        </p:nvSpPr>
        <p:spPr>
          <a:xfrm>
            <a:off x="5151705" y="2891157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83BB65-9248-A64D-99C3-18FCAC690838}"/>
                  </a:ext>
                </a:extLst>
              </p:cNvPr>
              <p:cNvSpPr txBox="1"/>
              <p:nvPr/>
            </p:nvSpPr>
            <p:spPr>
              <a:xfrm>
                <a:off x="5191784" y="2810233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83BB65-9248-A64D-99C3-18FCAC690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84" y="2810233"/>
                <a:ext cx="25461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7F05F9F8-627A-4B43-8713-BD16B63E720B}"/>
              </a:ext>
            </a:extLst>
          </p:cNvPr>
          <p:cNvCxnSpPr>
            <a:cxnSpLocks/>
            <a:stCxn id="9" idx="7"/>
            <a:endCxn id="19" idx="1"/>
          </p:cNvCxnSpPr>
          <p:nvPr/>
        </p:nvCxnSpPr>
        <p:spPr>
          <a:xfrm rot="16200000" flipH="1">
            <a:off x="4180255" y="1781391"/>
            <a:ext cx="342463" cy="1233489"/>
          </a:xfrm>
          <a:prstGeom prst="curvedConnector3">
            <a:avLst>
              <a:gd name="adj1" fmla="val -7099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FAE1F509-925D-6E42-A741-8693FFF1B13F}"/>
              </a:ext>
            </a:extLst>
          </p:cNvPr>
          <p:cNvCxnSpPr>
            <a:cxnSpLocks/>
            <a:stCxn id="13" idx="4"/>
            <a:endCxn id="21" idx="3"/>
          </p:cNvCxnSpPr>
          <p:nvPr/>
        </p:nvCxnSpPr>
        <p:spPr>
          <a:xfrm rot="5400000" flipH="1" flipV="1">
            <a:off x="4337618" y="2158854"/>
            <a:ext cx="11687" cy="1645519"/>
          </a:xfrm>
          <a:prstGeom prst="curvedConnector3">
            <a:avLst>
              <a:gd name="adj1" fmla="val -1980234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FEB338FC-5429-BA4F-8DF4-DC82887E626F}"/>
              </a:ext>
            </a:extLst>
          </p:cNvPr>
          <p:cNvCxnSpPr>
            <a:cxnSpLocks/>
            <a:stCxn id="15" idx="0"/>
            <a:endCxn id="17" idx="1"/>
          </p:cNvCxnSpPr>
          <p:nvPr/>
        </p:nvCxnSpPr>
        <p:spPr>
          <a:xfrm rot="5400000" flipH="1" flipV="1">
            <a:off x="4165310" y="1381437"/>
            <a:ext cx="184741" cy="1817084"/>
          </a:xfrm>
          <a:prstGeom prst="curvedConnector3">
            <a:avLst>
              <a:gd name="adj1" fmla="val 231599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D5676EE1-7251-A347-960B-531D3629EB9A}"/>
              </a:ext>
            </a:extLst>
          </p:cNvPr>
          <p:cNvSpPr/>
          <p:nvPr/>
        </p:nvSpPr>
        <p:spPr>
          <a:xfrm>
            <a:off x="5238117" y="2602191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B901E3-9045-6741-BD4E-B27960A160CB}"/>
                  </a:ext>
                </a:extLst>
              </p:cNvPr>
              <p:cNvSpPr txBox="1"/>
              <p:nvPr/>
            </p:nvSpPr>
            <p:spPr>
              <a:xfrm>
                <a:off x="5295594" y="2513256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B901E3-9045-6741-BD4E-B27960A16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94" y="2513256"/>
                <a:ext cx="254618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466202D0-6E7D-FB4B-9047-BE33422F0B50}"/>
              </a:ext>
            </a:extLst>
          </p:cNvPr>
          <p:cNvCxnSpPr>
            <a:cxnSpLocks/>
            <a:stCxn id="11" idx="5"/>
            <a:endCxn id="26" idx="3"/>
          </p:cNvCxnSpPr>
          <p:nvPr/>
        </p:nvCxnSpPr>
        <p:spPr>
          <a:xfrm rot="5400000" flipH="1" flipV="1">
            <a:off x="4437657" y="2075595"/>
            <a:ext cx="203768" cy="1426185"/>
          </a:xfrm>
          <a:prstGeom prst="curvedConnector3">
            <a:avLst>
              <a:gd name="adj1" fmla="val -11931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662EC0C-7BB4-E643-A2A9-642DDDEF68D4}"/>
                  </a:ext>
                </a:extLst>
              </p:cNvPr>
              <p:cNvSpPr/>
              <p:nvPr/>
            </p:nvSpPr>
            <p:spPr>
              <a:xfrm>
                <a:off x="4198774" y="2159095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662EC0C-7BB4-E643-A2A9-642DDDEF6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74" y="2159095"/>
                <a:ext cx="370934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1753EA8-AB07-5741-AC79-19FC13F12D61}"/>
                  </a:ext>
                </a:extLst>
              </p:cNvPr>
              <p:cNvSpPr/>
              <p:nvPr/>
            </p:nvSpPr>
            <p:spPr>
              <a:xfrm>
                <a:off x="5570138" y="2420923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1753EA8-AB07-5741-AC79-19FC13F12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138" y="2420923"/>
                <a:ext cx="38266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C9AEC811-BA20-F943-83A9-515A84F53A7B}"/>
              </a:ext>
            </a:extLst>
          </p:cNvPr>
          <p:cNvSpPr/>
          <p:nvPr/>
        </p:nvSpPr>
        <p:spPr>
          <a:xfrm>
            <a:off x="3633070" y="2575029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D2FAF46-E77E-EA4E-8787-ADE1AB79ABE1}"/>
                  </a:ext>
                </a:extLst>
              </p:cNvPr>
              <p:cNvSpPr txBox="1"/>
              <p:nvPr/>
            </p:nvSpPr>
            <p:spPr>
              <a:xfrm>
                <a:off x="3421734" y="2479726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D2FAF46-E77E-EA4E-8787-ADE1AB79A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734" y="2479726"/>
                <a:ext cx="254618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121349DB-0567-9D43-8709-5BFCFE9DA45D}"/>
              </a:ext>
            </a:extLst>
          </p:cNvPr>
          <p:cNvCxnSpPr>
            <a:cxnSpLocks/>
            <a:stCxn id="31" idx="5"/>
            <a:endCxn id="19" idx="3"/>
          </p:cNvCxnSpPr>
          <p:nvPr/>
        </p:nvCxnSpPr>
        <p:spPr>
          <a:xfrm rot="5400000" flipH="1" flipV="1">
            <a:off x="4332867" y="2024278"/>
            <a:ext cx="20179" cy="1250549"/>
          </a:xfrm>
          <a:prstGeom prst="curvedConnector3">
            <a:avLst>
              <a:gd name="adj1" fmla="val -1204802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25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F22C-C3A7-EE47-B3D1-E795CA6E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Functions: one-to-one correspondence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0E3C-2F9B-164C-9741-C6F048B271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901" y="3539335"/>
                <a:ext cx="8654537" cy="1032373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/>
                  <a:t>In other words </a:t>
                </a:r>
                <a:r>
                  <a:rPr lang="en-US" sz="2000" u="sng" dirty="0"/>
                  <a:t>each member of </a:t>
                </a:r>
                <a14:m>
                  <m:oMath xmlns:m="http://schemas.openxmlformats.org/officeDocument/2006/math">
                    <m:r>
                      <a:rPr lang="en-US" sz="2000" i="1" u="sng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u="sng" dirty="0"/>
                  <a:t> is paired with one and only one member of </a:t>
                </a:r>
                <a14:m>
                  <m:oMath xmlns:m="http://schemas.openxmlformats.org/officeDocument/2006/math">
                    <m:r>
                      <a:rPr lang="en-US" sz="2000" i="1" u="sng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u="sng" dirty="0"/>
                  <a:t>each member of </a:t>
                </a:r>
                <a14:m>
                  <m:oMath xmlns:m="http://schemas.openxmlformats.org/officeDocument/2006/math">
                    <m:r>
                      <a:rPr lang="en-US" sz="2000" i="1" u="sng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u="sng" dirty="0"/>
                  <a:t> is paired with one and only one member of </a:t>
                </a:r>
                <a14:m>
                  <m:oMath xmlns:m="http://schemas.openxmlformats.org/officeDocument/2006/math">
                    <m:r>
                      <a:rPr lang="en-US" sz="2000" i="1" u="sng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, and none of the members from either set are left unpaired.</a:t>
                </a: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0E3C-2F9B-164C-9741-C6F048B27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901" y="3539335"/>
                <a:ext cx="8654537" cy="1032373"/>
              </a:xfrm>
              <a:blipFill>
                <a:blip r:embed="rId2"/>
                <a:stretch>
                  <a:fillRect l="-587" t="-2439" r="-117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67E35-9AE6-FE4F-B230-84FBD15F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D72CA0-BF73-7840-B886-B0D09E5F2A92}"/>
                  </a:ext>
                </a:extLst>
              </p:cNvPr>
              <p:cNvSpPr/>
              <p:nvPr/>
            </p:nvSpPr>
            <p:spPr>
              <a:xfrm>
                <a:off x="199901" y="959003"/>
                <a:ext cx="8654536" cy="8415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Definition</a:t>
                </a:r>
                <a:r>
                  <a:rPr lang="en-US" sz="2000" dirty="0">
                    <a:solidFill>
                      <a:schemeClr val="tx1"/>
                    </a:solidFill>
                  </a:rPr>
                  <a:t>: A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bijective</a:t>
                </a:r>
                <a:r>
                  <a:rPr lang="en-US" sz="2000" dirty="0">
                    <a:solidFill>
                      <a:schemeClr val="tx1"/>
                    </a:solidFill>
                  </a:rPr>
                  <a:t> (or one-to-one correspondence) if 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it is both injective and surjective.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D72CA0-BF73-7840-B886-B0D09E5F2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01" y="959003"/>
                <a:ext cx="8654536" cy="841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0B1B09B9-E015-844F-9896-C8B91066D063}"/>
              </a:ext>
            </a:extLst>
          </p:cNvPr>
          <p:cNvSpPr/>
          <p:nvPr/>
        </p:nvSpPr>
        <p:spPr>
          <a:xfrm>
            <a:off x="3167164" y="1980797"/>
            <a:ext cx="763990" cy="1139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C13193-67E2-9748-8A67-C700BF639441}"/>
              </a:ext>
            </a:extLst>
          </p:cNvPr>
          <p:cNvSpPr/>
          <p:nvPr/>
        </p:nvSpPr>
        <p:spPr>
          <a:xfrm>
            <a:off x="4767591" y="1980797"/>
            <a:ext cx="763990" cy="1139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480313E-24BA-9649-A7DB-6A9BBFCC6AFA}"/>
                  </a:ext>
                </a:extLst>
              </p:cNvPr>
              <p:cNvSpPr/>
              <p:nvPr/>
            </p:nvSpPr>
            <p:spPr>
              <a:xfrm>
                <a:off x="2793566" y="2789001"/>
                <a:ext cx="3922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480313E-24BA-9649-A7DB-6A9BBFCC6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566" y="2789001"/>
                <a:ext cx="39228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D39BDB2F-ACD6-4B4E-86A6-DDBA424AD245}"/>
              </a:ext>
            </a:extLst>
          </p:cNvPr>
          <p:cNvSpPr/>
          <p:nvPr/>
        </p:nvSpPr>
        <p:spPr>
          <a:xfrm>
            <a:off x="3468763" y="2159936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77346D-CBE2-7341-8633-F557DAD172A3}"/>
                  </a:ext>
                </a:extLst>
              </p:cNvPr>
              <p:cNvSpPr txBox="1"/>
              <p:nvPr/>
            </p:nvSpPr>
            <p:spPr>
              <a:xfrm>
                <a:off x="3527897" y="2078638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77346D-CBE2-7341-8633-F557DAD1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97" y="2078638"/>
                <a:ext cx="25461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9BFD4B8-8222-6A40-A116-4CDF2D59F8EF}"/>
              </a:ext>
            </a:extLst>
          </p:cNvPr>
          <p:cNvSpPr/>
          <p:nvPr/>
        </p:nvSpPr>
        <p:spPr>
          <a:xfrm>
            <a:off x="3596216" y="2608821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15971D-DF1A-1141-A8A9-E7548C703A6D}"/>
                  </a:ext>
                </a:extLst>
              </p:cNvPr>
              <p:cNvSpPr txBox="1"/>
              <p:nvPr/>
            </p:nvSpPr>
            <p:spPr>
              <a:xfrm>
                <a:off x="3648223" y="2481215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15971D-DF1A-1141-A8A9-E7548C703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223" y="2481215"/>
                <a:ext cx="25461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BEC63936-2E8C-F749-B3D2-4EC3FF551C3D}"/>
              </a:ext>
            </a:extLst>
          </p:cNvPr>
          <p:cNvSpPr/>
          <p:nvPr/>
        </p:nvSpPr>
        <p:spPr>
          <a:xfrm>
            <a:off x="3238613" y="2601134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8B63B5-A498-564E-B052-BE83592DBC16}"/>
                  </a:ext>
                </a:extLst>
              </p:cNvPr>
              <p:cNvSpPr txBox="1"/>
              <p:nvPr/>
            </p:nvSpPr>
            <p:spPr>
              <a:xfrm>
                <a:off x="3301943" y="2512999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8B63B5-A498-564E-B052-BE83592DB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943" y="2512999"/>
                <a:ext cx="25461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571976EA-B070-FD4D-8E24-72A33069630C}"/>
              </a:ext>
            </a:extLst>
          </p:cNvPr>
          <p:cNvSpPr/>
          <p:nvPr/>
        </p:nvSpPr>
        <p:spPr>
          <a:xfrm>
            <a:off x="3214286" y="2329503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0343C0-65E8-024B-AEC0-B21F8B0B2432}"/>
                  </a:ext>
                </a:extLst>
              </p:cNvPr>
              <p:cNvSpPr txBox="1"/>
              <p:nvPr/>
            </p:nvSpPr>
            <p:spPr>
              <a:xfrm>
                <a:off x="3229070" y="2275015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0343C0-65E8-024B-AEC0-B21F8B0B2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070" y="2275015"/>
                <a:ext cx="25461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5F434B-F805-BD4B-9085-DF536E5F4074}"/>
              </a:ext>
            </a:extLst>
          </p:cNvPr>
          <p:cNvSpPr/>
          <p:nvPr/>
        </p:nvSpPr>
        <p:spPr>
          <a:xfrm>
            <a:off x="5066418" y="2130245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754BAA-F4AF-EE46-BD99-B105673D2440}"/>
                  </a:ext>
                </a:extLst>
              </p:cNvPr>
              <p:cNvSpPr txBox="1"/>
              <p:nvPr/>
            </p:nvSpPr>
            <p:spPr>
              <a:xfrm>
                <a:off x="5102337" y="2045958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754BAA-F4AF-EE46-BD99-B105673D2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37" y="2045958"/>
                <a:ext cx="25461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01094DE0-CB0C-9D43-9E25-6CD0705D4680}"/>
              </a:ext>
            </a:extLst>
          </p:cNvPr>
          <p:cNvSpPr/>
          <p:nvPr/>
        </p:nvSpPr>
        <p:spPr>
          <a:xfrm>
            <a:off x="4868428" y="2502004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D14663-2D6F-9649-BE2F-8C765C8B3A30}"/>
                  </a:ext>
                </a:extLst>
              </p:cNvPr>
              <p:cNvSpPr txBox="1"/>
              <p:nvPr/>
            </p:nvSpPr>
            <p:spPr>
              <a:xfrm>
                <a:off x="4919236" y="2419899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D14663-2D6F-9649-BE2F-8C765C8B3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236" y="2419899"/>
                <a:ext cx="25461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289A7D65-1E21-0942-8657-DA3388A85CF8}"/>
              </a:ext>
            </a:extLst>
          </p:cNvPr>
          <p:cNvSpPr/>
          <p:nvPr/>
        </p:nvSpPr>
        <p:spPr>
          <a:xfrm>
            <a:off x="5066418" y="2838311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341882-0A5A-3D46-B090-DF933B4F319C}"/>
                  </a:ext>
                </a:extLst>
              </p:cNvPr>
              <p:cNvSpPr txBox="1"/>
              <p:nvPr/>
            </p:nvSpPr>
            <p:spPr>
              <a:xfrm>
                <a:off x="5106497" y="2757387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341882-0A5A-3D46-B090-DF933B4F3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497" y="2757387"/>
                <a:ext cx="254618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97610CCC-53C0-6A48-9B70-C276A63D4FA1}"/>
              </a:ext>
            </a:extLst>
          </p:cNvPr>
          <p:cNvCxnSpPr>
            <a:cxnSpLocks/>
            <a:stCxn id="10" idx="7"/>
            <a:endCxn id="20" idx="1"/>
          </p:cNvCxnSpPr>
          <p:nvPr/>
        </p:nvCxnSpPr>
        <p:spPr>
          <a:xfrm rot="16200000" flipH="1">
            <a:off x="4047126" y="1680703"/>
            <a:ext cx="342068" cy="1329569"/>
          </a:xfrm>
          <a:prstGeom prst="curvedConnector3">
            <a:avLst>
              <a:gd name="adj1" fmla="val -71073"/>
            </a:avLst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058725EB-0986-CF48-8581-21AABEC40341}"/>
              </a:ext>
            </a:extLst>
          </p:cNvPr>
          <p:cNvCxnSpPr>
            <a:cxnSpLocks/>
            <a:stCxn id="14" idx="4"/>
            <a:endCxn id="22" idx="2"/>
          </p:cNvCxnSpPr>
          <p:nvPr/>
        </p:nvCxnSpPr>
        <p:spPr>
          <a:xfrm rot="16200000" flipH="1">
            <a:off x="4083492" y="1904950"/>
            <a:ext cx="187612" cy="1778240"/>
          </a:xfrm>
          <a:prstGeom prst="curvedConnector2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029DCF65-D320-B743-98CA-6A5BB8601E9C}"/>
              </a:ext>
            </a:extLst>
          </p:cNvPr>
          <p:cNvCxnSpPr>
            <a:cxnSpLocks/>
            <a:stCxn id="16" idx="0"/>
            <a:endCxn id="18" idx="1"/>
          </p:cNvCxnSpPr>
          <p:nvPr/>
        </p:nvCxnSpPr>
        <p:spPr>
          <a:xfrm rot="5400000" flipH="1" flipV="1">
            <a:off x="4080023" y="1328591"/>
            <a:ext cx="184741" cy="1817084"/>
          </a:xfrm>
          <a:prstGeom prst="curvedConnector3">
            <a:avLst>
              <a:gd name="adj1" fmla="val 231599"/>
            </a:avLst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1795D90-BE7D-1348-9E1D-72FC9553F829}"/>
              </a:ext>
            </a:extLst>
          </p:cNvPr>
          <p:cNvSpPr/>
          <p:nvPr/>
        </p:nvSpPr>
        <p:spPr>
          <a:xfrm>
            <a:off x="5227648" y="2368598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B8122E9-1CC3-9549-8813-779AB535EFC1}"/>
                  </a:ext>
                </a:extLst>
              </p:cNvPr>
              <p:cNvSpPr txBox="1"/>
              <p:nvPr/>
            </p:nvSpPr>
            <p:spPr>
              <a:xfrm>
                <a:off x="5244382" y="2163203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B8122E9-1CC3-9549-8813-779AB535E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82" y="2163203"/>
                <a:ext cx="254618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E8D3B53D-67BD-9E41-8EC8-4FD36A5B66FD}"/>
              </a:ext>
            </a:extLst>
          </p:cNvPr>
          <p:cNvSpPr/>
          <p:nvPr/>
        </p:nvSpPr>
        <p:spPr>
          <a:xfrm>
            <a:off x="5219025" y="2669793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5A1C64-39EE-5545-9615-9AD455297BCE}"/>
                  </a:ext>
                </a:extLst>
              </p:cNvPr>
              <p:cNvSpPr txBox="1"/>
              <p:nvPr/>
            </p:nvSpPr>
            <p:spPr>
              <a:xfrm>
                <a:off x="5236017" y="2623596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5A1C64-39EE-5545-9615-9AD455297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017" y="2623596"/>
                <a:ext cx="254618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F6EBC37F-FB34-8449-8141-4B6020E948D9}"/>
              </a:ext>
            </a:extLst>
          </p:cNvPr>
          <p:cNvSpPr/>
          <p:nvPr/>
        </p:nvSpPr>
        <p:spPr>
          <a:xfrm>
            <a:off x="3411430" y="2922275"/>
            <a:ext cx="99130" cy="991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1E2085E-EAD6-1448-85C8-71BAE877C8DA}"/>
                  </a:ext>
                </a:extLst>
              </p:cNvPr>
              <p:cNvSpPr txBox="1"/>
              <p:nvPr/>
            </p:nvSpPr>
            <p:spPr>
              <a:xfrm>
                <a:off x="3468907" y="2833340"/>
                <a:ext cx="2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1E2085E-EAD6-1448-85C8-71BAE877C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907" y="2833340"/>
                <a:ext cx="254618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ADA21C07-AAAD-8D47-A47E-7D4E12B1E17B}"/>
              </a:ext>
            </a:extLst>
          </p:cNvPr>
          <p:cNvCxnSpPr>
            <a:cxnSpLocks/>
            <a:stCxn id="12" idx="4"/>
            <a:endCxn id="29" idx="2"/>
          </p:cNvCxnSpPr>
          <p:nvPr/>
        </p:nvCxnSpPr>
        <p:spPr>
          <a:xfrm rot="16200000" flipH="1">
            <a:off x="4426700" y="1927032"/>
            <a:ext cx="11407" cy="1573244"/>
          </a:xfrm>
          <a:prstGeom prst="curvedConnector2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4FBCF18D-334F-F549-AB80-9EFC75D58BD6}"/>
              </a:ext>
            </a:extLst>
          </p:cNvPr>
          <p:cNvCxnSpPr>
            <a:cxnSpLocks/>
            <a:stCxn id="31" idx="4"/>
            <a:endCxn id="27" idx="6"/>
          </p:cNvCxnSpPr>
          <p:nvPr/>
        </p:nvCxnSpPr>
        <p:spPr>
          <a:xfrm rot="5400000" flipH="1" flipV="1">
            <a:off x="4092265" y="1786892"/>
            <a:ext cx="603242" cy="1865783"/>
          </a:xfrm>
          <a:prstGeom prst="curvedConnector4">
            <a:avLst>
              <a:gd name="adj1" fmla="val -25790"/>
              <a:gd name="adj2" fmla="val 105445"/>
            </a:avLst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5DA94A4-01ED-5243-B6A6-A92D50704113}"/>
                  </a:ext>
                </a:extLst>
              </p:cNvPr>
              <p:cNvSpPr/>
              <p:nvPr/>
            </p:nvSpPr>
            <p:spPr>
              <a:xfrm>
                <a:off x="3979327" y="2237823"/>
                <a:ext cx="8273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5DA94A4-01ED-5243-B6A6-A92D50704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327" y="2237823"/>
                <a:ext cx="827341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370EF21-CAD9-714A-965A-5466BE5283FC}"/>
                  </a:ext>
                </a:extLst>
              </p:cNvPr>
              <p:cNvSpPr/>
              <p:nvPr/>
            </p:nvSpPr>
            <p:spPr>
              <a:xfrm>
                <a:off x="5588457" y="2732728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370EF21-CAD9-714A-965A-5466BE5283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457" y="2732728"/>
                <a:ext cx="38266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BD52C2A5-BED0-FC45-B312-4D012B27141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4280" t="37405" r="11849" b="38510"/>
          <a:stretch/>
        </p:blipFill>
        <p:spPr>
          <a:xfrm>
            <a:off x="4678817" y="4571708"/>
            <a:ext cx="4265284" cy="17996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D74AE04-84AE-C34F-AF67-A8D68BCCB47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4828" t="37546" r="11850" b="39324"/>
          <a:stretch/>
        </p:blipFill>
        <p:spPr>
          <a:xfrm>
            <a:off x="306717" y="4600911"/>
            <a:ext cx="4265284" cy="1741258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17A19CD-0270-5743-B3D5-7A3711BC9FB3}"/>
              </a:ext>
            </a:extLst>
          </p:cNvPr>
          <p:cNvCxnSpPr/>
          <p:nvPr/>
        </p:nvCxnSpPr>
        <p:spPr>
          <a:xfrm>
            <a:off x="1033330" y="4852109"/>
            <a:ext cx="2378532" cy="13477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C4C06F-74AA-2F42-A95E-F482F4231892}"/>
              </a:ext>
            </a:extLst>
          </p:cNvPr>
          <p:cNvCxnSpPr>
            <a:cxnSpLocks/>
          </p:cNvCxnSpPr>
          <p:nvPr/>
        </p:nvCxnSpPr>
        <p:spPr>
          <a:xfrm flipH="1">
            <a:off x="846445" y="4903399"/>
            <a:ext cx="2564985" cy="13477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DD71E6E-BF02-A448-9E7B-49F861E9D58B}"/>
              </a:ext>
            </a:extLst>
          </p:cNvPr>
          <p:cNvCxnSpPr/>
          <p:nvPr/>
        </p:nvCxnSpPr>
        <p:spPr>
          <a:xfrm>
            <a:off x="5543840" y="4720709"/>
            <a:ext cx="2378532" cy="13477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2BE29F1-97DC-9E4A-8E9A-B1CAD6619685}"/>
              </a:ext>
            </a:extLst>
          </p:cNvPr>
          <p:cNvCxnSpPr>
            <a:cxnSpLocks/>
          </p:cNvCxnSpPr>
          <p:nvPr/>
        </p:nvCxnSpPr>
        <p:spPr>
          <a:xfrm flipH="1">
            <a:off x="5356955" y="4771999"/>
            <a:ext cx="2564985" cy="13477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rved Right Arrow 43">
            <a:extLst>
              <a:ext uri="{FF2B5EF4-FFF2-40B4-BE49-F238E27FC236}">
                <a16:creationId xmlns:a16="http://schemas.microsoft.com/office/drawing/2014/main" id="{1FAC18DC-5C25-724C-B56D-07E32BE0CC14}"/>
              </a:ext>
            </a:extLst>
          </p:cNvPr>
          <p:cNvSpPr/>
          <p:nvPr/>
        </p:nvSpPr>
        <p:spPr>
          <a:xfrm rot="20911706">
            <a:off x="105617" y="4001937"/>
            <a:ext cx="616615" cy="1592857"/>
          </a:xfrm>
          <a:prstGeom prst="curvedRightArrow">
            <a:avLst>
              <a:gd name="adj1" fmla="val 25000"/>
              <a:gd name="adj2" fmla="val 50000"/>
              <a:gd name="adj3" fmla="val 48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urved Right Arrow 44">
            <a:extLst>
              <a:ext uri="{FF2B5EF4-FFF2-40B4-BE49-F238E27FC236}">
                <a16:creationId xmlns:a16="http://schemas.microsoft.com/office/drawing/2014/main" id="{1CA28616-DB9B-4243-90E7-57D7716672D8}"/>
              </a:ext>
            </a:extLst>
          </p:cNvPr>
          <p:cNvSpPr/>
          <p:nvPr/>
        </p:nvSpPr>
        <p:spPr>
          <a:xfrm rot="21279790" flipH="1">
            <a:off x="8344243" y="3966788"/>
            <a:ext cx="547523" cy="115080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34125EE-B47F-734A-8AA8-3CBB28E7F6D9}"/>
                  </a:ext>
                </a:extLst>
              </p14:cNvPr>
              <p14:cNvContentPartPr/>
              <p14:nvPr/>
            </p14:nvContentPartPr>
            <p14:xfrm>
              <a:off x="3899160" y="1388880"/>
              <a:ext cx="4257720" cy="95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34125EE-B47F-734A-8AA8-3CBB28E7F6D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82960" y="1372680"/>
                <a:ext cx="4290120" cy="1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207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3AE34-EE18-0141-9D1D-77DFE43A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1A581-55C5-FD4A-BCBC-82229DFE96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sz="2000" dirty="0"/>
                  <a:t>We can define a function by listing its action on every element.</a:t>
                </a:r>
              </a:p>
              <a:p>
                <a:r>
                  <a:rPr lang="en-US" sz="2000" dirty="0"/>
                  <a:t>A </a:t>
                </a:r>
                <a:r>
                  <a:rPr lang="en-US" sz="2000" i="1" dirty="0"/>
                  <a:t>lookup table </a:t>
                </a:r>
                <a:r>
                  <a:rPr lang="en-US" sz="2000" dirty="0"/>
                  <a:t>is an array that replaces runtime computation with a simpler array indexing operation.</a:t>
                </a:r>
              </a:p>
              <a:p>
                <a:r>
                  <a:rPr lang="en-US" sz="2000" b="1" dirty="0"/>
                  <a:t>Example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0, 0.1 .. 1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 0.6,1,−0.6,−1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/>
                  <a:t>Example</a:t>
                </a:r>
                <a:r>
                  <a:rPr lang="en-US" sz="2000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𝑚𝑖𝑛𝑢𝑠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800" dirty="0"/>
                  <a:t> defined as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𝑚𝑖𝑛𝑢𝑠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𝑖𝑠𝑃𝑜𝑠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defined as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𝑖𝑠𝑃𝑜𝑠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𝑓𝑎𝑙𝑠𝑒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≤0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𝑖𝑠𝑃𝑟𝑖𝑚𝑒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𝔹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1A581-55C5-FD4A-BCBC-82229DFE96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 b="-1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745AE-857F-4A4E-8BA7-CA0C8FF8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ACC6868-4783-DA47-BC32-61DB240EC8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7828676"/>
                  </p:ext>
                </p:extLst>
              </p:nvPr>
            </p:nvGraphicFramePr>
            <p:xfrm>
              <a:off x="1252894" y="2687320"/>
              <a:ext cx="691243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6036">
                      <a:extLst>
                        <a:ext uri="{9D8B030D-6E8A-4147-A177-3AD203B41FA5}">
                          <a16:colId xmlns:a16="http://schemas.microsoft.com/office/drawing/2014/main" val="2802153761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1058026085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3507225678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447085152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3352645340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889820837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1932099114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437626012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1177205003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27226719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2787877839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40141871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342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0.6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1.0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1.0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0.6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0.0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-0.6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-0.6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705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ACC6868-4783-DA47-BC32-61DB240EC8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7828676"/>
                  </p:ext>
                </p:extLst>
              </p:nvPr>
            </p:nvGraphicFramePr>
            <p:xfrm>
              <a:off x="1252894" y="2687320"/>
              <a:ext cx="691243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6036">
                      <a:extLst>
                        <a:ext uri="{9D8B030D-6E8A-4147-A177-3AD203B41FA5}">
                          <a16:colId xmlns:a16="http://schemas.microsoft.com/office/drawing/2014/main" val="2802153761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1058026085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3507225678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447085152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3352645340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889820837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1932099114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437626012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1177205003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27226719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2787877839"/>
                        </a:ext>
                      </a:extLst>
                    </a:gridCol>
                    <a:gridCol w="576036">
                      <a:extLst>
                        <a:ext uri="{9D8B030D-6E8A-4147-A177-3AD203B41FA5}">
                          <a16:colId xmlns:a16="http://schemas.microsoft.com/office/drawing/2014/main" val="40141871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22" t="-6667" r="-1115556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342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22" t="-110345" r="-1115556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0.6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1.0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1.0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0.6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0.0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-0.6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-0.6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>
                              <a:solidFill>
                                <a:srgbClr val="E83E8C"/>
                              </a:solidFill>
                              <a:latin typeface="SFMono-Regular"/>
                            </a:rPr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705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A27A65-A604-174F-8492-7AE9761EFA58}"/>
                  </a:ext>
                </a:extLst>
              </p14:cNvPr>
              <p14:cNvContentPartPr/>
              <p14:nvPr/>
            </p14:nvContentPartPr>
            <p14:xfrm>
              <a:off x="425520" y="1714680"/>
              <a:ext cx="8312040" cy="3851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A27A65-A604-174F-8492-7AE9761EFA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320" y="1698480"/>
                <a:ext cx="8344440" cy="38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F1E8505-CD67-DD4B-ABD7-AB70982C898A}"/>
                  </a:ext>
                </a:extLst>
              </p14:cNvPr>
              <p14:cNvContentPartPr/>
              <p14:nvPr/>
            </p14:nvContentPartPr>
            <p14:xfrm>
              <a:off x="3915360" y="679320"/>
              <a:ext cx="4459320" cy="5535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F1E8505-CD67-DD4B-ABD7-AB70982C89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9160" y="663120"/>
                <a:ext cx="4491720" cy="556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012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B867-757F-7B44-BB35-10E7A20B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73596-0A99-FC42-A5F5-539E6246ED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901" y="959003"/>
                <a:ext cx="8802585" cy="526111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A function that can be defined simultaneously for many different sets is called polymorphic. </a:t>
                </a:r>
              </a:p>
              <a:p>
                <a:r>
                  <a:rPr lang="en-US" sz="2000" dirty="0"/>
                  <a:t>Identity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defined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any set</a:t>
                </a:r>
              </a:p>
              <a:p>
                <a:r>
                  <a:rPr lang="en-US" sz="2000" b="1" dirty="0"/>
                  <a:t>Example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dirty="0"/>
              </a:p>
              <a:p>
                <a:r>
                  <a:rPr lang="en-US" sz="2000" b="1" dirty="0"/>
                  <a:t>Example</a:t>
                </a:r>
                <a:r>
                  <a:rPr lang="en-US" sz="2000" dirty="0"/>
                  <a:t>: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45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135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225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70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315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set of functions.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                 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73596-0A99-FC42-A5F5-539E6246ED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901" y="959003"/>
                <a:ext cx="8802585" cy="5261112"/>
              </a:xfrm>
              <a:blipFill>
                <a:blip r:embed="rId2"/>
                <a:stretch>
                  <a:fillRect l="-576" t="-723" r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A40-D6EE-C048-9D41-13211EB7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9683CB-7F63-9341-875D-20B2A8924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79" y="2859765"/>
            <a:ext cx="6309359" cy="833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644C24-3E64-3746-BC2F-9AE10692D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371"/>
          <a:stretch/>
        </p:blipFill>
        <p:spPr>
          <a:xfrm>
            <a:off x="814250" y="3937450"/>
            <a:ext cx="796835" cy="833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5B0E9D-DBC4-5E4F-BC13-E9767611B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371"/>
          <a:stretch/>
        </p:blipFill>
        <p:spPr>
          <a:xfrm>
            <a:off x="2225434" y="3927849"/>
            <a:ext cx="796835" cy="8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3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65DE-A829-374F-8F71-8B71F145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7D0D1-639C-704B-A36B-A0F9413850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sz="2000" dirty="0"/>
                  <a:t>Returning to sums and products:</a:t>
                </a:r>
              </a:p>
              <a:p>
                <a:pPr lvl="1"/>
                <a:r>
                  <a:rPr lang="en-AU" sz="1800" dirty="0"/>
                  <a:t>Left injection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𝑖𝑛𝑗</m:t>
                    </m:r>
                    <m:r>
                      <a:rPr lang="en-AU" sz="1800" i="1" baseline="-25000">
                        <a:latin typeface="Cambria Math" panose="02040503050406030204" pitchFamily="18" charset="0"/>
                      </a:rPr>
                      <m:t>𝑙𝑒𝑓𝑡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 ∷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AU" sz="1800"/>
                      <m:t> 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 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AU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AU" sz="1800" dirty="0"/>
                  <a:t>defined as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𝑖𝑛𝑗</m:t>
                    </m:r>
                    <m:r>
                      <a:rPr lang="en-AU" sz="1800" i="1" baseline="-25000">
                        <a:latin typeface="Cambria Math" panose="02040503050406030204" pitchFamily="18" charset="0"/>
                      </a:rPr>
                      <m:t>𝑙𝑒𝑓𝑡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𝑙𝑒𝑓𝑡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1800" dirty="0"/>
              </a:p>
              <a:p>
                <a:pPr lvl="1"/>
                <a:r>
                  <a:rPr lang="en-AU" sz="1800" dirty="0"/>
                  <a:t>Right injection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𝑖𝑛𝑗</m:t>
                    </m:r>
                    <m:r>
                      <a:rPr lang="en-AU" sz="1800" i="1" baseline="-25000">
                        <a:latin typeface="Cambria Math" panose="02040503050406030204" pitchFamily="18" charset="0"/>
                      </a:rPr>
                      <m:t>𝑟𝑖𝑔h𝑡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 ∷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1800"/>
                      <m:t> 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 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AU" sz="1800" dirty="0"/>
                  <a:t> is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𝑖𝑛𝑗</m:t>
                    </m:r>
                    <m:r>
                      <a:rPr lang="en-AU" sz="1800" i="1" baseline="-25000">
                        <a:latin typeface="Cambria Math" panose="02040503050406030204" pitchFamily="18" charset="0"/>
                      </a:rPr>
                      <m:t>𝑟𝑖𝑔h𝑡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𝑟𝑖𝑔h𝑡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1800" dirty="0"/>
              </a:p>
              <a:p>
                <a:pPr lvl="1"/>
                <a:endParaRPr lang="en-AU" sz="1800" dirty="0"/>
              </a:p>
              <a:p>
                <a:pPr lvl="1"/>
                <a:r>
                  <a:rPr lang="en-AU" sz="1800" dirty="0"/>
                  <a:t>Left projection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𝑝𝑟𝑜𝑗</m:t>
                    </m:r>
                    <m:r>
                      <a:rPr lang="en-AU" sz="1800" i="1" baseline="-25000">
                        <a:latin typeface="Cambria Math" panose="02040503050406030204" pitchFamily="18" charset="0"/>
                      </a:rPr>
                      <m:t>𝑙𝑒𝑓𝑡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 ∷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1800"/>
                      <m:t> 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 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A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800" dirty="0"/>
                  <a:t>is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𝑝𝑟𝑜𝑗</m:t>
                    </m:r>
                    <m:r>
                      <a:rPr lang="en-AU" sz="1800" i="1" baseline="-25000">
                        <a:latin typeface="Cambria Math" panose="02040503050406030204" pitchFamily="18" charset="0"/>
                      </a:rPr>
                      <m:t>𝑙𝑒𝑓𝑡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AU" sz="1800" dirty="0"/>
              </a:p>
              <a:p>
                <a:pPr lvl="1"/>
                <a:r>
                  <a:rPr lang="en-AU" sz="1800" dirty="0"/>
                  <a:t>Right projection you can work out for yourself!</a:t>
                </a:r>
              </a:p>
              <a:p>
                <a:r>
                  <a:rPr lang="en-AU" sz="2000" b="1" dirty="0"/>
                  <a:t>Example</a:t>
                </a:r>
                <a:r>
                  <a:rPr lang="en-AU" sz="2000" dirty="0"/>
                  <a:t>:  Define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𝑡𝑎𝑖𝑙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h𝑒𝑎𝑑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</m:oMath>
                </a14:m>
                <a:r>
                  <a:rPr lang="en-US" sz="2000" dirty="0"/>
                  <a:t>, then all possible outcomes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lvl="8"/>
                <a:endParaRPr lang="en-AU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7D0D1-639C-704B-A36B-A0F9413850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21F4C-19D0-2C4E-964C-B87B7C88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351305B-5467-1F47-BFFB-2871F969B5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4889924"/>
                  </p:ext>
                </p:extLst>
              </p:nvPr>
            </p:nvGraphicFramePr>
            <p:xfrm>
              <a:off x="1279911" y="4336184"/>
              <a:ext cx="6584178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97363">
                      <a:extLst>
                        <a:ext uri="{9D8B030D-6E8A-4147-A177-3AD203B41FA5}">
                          <a16:colId xmlns:a16="http://schemas.microsoft.com/office/drawing/2014/main" val="4268081471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2066908996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487062629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4290895465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3440503276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2568817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𝑡𝑎𝑖𝑙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𝑡𝑎𝑖𝑙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𝑡𝑎𝑖𝑙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𝑡𝑎𝑖𝑙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𝑡𝑎𝑖𝑙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𝑡𝑎𝑖𝑙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,6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0234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h𝑒𝑎𝑑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h𝑒𝑎𝑑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h𝑒𝑎𝑑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h𝑒𝑎𝑑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h𝑒𝑎𝑑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h𝑒𝑎𝑑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,6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768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351305B-5467-1F47-BFFB-2871F969B5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4889924"/>
                  </p:ext>
                </p:extLst>
              </p:nvPr>
            </p:nvGraphicFramePr>
            <p:xfrm>
              <a:off x="1279911" y="4336184"/>
              <a:ext cx="6584178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97363">
                      <a:extLst>
                        <a:ext uri="{9D8B030D-6E8A-4147-A177-3AD203B41FA5}">
                          <a16:colId xmlns:a16="http://schemas.microsoft.com/office/drawing/2014/main" val="4268081471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2066908996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487062629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4290895465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3440503276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2568817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9" t="-3333" r="-49770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326" t="-3333" r="-40348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333" r="-29885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333" r="-19885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4651" t="-3333" r="-10116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8851" t="-333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60234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9" t="-106897" r="-49770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326" t="-106897" r="-403488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6897" r="-29885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6897" r="-19885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4651" t="-106897" r="-10116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8851" t="-106897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837682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557082-BF35-B241-AF05-3F6EDD630A53}"/>
              </a:ext>
            </a:extLst>
          </p:cNvPr>
          <p:cNvCxnSpPr/>
          <p:nvPr/>
        </p:nvCxnSpPr>
        <p:spPr>
          <a:xfrm>
            <a:off x="1879913" y="5212715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02A587-52EB-4C45-8B54-248FB2F932F9}"/>
              </a:ext>
            </a:extLst>
          </p:cNvPr>
          <p:cNvCxnSpPr/>
          <p:nvPr/>
        </p:nvCxnSpPr>
        <p:spPr>
          <a:xfrm>
            <a:off x="2892284" y="5212715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0A64C9-CC35-0442-B969-D517746A2D55}"/>
              </a:ext>
            </a:extLst>
          </p:cNvPr>
          <p:cNvCxnSpPr/>
          <p:nvPr/>
        </p:nvCxnSpPr>
        <p:spPr>
          <a:xfrm>
            <a:off x="3969969" y="5212715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096A35-6023-2540-8444-656ED5464920}"/>
              </a:ext>
            </a:extLst>
          </p:cNvPr>
          <p:cNvCxnSpPr/>
          <p:nvPr/>
        </p:nvCxnSpPr>
        <p:spPr>
          <a:xfrm>
            <a:off x="5047654" y="5212715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C8DA21-F5A7-B44C-A3EE-54993BE2E237}"/>
              </a:ext>
            </a:extLst>
          </p:cNvPr>
          <p:cNvCxnSpPr/>
          <p:nvPr/>
        </p:nvCxnSpPr>
        <p:spPr>
          <a:xfrm>
            <a:off x="6103569" y="5212715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07C163-ECAB-F34B-8760-F11534404FB6}"/>
              </a:ext>
            </a:extLst>
          </p:cNvPr>
          <p:cNvCxnSpPr/>
          <p:nvPr/>
        </p:nvCxnSpPr>
        <p:spPr>
          <a:xfrm>
            <a:off x="7246569" y="5212715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F8F2F5-041B-244A-B350-8B1E7678D8EE}"/>
              </a:ext>
            </a:extLst>
          </p:cNvPr>
          <p:cNvCxnSpPr>
            <a:cxnSpLocks/>
          </p:cNvCxnSpPr>
          <p:nvPr/>
        </p:nvCxnSpPr>
        <p:spPr>
          <a:xfrm>
            <a:off x="8030342" y="4881922"/>
            <a:ext cx="4245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FF6142-5304-9E44-83CD-01CDD8D5B155}"/>
              </a:ext>
            </a:extLst>
          </p:cNvPr>
          <p:cNvCxnSpPr>
            <a:cxnSpLocks/>
          </p:cNvCxnSpPr>
          <p:nvPr/>
        </p:nvCxnSpPr>
        <p:spPr>
          <a:xfrm>
            <a:off x="8030342" y="4511808"/>
            <a:ext cx="4245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FF38575-E9E8-CD45-99EB-DF97E3E873E6}"/>
                  </a:ext>
                </a:extLst>
              </p:cNvPr>
              <p:cNvSpPr/>
              <p:nvPr/>
            </p:nvSpPr>
            <p:spPr>
              <a:xfrm>
                <a:off x="8527856" y="4302308"/>
                <a:ext cx="6103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FF38575-E9E8-CD45-99EB-DF97E3E87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856" y="4302308"/>
                <a:ext cx="6103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4B526-A981-6F49-86FD-20F8B28D64DE}"/>
                  </a:ext>
                </a:extLst>
              </p:cNvPr>
              <p:cNvSpPr/>
              <p:nvPr/>
            </p:nvSpPr>
            <p:spPr>
              <a:xfrm>
                <a:off x="8512937" y="4647142"/>
                <a:ext cx="748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4B526-A981-6F49-86FD-20F8B28D6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937" y="4647142"/>
                <a:ext cx="7482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27671E9-D993-4C4B-9381-3E4B5BC0CBDF}"/>
                  </a:ext>
                </a:extLst>
              </p:cNvPr>
              <p:cNvSpPr/>
              <p:nvPr/>
            </p:nvSpPr>
            <p:spPr>
              <a:xfrm>
                <a:off x="1665406" y="562683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27671E9-D993-4C4B-9381-3E4B5BC0C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06" y="5626838"/>
                <a:ext cx="3658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451D933-1AFB-1C43-9611-0639D04D6FEB}"/>
                  </a:ext>
                </a:extLst>
              </p:cNvPr>
              <p:cNvSpPr/>
              <p:nvPr/>
            </p:nvSpPr>
            <p:spPr>
              <a:xfrm>
                <a:off x="2709381" y="562683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451D933-1AFB-1C43-9611-0639D04D6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381" y="5626838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7E4385B-E99A-5344-9679-B970E5452E00}"/>
                  </a:ext>
                </a:extLst>
              </p:cNvPr>
              <p:cNvSpPr/>
              <p:nvPr/>
            </p:nvSpPr>
            <p:spPr>
              <a:xfrm>
                <a:off x="3766348" y="562683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7E4385B-E99A-5344-9679-B970E5452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348" y="5626838"/>
                <a:ext cx="3658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1DD229C-F8F0-4D44-8F96-6CEA5169EB25}"/>
                  </a:ext>
                </a:extLst>
              </p:cNvPr>
              <p:cNvSpPr/>
              <p:nvPr/>
            </p:nvSpPr>
            <p:spPr>
              <a:xfrm>
                <a:off x="4875018" y="5593715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1DD229C-F8F0-4D44-8F96-6CEA5169E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018" y="5593715"/>
                <a:ext cx="3658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EC3B033-F653-5C43-A844-9AA7300E5800}"/>
                  </a:ext>
                </a:extLst>
              </p:cNvPr>
              <p:cNvSpPr/>
              <p:nvPr/>
            </p:nvSpPr>
            <p:spPr>
              <a:xfrm>
                <a:off x="5887201" y="5593715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EC3B033-F653-5C43-A844-9AA7300E5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201" y="5593715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2740D15-4A84-2B43-B2A7-008921ECC167}"/>
                  </a:ext>
                </a:extLst>
              </p:cNvPr>
              <p:cNvSpPr/>
              <p:nvPr/>
            </p:nvSpPr>
            <p:spPr>
              <a:xfrm>
                <a:off x="7063666" y="5593715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2740D15-4A84-2B43-B2A7-008921ECC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666" y="5593715"/>
                <a:ext cx="365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3E32877-04E0-284E-BD0A-A485BA503FF7}"/>
                  </a:ext>
                </a:extLst>
              </p:cNvPr>
              <p:cNvSpPr/>
              <p:nvPr/>
            </p:nvSpPr>
            <p:spPr>
              <a:xfrm>
                <a:off x="-18044" y="5625762"/>
                <a:ext cx="17389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𝑑𝑖𝑒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3E32877-04E0-284E-BD0A-A485BA503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44" y="5625762"/>
                <a:ext cx="1738938" cy="3693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3381351-0CD5-B345-949A-D7002BE94CEA}"/>
                  </a:ext>
                </a:extLst>
              </p:cNvPr>
              <p:cNvSpPr/>
              <p:nvPr/>
            </p:nvSpPr>
            <p:spPr>
              <a:xfrm>
                <a:off x="7055711" y="3806645"/>
                <a:ext cx="18313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3381351-0CD5-B345-949A-D7002BE94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711" y="3806645"/>
                <a:ext cx="1831335" cy="369332"/>
              </a:xfrm>
              <a:prstGeom prst="rect">
                <a:avLst/>
              </a:prstGeom>
              <a:blipFill>
                <a:blip r:embed="rId13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1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023EB-358B-BB43-A46E-73922C70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210E5-6F4A-1943-B950-33A321BEFA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sz="2000" dirty="0"/>
                  <a:t>Is this function polymorphic?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𝑚𝑖𝑛𝑢𝑠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 ∷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AU" sz="1800"/>
                      <m:t> 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 </m:t>
                    </m:r>
                    <m:r>
                      <m:rPr>
                        <m:nor/>
                      </m:rPr>
                      <a:rPr lang="en-AU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AU" sz="1800" dirty="0"/>
                  <a:t> defined as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𝑚𝑖𝑛𝑢𝑠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AU" sz="1800" dirty="0"/>
              </a:p>
              <a:p>
                <a:pPr lvl="1"/>
                <a:endParaRPr lang="en-AU" sz="1800" dirty="0"/>
              </a:p>
              <a:p>
                <a:r>
                  <a:rPr lang="en-AU" sz="2000" dirty="0"/>
                  <a:t>Not defined for all sets, e.g. </a:t>
                </a:r>
                <a:r>
                  <a:rPr lang="en-A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𝔹, </a:t>
                </a:r>
                <a:r>
                  <a:rPr lang="en-AU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ℕ</a:t>
                </a:r>
                <a:r>
                  <a:rPr lang="en-A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AU" sz="2000" dirty="0">
                  <a:ea typeface="Cambria Math" panose="02040503050406030204" pitchFamily="18" charset="0"/>
                </a:endParaRPr>
              </a:p>
              <a:p>
                <a:r>
                  <a:rPr lang="en-AU" sz="2000" dirty="0">
                    <a:ea typeface="Cambria Math" panose="02040503050406030204" pitchFamily="18" charset="0"/>
                  </a:rPr>
                  <a:t>But defined for more than one set, e.g. </a:t>
                </a:r>
                <a:r>
                  <a:rPr lang="en-A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ℤ</a:t>
                </a:r>
                <a:r>
                  <a:rPr lang="en-AU" sz="2000" dirty="0"/>
                  <a:t>, </a:t>
                </a:r>
                <a:r>
                  <a:rPr lang="en-AU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ℝ</a:t>
                </a:r>
                <a:r>
                  <a:rPr lang="en-A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AU" sz="2000" dirty="0"/>
              </a:p>
              <a:p>
                <a:r>
                  <a:rPr lang="en-AU" sz="2000" dirty="0"/>
                  <a:t>Precisely – polymorphic over any set for which ‘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000" dirty="0"/>
                  <a:t>’ is defined.</a:t>
                </a:r>
              </a:p>
              <a:p>
                <a:endParaRPr lang="en-AU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210E5-6F4A-1943-B950-33A321BEFA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CB58B-F86C-6A48-AE27-3D208CE1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D369EE1-1B84-6D4C-9E33-BCC94B890252}"/>
                  </a:ext>
                </a:extLst>
              </p14:cNvPr>
              <p14:cNvContentPartPr/>
              <p14:nvPr/>
            </p14:nvContentPartPr>
            <p14:xfrm>
              <a:off x="336600" y="654840"/>
              <a:ext cx="5657760" cy="2417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D369EE1-1B84-6D4C-9E33-BCC94B890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400" y="638640"/>
                <a:ext cx="5690160" cy="244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70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4313-1368-F14D-81DE-572FBDBB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Combining Functions - 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28DA7-F3D6-5A45-9F4D-B8316D980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sz="2000" dirty="0"/>
                  <a:t>If we have functions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∷</m:t>
                    </m:r>
                    <m:r>
                      <m:rPr>
                        <m:sty m:val="p"/>
                      </m:rPr>
                      <a:rPr lang="en-AU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AU" sz="2000" dirty="0"/>
                  <a:t> and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∷</m:t>
                    </m:r>
                    <m:r>
                      <m:rPr>
                        <m:sty m:val="p"/>
                      </m:rPr>
                      <a:rPr lang="en-AU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AU" sz="2000" dirty="0"/>
                  <a:t>, we define a new function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∘ 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∷</m:t>
                    </m:r>
                    <m:r>
                      <m:rPr>
                        <m:sty m:val="p"/>
                      </m:rPr>
                      <a:rPr lang="en-AU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AU" sz="2000" dirty="0"/>
                  <a:t>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AU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28DA7-F3D6-5A45-9F4D-B8316D980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1BC47-A012-194E-8F7F-C85F1812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63C55E2-4E98-6D40-BEA0-A87C621483EA}"/>
                  </a:ext>
                </a:extLst>
              </p:cNvPr>
              <p:cNvSpPr/>
              <p:nvPr/>
            </p:nvSpPr>
            <p:spPr>
              <a:xfrm>
                <a:off x="1891737" y="2859195"/>
                <a:ext cx="763990" cy="11396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63C55E2-4E98-6D40-BEA0-A87C62148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737" y="2859195"/>
                <a:ext cx="763990" cy="11396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F639716-89AC-7A4F-A32C-1DA0E4DC5462}"/>
                  </a:ext>
                </a:extLst>
              </p:cNvPr>
              <p:cNvSpPr/>
              <p:nvPr/>
            </p:nvSpPr>
            <p:spPr>
              <a:xfrm>
                <a:off x="3583573" y="2859195"/>
                <a:ext cx="763990" cy="11396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F639716-89AC-7A4F-A32C-1DA0E4DC5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573" y="2859195"/>
                <a:ext cx="763990" cy="113961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A2C06D2-4A79-6E42-98C3-DD93DBF6F5F1}"/>
                  </a:ext>
                </a:extLst>
              </p:cNvPr>
              <p:cNvSpPr/>
              <p:nvPr/>
            </p:nvSpPr>
            <p:spPr>
              <a:xfrm>
                <a:off x="5275409" y="2802040"/>
                <a:ext cx="763990" cy="11396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A2C06D2-4A79-6E42-98C3-DD93DBF6F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409" y="2802040"/>
                <a:ext cx="763990" cy="113961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163991-24AE-1546-9D11-661BE02EFE5A}"/>
                  </a:ext>
                </a:extLst>
              </p:cNvPr>
              <p:cNvSpPr/>
              <p:nvPr/>
            </p:nvSpPr>
            <p:spPr>
              <a:xfrm>
                <a:off x="2786586" y="3244334"/>
                <a:ext cx="5613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163991-24AE-1546-9D11-661BE02EF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86" y="3244334"/>
                <a:ext cx="561371" cy="369332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0A9B7DF-CD0B-7249-89B3-86F6E0D008EE}"/>
                  </a:ext>
                </a:extLst>
              </p:cNvPr>
              <p:cNvSpPr/>
              <p:nvPr/>
            </p:nvSpPr>
            <p:spPr>
              <a:xfrm>
                <a:off x="4616305" y="3241607"/>
                <a:ext cx="5613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0A9B7DF-CD0B-7249-89B3-86F6E0D00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305" y="3241607"/>
                <a:ext cx="561371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3DF988B-73C3-2441-9504-ABD13448BDF3}"/>
                  </a:ext>
                </a:extLst>
              </p:cNvPr>
              <p:cNvSpPr/>
              <p:nvPr/>
            </p:nvSpPr>
            <p:spPr>
              <a:xfrm>
                <a:off x="2881803" y="2902139"/>
                <a:ext cx="370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3DF988B-73C3-2441-9504-ABD13448B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803" y="2902139"/>
                <a:ext cx="37093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51117F-9A52-A14F-84AC-FCA18BD0195C}"/>
                  </a:ext>
                </a:extLst>
              </p:cNvPr>
              <p:cNvSpPr/>
              <p:nvPr/>
            </p:nvSpPr>
            <p:spPr>
              <a:xfrm>
                <a:off x="4701903" y="2899412"/>
                <a:ext cx="3826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51117F-9A52-A14F-84AC-FCA18BD01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903" y="2899412"/>
                <a:ext cx="382604" cy="369332"/>
              </a:xfrm>
              <a:prstGeom prst="rect">
                <a:avLst/>
              </a:prstGeom>
              <a:blipFill>
                <a:blip r:embed="rId10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B81AAC1-A735-2A49-9CD0-0582F5E83ED6}"/>
                  </a:ext>
                </a:extLst>
              </p14:cNvPr>
              <p14:cNvContentPartPr/>
              <p14:nvPr/>
            </p14:nvContentPartPr>
            <p14:xfrm>
              <a:off x="711360" y="1003320"/>
              <a:ext cx="6125040" cy="2978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B81AAC1-A735-2A49-9CD0-0582F5E83ED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5160" y="987120"/>
                <a:ext cx="6157440" cy="301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616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CA5D6-435A-BE4C-8D2E-8ED5F214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Combining Functions - 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DD85D-E58F-B94C-82AF-9FFCE346C2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sz="2000" dirty="0"/>
                  <a:t>We defined earlier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𝑚𝑖𝑛𝑢𝑠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 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m:rPr>
                        <m:nor/>
                      </m:rPr>
                      <a:rPr lang="en-AU" sz="2000"/>
                      <m:t>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AU" sz="2000" dirty="0"/>
                  <a:t> and</a:t>
                </a:r>
                <a14:m>
                  <m:oMath xmlns:m="http://schemas.openxmlformats.org/officeDocument/2006/math">
                    <m:r>
                      <a:rPr lang="en-AU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𝑖𝑠𝑃𝑜𝑠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 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ℝ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 </m:t>
                    </m:r>
                    <m:r>
                      <m:rPr>
                        <m:nor/>
                      </m:rPr>
                      <a:rPr lang="en-AU" sz="2000"/>
                      <m:t>𝔹</m:t>
                    </m:r>
                  </m:oMath>
                </a14:m>
                <a:r>
                  <a:rPr lang="en-AU" sz="2000" dirty="0"/>
                  <a:t>.</a:t>
                </a:r>
              </a:p>
              <a:p>
                <a:pPr marL="0" indent="0">
                  <a:buNone/>
                </a:pPr>
                <a:endParaRPr lang="en-AU" sz="2000" dirty="0"/>
              </a:p>
              <a:p>
                <a:r>
                  <a:rPr lang="en-AU" sz="2000" dirty="0"/>
                  <a:t>Can we define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𝑚𝑖𝑛𝑢𝑠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∘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𝑖𝑠𝑃𝑜𝑠</m:t>
                    </m:r>
                  </m:oMath>
                </a14:m>
                <a:r>
                  <a:rPr lang="en-AU" sz="2000" i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AU" sz="20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or</a:t>
                </a:r>
                <a:r>
                  <a:rPr lang="en-AU" sz="2000" i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𝑖𝑠𝑃𝑜𝑠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𝑚𝑖𝑛𝑢𝑠</m:t>
                    </m:r>
                  </m:oMath>
                </a14:m>
                <a:r>
                  <a:rPr lang="en-AU" sz="20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?</a:t>
                </a:r>
              </a:p>
              <a:p>
                <a:r>
                  <a:rPr lang="en-AU" sz="20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For the one we can define, what is its domain and codomain?</a:t>
                </a:r>
              </a:p>
              <a:p>
                <a:r>
                  <a:rPr lang="en-AU" sz="20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Can you describe in words what this combined function does?</a:t>
                </a:r>
                <a:endParaRPr lang="en-AU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DD85D-E58F-B94C-82AF-9FFCE346C2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5FA8C-E70B-3443-AAAE-FA2065AF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967052-51C9-CE40-8DB0-2595CAE01482}"/>
                  </a:ext>
                </a:extLst>
              </p14:cNvPr>
              <p14:cNvContentPartPr/>
              <p14:nvPr/>
            </p14:nvContentPartPr>
            <p14:xfrm>
              <a:off x="298440" y="799920"/>
              <a:ext cx="7547040" cy="4442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967052-51C9-CE40-8DB0-2595CAE014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240" y="783720"/>
                <a:ext cx="7579440" cy="447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21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7405-D5FD-DB4A-A131-53CE6BAD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Combining Sets – Set of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796BDA-DC4A-2247-B6C6-D52EB91EE9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sz="2000" dirty="0"/>
                  <a:t>Until now have thought of elements of sets, and functions, as different things.</a:t>
                </a:r>
              </a:p>
              <a:p>
                <a:endParaRPr lang="en-AU" sz="2000" dirty="0"/>
              </a:p>
              <a:p>
                <a:r>
                  <a:rPr lang="en-AU" sz="2000" dirty="0"/>
                  <a:t>But given sets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20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2000" dirty="0">
                    <a:ea typeface="Cambria Math" panose="02040503050406030204" pitchFamily="18" charset="0"/>
                  </a:rPr>
                  <a:t>, we can form a new set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 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2000" dirty="0"/>
                  <a:t> – the set of all possible functions from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2000" dirty="0"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2000" dirty="0"/>
                  <a:t>.</a:t>
                </a:r>
              </a:p>
              <a:p>
                <a:endParaRPr lang="en-AU" sz="2000" dirty="0"/>
              </a:p>
              <a:p>
                <a:r>
                  <a:rPr lang="en-AU" sz="2000" dirty="0"/>
                  <a:t>There is no difference between writing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∷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AU" sz="2000" dirty="0"/>
                  <a:t> and saying “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AU" sz="2000" dirty="0"/>
                  <a:t> is an element of the set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 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2000" dirty="0"/>
                  <a:t>”.</a:t>
                </a:r>
              </a:p>
              <a:p>
                <a:r>
                  <a:rPr lang="en-US" sz="2000" b="1" dirty="0"/>
                  <a:t>Example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marL="457200" lvl="1" indent="0">
                  <a:buNone/>
                </a:pP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796BDA-DC4A-2247-B6C6-D52EB91EE9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 r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35F71-6482-D54D-B7E4-13EE7414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1C3FEB7-676E-FC4B-9BC1-A99A9298253B}"/>
                  </a:ext>
                </a:extLst>
              </p:cNvPr>
              <p:cNvSpPr/>
              <p:nvPr/>
            </p:nvSpPr>
            <p:spPr>
              <a:xfrm>
                <a:off x="4265012" y="4218555"/>
                <a:ext cx="763990" cy="11396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1C3FEB7-676E-FC4B-9BC1-A99A92982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012" y="4218555"/>
                <a:ext cx="763990" cy="113961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2149B7-4A25-7746-8243-3B010EFCF51D}"/>
                  </a:ext>
                </a:extLst>
              </p:cNvPr>
              <p:cNvSpPr/>
              <p:nvPr/>
            </p:nvSpPr>
            <p:spPr>
              <a:xfrm>
                <a:off x="5956848" y="4218555"/>
                <a:ext cx="763990" cy="11396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12149B7-4A25-7746-8243-3B010EFCF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848" y="4218555"/>
                <a:ext cx="763990" cy="11396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2B0D00FB-0317-EF43-803F-9DD90BE63F40}"/>
              </a:ext>
            </a:extLst>
          </p:cNvPr>
          <p:cNvCxnSpPr>
            <a:stCxn id="6" idx="7"/>
            <a:endCxn id="7" idx="1"/>
          </p:cNvCxnSpPr>
          <p:nvPr/>
        </p:nvCxnSpPr>
        <p:spPr>
          <a:xfrm rot="5400000" flipH="1" flipV="1">
            <a:off x="5492925" y="3809640"/>
            <a:ext cx="12700" cy="1151614"/>
          </a:xfrm>
          <a:prstGeom prst="curvedConnector3">
            <a:avLst>
              <a:gd name="adj1" fmla="val 1828394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5364B739-6F9F-3848-9060-581271B34926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029002" y="4788360"/>
            <a:ext cx="927846" cy="12700"/>
          </a:xfrm>
          <a:prstGeom prst="curvedConnector3">
            <a:avLst>
              <a:gd name="adj1" fmla="val 51173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48010AA1-90BB-4F4E-99A5-36FF79E77A1B}"/>
              </a:ext>
            </a:extLst>
          </p:cNvPr>
          <p:cNvCxnSpPr>
            <a:cxnSpLocks/>
            <a:stCxn id="6" idx="5"/>
            <a:endCxn id="7" idx="3"/>
          </p:cNvCxnSpPr>
          <p:nvPr/>
        </p:nvCxnSpPr>
        <p:spPr>
          <a:xfrm rot="16200000" flipH="1">
            <a:off x="5492925" y="4615466"/>
            <a:ext cx="12700" cy="1151614"/>
          </a:xfrm>
          <a:prstGeom prst="curvedConnector3">
            <a:avLst>
              <a:gd name="adj1" fmla="val 311411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7CB2ADA1-7CF5-8948-80E2-F0030EAA5FE6}"/>
              </a:ext>
            </a:extLst>
          </p:cNvPr>
          <p:cNvCxnSpPr>
            <a:cxnSpLocks/>
            <a:stCxn id="6" idx="0"/>
            <a:endCxn id="7" idx="0"/>
          </p:cNvCxnSpPr>
          <p:nvPr/>
        </p:nvCxnSpPr>
        <p:spPr>
          <a:xfrm rot="5400000" flipH="1" flipV="1">
            <a:off x="5492925" y="3372637"/>
            <a:ext cx="12700" cy="1691836"/>
          </a:xfrm>
          <a:prstGeom prst="curvedConnector3">
            <a:avLst>
              <a:gd name="adj1" fmla="val 334285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260C2C0-B3D2-9743-8558-78668EED9911}"/>
              </a:ext>
            </a:extLst>
          </p:cNvPr>
          <p:cNvSpPr txBox="1"/>
          <p:nvPr/>
        </p:nvSpPr>
        <p:spPr>
          <a:xfrm rot="5400000">
            <a:off x="5470771" y="4092533"/>
            <a:ext cx="22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4526D03-495B-E143-9131-1F1A27D814DC}"/>
                  </a:ext>
                </a:extLst>
              </p:cNvPr>
              <p:cNvSpPr/>
              <p:nvPr/>
            </p:nvSpPr>
            <p:spPr>
              <a:xfrm>
                <a:off x="5277834" y="3394730"/>
                <a:ext cx="430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4526D03-495B-E143-9131-1F1A27D81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834" y="3394730"/>
                <a:ext cx="43018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57E3E9-CC14-5C4A-B068-E92F92C9D5BB}"/>
                  </a:ext>
                </a:extLst>
              </p:cNvPr>
              <p:cNvSpPr/>
              <p:nvPr/>
            </p:nvSpPr>
            <p:spPr>
              <a:xfrm>
                <a:off x="5275173" y="3769926"/>
                <a:ext cx="435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57E3E9-CC14-5C4A-B068-E92F92C9D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173" y="3769926"/>
                <a:ext cx="435504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AC51093-4315-6D4F-8F0F-ABA1519A5573}"/>
                  </a:ext>
                </a:extLst>
              </p:cNvPr>
              <p:cNvSpPr/>
              <p:nvPr/>
            </p:nvSpPr>
            <p:spPr>
              <a:xfrm>
                <a:off x="5278990" y="4431728"/>
                <a:ext cx="4405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AC51093-4315-6D4F-8F0F-ABA1519A5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990" y="4431728"/>
                <a:ext cx="44057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74574CFE-2E1D-3345-A6D2-604FA60CA3E1}"/>
              </a:ext>
            </a:extLst>
          </p:cNvPr>
          <p:cNvSpPr/>
          <p:nvPr/>
        </p:nvSpPr>
        <p:spPr>
          <a:xfrm>
            <a:off x="5223921" y="3343707"/>
            <a:ext cx="542831" cy="2394857"/>
          </a:xfrm>
          <a:prstGeom prst="ellipse">
            <a:avLst/>
          </a:prstGeom>
          <a:solidFill>
            <a:schemeClr val="bg1">
              <a:lumMod val="65000"/>
              <a:alpha val="29000"/>
            </a:schemeClr>
          </a:solidFill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1D8C639-4078-F043-B726-5BC28A2CD768}"/>
                  </a:ext>
                </a:extLst>
              </p:cNvPr>
              <p:cNvSpPr/>
              <p:nvPr/>
            </p:nvSpPr>
            <p:spPr>
              <a:xfrm>
                <a:off x="5514181" y="5586032"/>
                <a:ext cx="3876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1D8C639-4078-F043-B726-5BC28A2CD7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181" y="5586032"/>
                <a:ext cx="38767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23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7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80836-A78D-9046-91DC-F922E16C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Combining Sets – Sets of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100F24-30CB-7C46-B67F-E71D1F1167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901" y="959002"/>
                <a:ext cx="8780813" cy="5503169"/>
              </a:xfrm>
            </p:spPr>
            <p:txBody>
              <a:bodyPr>
                <a:normAutofit/>
              </a:bodyPr>
              <a:lstStyle/>
              <a:p>
                <a:r>
                  <a:rPr lang="en-AU" sz="2000" dirty="0"/>
                  <a:t>We can extend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AU" sz="2000" dirty="0"/>
                  <a:t> symbol to more than two sets via </a:t>
                </a:r>
                <a:r>
                  <a:rPr lang="en-AU" sz="2000" i="1" dirty="0"/>
                  <a:t>right associativity</a:t>
                </a:r>
                <a:r>
                  <a:rPr lang="en-AU" sz="2000" dirty="0"/>
                  <a:t>:</a:t>
                </a:r>
              </a:p>
              <a:p>
                <a:r>
                  <a:rPr lang="en-US" sz="2000" b="1" dirty="0"/>
                  <a:t>Example</a:t>
                </a:r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AU" sz="2000" dirty="0"/>
                  <a:t>the set of functions from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2000" dirty="0"/>
                  <a:t> to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≢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b="1" dirty="0"/>
                  <a:t>Example</a:t>
                </a:r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Say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000" dirty="0"/>
                  <a:t> then we can define a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Or in a general case, for arbitrary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are any sets with defined operation of addition “+”.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QUIZ</a:t>
                </a:r>
                <a:r>
                  <a:rPr lang="en-US" sz="2000" dirty="0"/>
                  <a:t>: Change the definition above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will you have a different result? If not/yes then why?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100F24-30CB-7C46-B67F-E71D1F1167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901" y="959002"/>
                <a:ext cx="8780813" cy="5503169"/>
              </a:xfrm>
              <a:blipFill>
                <a:blip r:embed="rId2"/>
                <a:stretch>
                  <a:fillRect l="-723" t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EB93B-EA01-A74D-8F3F-1902002F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C93B-5462-6F40-9857-00D387E5E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Combining Sets – Sets of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4E8144-39A8-4248-9768-898FC63D4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sz="2000" dirty="0"/>
                  <a:t>(Polymorphic) examples:</a:t>
                </a:r>
              </a:p>
              <a:p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𝑝𝑎𝑖𝑟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 ∷</m:t>
                    </m:r>
                    <m:r>
                      <m:rPr>
                        <m:sty m:val="p"/>
                      </m:rPr>
                      <a:rPr lang="en-AU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⟶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 ⟶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B</m:t>
                    </m:r>
                  </m:oMath>
                </a14:m>
                <a:r>
                  <a:rPr lang="en-A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AU" sz="2000" dirty="0"/>
                  <a:t>is defined as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𝑝𝑎𝑖𝑟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AU" sz="2000" dirty="0"/>
                  <a:t>  </a:t>
                </a:r>
                <a:r>
                  <a:rPr lang="en-AU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takes two inputs, produce an output</a:t>
                </a:r>
              </a:p>
              <a:p>
                <a:pPr marL="0" indent="0">
                  <a:buNone/>
                </a:pPr>
                <a:r>
                  <a:rPr lang="en-AU" sz="2000" dirty="0"/>
                  <a:t>or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𝑝𝑎𝑖𝑟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AU" sz="2000" dirty="0"/>
                  <a:t> </a:t>
                </a:r>
                <a:r>
                  <a:rPr lang="en-AU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takes an input, produces a fn., that takes another input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𝑐𝑜𝑚𝑝𝑜𝑠𝑒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∷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</a:rPr>
                      <m:t> ⟶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) ⟶ (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</a:rPr>
                      <m:t> ⟶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) ⟶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</a:rPr>
                      <m:t>⟶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AU" sz="2000" dirty="0"/>
                  <a:t> is defined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𝑐𝑜𝑚𝑝𝑜𝑠𝑒</m:t>
                        </m:r>
                        <m:d>
                          <m:d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000" dirty="0"/>
              </a:p>
              <a:p>
                <a:pPr marL="0" indent="0">
                  <a:buNone/>
                </a:pPr>
                <a:r>
                  <a:rPr lang="en-AU" sz="2000" dirty="0"/>
                  <a:t>Is usually written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𝑐𝑜𝑚𝑝𝑜𝑠𝑒</m:t>
                        </m:r>
                        <m:d>
                          <m:d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AU" sz="2000" dirty="0"/>
                  <a:t> or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∘ 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AU" sz="2000" dirty="0"/>
              </a:p>
              <a:p>
                <a:pPr marL="0" indent="0">
                  <a:buNone/>
                </a:pPr>
                <a:endParaRPr lang="en-AU" sz="2000" dirty="0"/>
              </a:p>
              <a:p>
                <a:pPr marL="0" indent="0">
                  <a:buNone/>
                </a:pPr>
                <a:endParaRPr lang="en-AU" sz="2000" dirty="0"/>
              </a:p>
              <a:p>
                <a:pPr marL="0" indent="0">
                  <a:buNone/>
                </a:pPr>
                <a:endParaRPr lang="en-AU" sz="2000" dirty="0"/>
              </a:p>
              <a:p>
                <a:pPr marL="0" indent="0">
                  <a:buNone/>
                </a:pPr>
                <a:endParaRPr lang="en-AU" sz="2000" dirty="0"/>
              </a:p>
              <a:p>
                <a:pPr marL="0" indent="0">
                  <a:buNone/>
                </a:pPr>
                <a:r>
                  <a:rPr lang="en-AU" sz="2000" b="1" dirty="0"/>
                  <a:t>QUIZ</a:t>
                </a:r>
                <a:r>
                  <a:rPr lang="en-AU" sz="2000" dirty="0"/>
                  <a:t>: can you define a sensible polymorphic function from the set</a:t>
                </a:r>
                <a:endParaRPr lang="en-AU" sz="20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⟶ (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 ⟶ 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) ⟶ (</m:t>
                    </m:r>
                    <m:r>
                      <m:rPr>
                        <m:nor/>
                      </m:rPr>
                      <a:rPr lang="en-A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A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⟶ </m:t>
                    </m:r>
                    <m:r>
                      <m:rPr>
                        <m:nor/>
                      </m:rPr>
                      <a:rPr lang="en-A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A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⟶ </m:t>
                    </m:r>
                    <m:r>
                      <m:rPr>
                        <m:nor/>
                      </m:rPr>
                      <a:rPr lang="en-A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AU" sz="2000" dirty="0"/>
                  <a:t>?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4E8144-39A8-4248-9768-898FC63D4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3" t="-723" b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72C65-05F3-5643-BCA2-E8532EB1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E302120-D22B-2A4A-BDF9-EC13B8C21B8D}"/>
                  </a:ext>
                </a:extLst>
              </p:cNvPr>
              <p:cNvSpPr/>
              <p:nvPr/>
            </p:nvSpPr>
            <p:spPr>
              <a:xfrm>
                <a:off x="2381595" y="4010913"/>
                <a:ext cx="763990" cy="11396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E302120-D22B-2A4A-BDF9-EC13B8C21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595" y="4010913"/>
                <a:ext cx="763990" cy="113961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9D4902D-E8BC-9549-BBBA-F9EEEE7F1D41}"/>
                  </a:ext>
                </a:extLst>
              </p:cNvPr>
              <p:cNvSpPr/>
              <p:nvPr/>
            </p:nvSpPr>
            <p:spPr>
              <a:xfrm>
                <a:off x="4073431" y="4010913"/>
                <a:ext cx="763990" cy="11396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9D4902D-E8BC-9549-BBBA-F9EEEE7F1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431" y="4010913"/>
                <a:ext cx="763990" cy="11396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5B483DD-E845-014F-8A2F-AB9D97B7E447}"/>
                  </a:ext>
                </a:extLst>
              </p:cNvPr>
              <p:cNvSpPr/>
              <p:nvPr/>
            </p:nvSpPr>
            <p:spPr>
              <a:xfrm>
                <a:off x="5765267" y="3953758"/>
                <a:ext cx="763990" cy="11396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5B483DD-E845-014F-8A2F-AB9D97B7E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267" y="3953758"/>
                <a:ext cx="763990" cy="113961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85ADBD-10D4-ED40-9F73-BEFC4B8CDE6D}"/>
                  </a:ext>
                </a:extLst>
              </p:cNvPr>
              <p:cNvSpPr/>
              <p:nvPr/>
            </p:nvSpPr>
            <p:spPr>
              <a:xfrm>
                <a:off x="3276444" y="4396052"/>
                <a:ext cx="5613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85ADBD-10D4-ED40-9F73-BEFC4B8CD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444" y="4396052"/>
                <a:ext cx="561371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F5A97B-03EC-7343-A994-D830C7764238}"/>
                  </a:ext>
                </a:extLst>
              </p:cNvPr>
              <p:cNvSpPr/>
              <p:nvPr/>
            </p:nvSpPr>
            <p:spPr>
              <a:xfrm>
                <a:off x="5106163" y="4393325"/>
                <a:ext cx="5613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F5A97B-03EC-7343-A994-D830C7764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163" y="4393325"/>
                <a:ext cx="561371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410EB77-7579-5B4F-8268-8126EB73484B}"/>
                  </a:ext>
                </a:extLst>
              </p:cNvPr>
              <p:cNvSpPr/>
              <p:nvPr/>
            </p:nvSpPr>
            <p:spPr>
              <a:xfrm>
                <a:off x="3371661" y="4053857"/>
                <a:ext cx="370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410EB77-7579-5B4F-8268-8126EB734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661" y="4053857"/>
                <a:ext cx="370935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A6E34E4-BDED-8E4E-B26F-60FC079021BE}"/>
                  </a:ext>
                </a:extLst>
              </p:cNvPr>
              <p:cNvSpPr/>
              <p:nvPr/>
            </p:nvSpPr>
            <p:spPr>
              <a:xfrm>
                <a:off x="5191761" y="4051130"/>
                <a:ext cx="3826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A6E34E4-BDED-8E4E-B26F-60FC07902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61" y="4051130"/>
                <a:ext cx="382604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EDEC0E74-F3C8-AB46-B0E6-B2F83C142DF5}"/>
              </a:ext>
            </a:extLst>
          </p:cNvPr>
          <p:cNvSpPr/>
          <p:nvPr/>
        </p:nvSpPr>
        <p:spPr>
          <a:xfrm rot="7919811">
            <a:off x="2809844" y="2128468"/>
            <a:ext cx="3050342" cy="3388121"/>
          </a:xfrm>
          <a:prstGeom prst="arc">
            <a:avLst>
              <a:gd name="adj1" fmla="val 15788872"/>
              <a:gd name="adj2" fmla="val 205577"/>
            </a:avLst>
          </a:prstGeom>
          <a:ln>
            <a:headEnd type="triangle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B677-5686-DE49-971B-91646F2A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Combining Sets – Sets of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C188BB-E1C7-E743-A50E-5A61F28AD3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/>
                  <a:t>Example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𝔹</m:t>
                    </m:r>
                    <m: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⟶ 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𝔹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⟶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AU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) ⟶ 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A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AU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ℤ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𝑡𝑎𝑖𝑙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h𝑒𝑎𝑑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</m:oMath>
                </a14:m>
                <a:r>
                  <a:rPr lang="en-US" sz="2000" dirty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𝑡𝑎𝑖𝑙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”,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𝑐𝑜𝑖𝑛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h𝑒𝑎𝑑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”,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𝑐𝑜𝑖𝑛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𝑑𝑖𝑒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𝑑𝑖𝑒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𝑑𝑖𝑒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𝑑𝑖𝑒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nor/>
                        </m:rPr>
                        <a:rPr lang="en-AU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dobe Devanagari" panose="02040503050201020203" pitchFamily="18" charset="0"/>
                        </a:rPr>
                        <m:t>ℤ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dobe Devanagari" panose="02040503050201020203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dobe Devanagari" panose="02040503050201020203" pitchFamily="18" charset="0"/>
                        </a:rPr>
                        <m:t>where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dobe Devanagari" panose="02040503050201020203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𝔹</m:t>
                      </m:r>
                      <m:r>
                        <m:rPr>
                          <m:nor/>
                        </m:rPr>
                        <a:rPr lang="en-AU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dobe Devanagari" panose="02040503050201020203" pitchFamily="18" charset="0"/>
                        </a:rPr>
                        <m:t>ℤ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dobe Devanagari" panose="02040503050201020203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dobe Devanagari" panose="02040503050201020203" pitchFamily="18" charset="0"/>
                        </a:rPr>
                        <m:t>where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dobe Devanagari" panose="02040503050201020203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“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𝑡𝑎𝑖𝑙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”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“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h𝑒𝑎𝑑𝑠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”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Depending on the tag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𝑐𝑜𝑖𝑛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𝑑𝑖𝑒</m:t>
                    </m:r>
                  </m:oMath>
                </a14:m>
                <a:r>
                  <a:rPr lang="en-US" sz="2000" dirty="0"/>
                  <a:t>)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chosen e.g.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𝑡𝑎𝑖𝑙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”,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𝑐𝑜𝑖𝑛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𝑑𝑖𝑒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="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C188BB-E1C7-E743-A50E-5A61F28AD3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3" t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6A87B-0E32-1D44-8EF4-70C9D647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5FAD-7153-5247-B422-3997CE1DE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From Mathematics to Functional 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1D35-C6CE-7C4D-AF84-47096A292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All of the mathematics in this lecture relates to concepts you will see (soon!) introduced for programming.</a:t>
            </a:r>
          </a:p>
          <a:p>
            <a:endParaRPr lang="en-AU" sz="2000" dirty="0"/>
          </a:p>
          <a:p>
            <a:r>
              <a:rPr lang="en-AU" sz="2000" dirty="0"/>
              <a:t>But there are some differences in outlook to keep in mind.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26536-D664-DE4A-9438-25C9A970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8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1144-38B3-894B-B88C-1E57FE18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From Mathematics to Functional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C3B3A-1C65-4743-B57D-6E9A3AAAE5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901" y="1153885"/>
                <a:ext cx="8654537" cy="5066229"/>
              </a:xfrm>
            </p:spPr>
            <p:txBody>
              <a:bodyPr>
                <a:normAutofit/>
              </a:bodyPr>
              <a:lstStyle/>
              <a:p>
                <a:r>
                  <a:rPr lang="en-AU" sz="2000" dirty="0"/>
                  <a:t>Syntax differs between standard mathematics and any given programming language, e.g. </a:t>
                </a:r>
                <a:r>
                  <a:rPr lang="en-AU" sz="2000" dirty="0">
                    <a:latin typeface="Courier" charset="0"/>
                    <a:ea typeface="Courier" charset="0"/>
                    <a:cs typeface="Courier" charset="0"/>
                  </a:rPr>
                  <a:t>f x</a:t>
                </a:r>
                <a:r>
                  <a:rPr lang="en-AU" sz="2000" dirty="0">
                    <a:latin typeface="Calibri" panose="020F0502020204030204" pitchFamily="34" charset="0"/>
                    <a:ea typeface="Courier" charset="0"/>
                    <a:cs typeface="Calibri" panose="020F0502020204030204" pitchFamily="34" charset="0"/>
                  </a:rPr>
                  <a:t> in Haskell instead of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ourier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AU" sz="2000" i="1">
                        <a:latin typeface="Cambria Math" panose="02040503050406030204" pitchFamily="18" charset="0"/>
                        <a:ea typeface="Courier" charset="0"/>
                        <a:cs typeface="Calibri" panose="020F0502020204030204" pitchFamily="34" charset="0"/>
                      </a:rPr>
                      <m:t> (</m:t>
                    </m:r>
                    <m:r>
                      <a:rPr lang="en-AU" sz="2000" i="1">
                        <a:latin typeface="Cambria Math" panose="02040503050406030204" pitchFamily="18" charset="0"/>
                        <a:ea typeface="Courier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AU" sz="2000" i="1">
                        <a:latin typeface="Cambria Math" panose="02040503050406030204" pitchFamily="18" charset="0"/>
                        <a:ea typeface="Courier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AU" sz="2000" dirty="0"/>
                  <a:t>.</a:t>
                </a:r>
              </a:p>
              <a:p>
                <a:r>
                  <a:rPr lang="en-AU" sz="2000" dirty="0"/>
                  <a:t>Mathematicians are comfortable with infinite constructions, such as real numbers, but programmers restricted to finite memory.</a:t>
                </a:r>
              </a:p>
              <a:p>
                <a:r>
                  <a:rPr lang="en-AU" sz="2000" dirty="0"/>
                  <a:t>Mathematical functions assign an output to every input – programmed functions may crash, or get stuck in a loop.</a:t>
                </a:r>
              </a:p>
              <a:p>
                <a:r>
                  <a:rPr lang="en-AU" sz="2000" dirty="0"/>
                  <a:t>Mathematical functions are defined entirely by their association of output to input; in programming one mathematically identical function may be better than another, e.g. it may run faster.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C3B3A-1C65-4743-B57D-6E9A3AAAE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901" y="1153885"/>
                <a:ext cx="8654537" cy="5066229"/>
              </a:xfrm>
              <a:blipFill>
                <a:blip r:embed="rId2"/>
                <a:stretch>
                  <a:fillRect l="-587" t="-500" r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53BB0-76E7-E940-A74E-98639692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FA8D5FC-86B4-2F44-AFD4-CA7B4C8A8F0B}"/>
                  </a:ext>
                </a:extLst>
              </p14:cNvPr>
              <p14:cNvContentPartPr/>
              <p14:nvPr/>
            </p14:nvContentPartPr>
            <p14:xfrm>
              <a:off x="622440" y="635400"/>
              <a:ext cx="8101440" cy="4424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FA8D5FC-86B4-2F44-AFD4-CA7B4C8A8F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240" y="619200"/>
                <a:ext cx="8133840" cy="445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175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9ABD-8F84-D64A-ABC2-2DC6E837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0266B-8DB7-0347-B6CA-EB15AB3F4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  <a:p>
            <a:r>
              <a:rPr lang="en-US" dirty="0"/>
              <a:t>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61ED6-543E-ED4F-96B5-D5E2A159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4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3D1-967D-ED49-8948-A466CBD6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843506-5AD0-9549-B52A-2ADEBD5394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902" y="1967345"/>
                <a:ext cx="8805554" cy="464546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The 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can be defied either by the</a:t>
                </a:r>
              </a:p>
              <a:p>
                <a:pPr lvl="1"/>
                <a:r>
                  <a:rPr lang="en-US" sz="2000" dirty="0"/>
                  <a:t>Enumeration method</a:t>
                </a:r>
              </a:p>
              <a:p>
                <a:pPr lvl="2"/>
                <a:r>
                  <a:rPr lang="en-US" sz="1800" dirty="0"/>
                  <a:t>A set of possible outcomes of rolling a die: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</m:oMath>
                </a14:m>
                <a:endParaRPr lang="en-US" sz="1800" b="0" dirty="0"/>
              </a:p>
              <a:p>
                <a:pPr lvl="2"/>
                <a:r>
                  <a:rPr lang="en-US" sz="1800" dirty="0"/>
                  <a:t>A singleton: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2"/>
                <a:r>
                  <a:rPr lang="en-US" sz="1800" dirty="0"/>
                  <a:t>The </a:t>
                </a:r>
                <a:r>
                  <a:rPr lang="en-US" sz="1800" i="1" dirty="0"/>
                  <a:t>Booleans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𝑓𝑎𝑙𝑠𝑒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1"/>
                <a:r>
                  <a:rPr lang="en-US" sz="2000" dirty="0"/>
                  <a:t>Descriptive method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𝐴</m:t>
                    </m:r>
                    <m:r>
                      <a:rPr lang="en-US" sz="1800" i="1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charset="0"/>
                          </a:rPr>
                          <m:t>𝑠𝑡𝑢𝑑𝑒𝑛𝑡𝑠</m:t>
                        </m:r>
                        <m:r>
                          <a:rPr lang="en-US" sz="1800" i="1">
                            <a:latin typeface="Cambria Math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each</m:t>
                        </m:r>
                        <m:r>
                          <a:rPr lang="en-US" sz="180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student</m:t>
                        </m:r>
                        <m:r>
                          <a:rPr lang="en-US" sz="180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in</m:t>
                        </m:r>
                        <m:r>
                          <a:rPr lang="en-US" sz="180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enrolled</m:t>
                        </m:r>
                        <m:r>
                          <a:rPr lang="en-US" sz="180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in</m:t>
                        </m:r>
                        <m:r>
                          <a:rPr lang="en-US" sz="180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the</m:t>
                        </m:r>
                        <m:r>
                          <a:rPr lang="en-US" sz="180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class</m:t>
                        </m:r>
                      </m:e>
                    </m:d>
                  </m:oMath>
                </a14:m>
                <a:endParaRPr lang="en-US" sz="1800" b="1" i="1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1800" i="1">
                        <a:latin typeface="Cambria Math" charset="0"/>
                      </a:rPr>
                      <m:t>={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1800">
                        <a:latin typeface="Cambria Math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is</m:t>
                    </m:r>
                    <m:r>
                      <a:rPr lang="en-US" sz="18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an</m:t>
                    </m:r>
                    <m:r>
                      <a:rPr lang="en-US" sz="18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integer</m:t>
                    </m:r>
                    <m:r>
                      <a:rPr lang="en-US" sz="18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and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1800" i="1">
                        <a:latin typeface="Cambria Math" charset="0"/>
                      </a:rPr>
                      <m:t>≥1</m:t>
                    </m:r>
                    <m:r>
                      <a:rPr lang="en-US" sz="1800">
                        <a:latin typeface="Cambria Math" charset="0"/>
                      </a:rPr>
                      <m:t>}</m:t>
                    </m:r>
                  </m:oMath>
                </a14:m>
                <a:endParaRPr lang="en-US" sz="1800" b="1" dirty="0"/>
              </a:p>
              <a:p>
                <a:r>
                  <a:rPr lang="en-US" sz="2000" dirty="0"/>
                  <a:t>Each object is called an </a:t>
                </a:r>
                <a:r>
                  <a:rPr lang="en-US" sz="2000" i="1" dirty="0"/>
                  <a:t>element</a:t>
                </a:r>
                <a:r>
                  <a:rPr lang="en-US" sz="2000" dirty="0"/>
                  <a:t> and it is </a:t>
                </a:r>
                <a:r>
                  <a:rPr lang="en-US" sz="2000" i="1" dirty="0"/>
                  <a:t>distinct</a:t>
                </a:r>
                <a:r>
                  <a:rPr lang="en-US" sz="2000" dirty="0"/>
                  <a:t>.</a:t>
                </a:r>
              </a:p>
              <a:p>
                <a:pPr lvl="1"/>
                <a:r>
                  <a:rPr lang="en-US" sz="1800" dirty="0"/>
                  <a:t>Sets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charset="0"/>
                          </a:rPr>
                          <m:t>1,2,3</m:t>
                        </m:r>
                      </m:e>
                    </m:d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charset="0"/>
                          </a:rPr>
                          <m:t>1,2,1,3</m:t>
                        </m:r>
                      </m:e>
                    </m:d>
                  </m:oMath>
                </a14:m>
                <a:r>
                  <a:rPr lang="en-US" sz="1800" dirty="0"/>
                  <a:t> are equivalent.</a:t>
                </a:r>
              </a:p>
              <a:p>
                <a:pPr lvl="1"/>
                <a:r>
                  <a:rPr lang="en-US" sz="1800" dirty="0"/>
                  <a:t>Sets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charset="0"/>
                          </a:rPr>
                          <m:t>1,2,3</m:t>
                        </m:r>
                      </m:e>
                    </m:d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charset="0"/>
                          </a:rPr>
                          <m:t>2,1,3</m:t>
                        </m:r>
                      </m:e>
                    </m:d>
                    <m:r>
                      <a:rPr lang="en-US" sz="18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1800" dirty="0"/>
                  <a:t>are equivalent.</a:t>
                </a:r>
              </a:p>
              <a:p>
                <a:r>
                  <a:rPr lang="en-US" sz="2000" dirty="0"/>
                  <a:t>Sets are said to be equal if they contain the same elements.</a:t>
                </a:r>
              </a:p>
              <a:p>
                <a:pPr lvl="1"/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charset="0"/>
                      </a:rPr>
                      <m:t>={</m:t>
                    </m:r>
                    <m:r>
                      <a:rPr lang="en-US" sz="1800" i="1">
                        <a:latin typeface="Cambria Math" charset="0"/>
                      </a:rPr>
                      <m:t>𝐵𝑖𝑙𝑙</m:t>
                    </m:r>
                    <m:r>
                      <a:rPr lang="en-US" sz="1800" i="1">
                        <a:latin typeface="Cambria Math" charset="0"/>
                      </a:rPr>
                      <m:t>,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𝐽𝑜h𝑛</m:t>
                    </m:r>
                    <m:r>
                      <a:rPr lang="en-US" sz="1800" i="1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charset="0"/>
                      </a:rPr>
                      <m:t>={</m:t>
                    </m:r>
                    <m:r>
                      <a:rPr lang="en-US" sz="1800" i="1">
                        <a:latin typeface="Cambria Math" charset="0"/>
                      </a:rPr>
                      <m:t>𝑚𝑎𝑙𝑒</m:t>
                    </m:r>
                    <m:r>
                      <a:rPr lang="en-US" sz="1800" i="1">
                        <a:latin typeface="Cambria Math" charset="0"/>
                      </a:rPr>
                      <m:t> </m:t>
                    </m:r>
                    <m:r>
                      <a:rPr lang="en-US" sz="1800" i="1">
                        <a:latin typeface="Cambria Math" charset="0"/>
                      </a:rPr>
                      <m:t>𝑚𝑒𝑚𝑏𝑒𝑟𝑠</m:t>
                    </m:r>
                    <m:r>
                      <a:rPr lang="en-US" sz="1800" i="1">
                        <a:latin typeface="Cambria Math" charset="0"/>
                      </a:rPr>
                      <m:t> </m:t>
                    </m:r>
                    <m:r>
                      <a:rPr lang="en-US" sz="1800" i="1">
                        <a:latin typeface="Cambria Math" charset="0"/>
                      </a:rPr>
                      <m:t>𝑖𝑛</m:t>
                    </m:r>
                    <m:r>
                      <a:rPr lang="en-US" sz="1800" i="1">
                        <a:latin typeface="Cambria Math" charset="0"/>
                      </a:rPr>
                      <m:t> </m:t>
                    </m:r>
                    <m:r>
                      <a:rPr lang="en-US" sz="1800" i="1">
                        <a:latin typeface="Cambria Math" charset="0"/>
                      </a:rPr>
                      <m:t>𝑡h𝑒</m:t>
                    </m:r>
                    <m:r>
                      <a:rPr lang="en-US" sz="1800" i="1">
                        <a:latin typeface="Cambria Math" charset="0"/>
                      </a:rPr>
                      <m:t> </m:t>
                    </m:r>
                    <m:r>
                      <a:rPr lang="en-US" sz="1800" i="1">
                        <a:latin typeface="Cambria Math" charset="0"/>
                      </a:rPr>
                      <m:t>𝑐𝑙𝑎𝑠𝑠</m:t>
                    </m:r>
                    <m:r>
                      <a:rPr lang="en-US" sz="1800" i="1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18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800" b="1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843506-5AD0-9549-B52A-2ADEBD5394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902" y="1967345"/>
                <a:ext cx="8805554" cy="4645462"/>
              </a:xfrm>
              <a:blipFill>
                <a:blip r:embed="rId2"/>
                <a:stretch>
                  <a:fillRect l="-576" t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CA197-00C8-134E-8BF5-6B413932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999B9C-5E87-2E45-A3CD-BDF7FAE0E8A4}"/>
                  </a:ext>
                </a:extLst>
              </p:cNvPr>
              <p:cNvSpPr/>
              <p:nvPr/>
            </p:nvSpPr>
            <p:spPr>
              <a:xfrm>
                <a:off x="275411" y="898455"/>
                <a:ext cx="8654536" cy="9849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Definition</a:t>
                </a:r>
                <a:r>
                  <a:rPr lang="en-US" sz="2000" dirty="0">
                    <a:solidFill>
                      <a:schemeClr val="tx1"/>
                    </a:solidFill>
                  </a:rPr>
                  <a:t>: A set is an unordered collection of distinct objects, which are called elements. 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an element of a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we write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 This is read as “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”.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999B9C-5E87-2E45-A3CD-BDF7FAE0E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11" y="898455"/>
                <a:ext cx="8654536" cy="984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D977DD-C9E5-AB44-82C3-DB481B035CC6}"/>
                  </a:ext>
                </a:extLst>
              </p14:cNvPr>
              <p14:cNvContentPartPr/>
              <p14:nvPr/>
            </p14:nvContentPartPr>
            <p14:xfrm>
              <a:off x="158760" y="1358640"/>
              <a:ext cx="8101800" cy="5245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D977DD-C9E5-AB44-82C3-DB481B035C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560" y="1342440"/>
                <a:ext cx="8134200" cy="527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5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B74E-9295-B449-AD1E-8A2622B1A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23240-085F-7E41-99BA-C91D1104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890F7A8-B2F9-7D4E-8585-29E83C315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3824" y="873189"/>
                <a:ext cx="8710613" cy="3227756"/>
              </a:xfrm>
              <a:solidFill>
                <a:schemeClr val="bg1">
                  <a:lumMod val="95000"/>
                </a:schemeClr>
              </a:solidFill>
              <a:ln>
                <a:solidFill>
                  <a:srgbClr val="0070C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/>
              <a:p>
                <a:r>
                  <a:rPr lang="en-US" sz="2000" b="1" dirty="0"/>
                  <a:t>Definitions</a:t>
                </a:r>
                <a:r>
                  <a:rPr lang="en-US" sz="2000" dirty="0"/>
                  <a:t>: </a:t>
                </a:r>
              </a:p>
              <a:p>
                <a:pPr lvl="1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not a member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, we write: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lvl="1"/>
                <a:r>
                  <a:rPr lang="en-US" sz="2000" dirty="0"/>
                  <a:t>The set which contains no element will be called </a:t>
                </a:r>
                <a:r>
                  <a:rPr lang="en-US" sz="2000" i="1" dirty="0"/>
                  <a:t>the empty set</a:t>
                </a:r>
                <a:r>
                  <a:rPr lang="en-US" sz="2000" dirty="0"/>
                  <a:t>. If a set has at least one element, it is called </a:t>
                </a:r>
                <a:r>
                  <a:rPr lang="en-US" sz="2000" i="1" dirty="0"/>
                  <a:t>nonempty</a:t>
                </a:r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are sets, and if every element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is an element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, we say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is a subset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, and write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,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. If, in addition, there is an element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which is not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is said to be a </a:t>
                </a:r>
                <a:r>
                  <a:rPr lang="en-US" sz="2000" i="1" dirty="0"/>
                  <a:t>proper</a:t>
                </a:r>
                <a:r>
                  <a:rPr lang="en-US" sz="2000" dirty="0"/>
                  <a:t> subset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. Note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for every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, we write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. Otherwise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890F7A8-B2F9-7D4E-8585-29E83C315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824" y="873189"/>
                <a:ext cx="8710613" cy="3227756"/>
              </a:xfr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4A5E06D-50CB-2444-9A02-D24C0762F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104" y="4219131"/>
            <a:ext cx="3301896" cy="1877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E6580D-756A-1F4C-A002-FF5A0E6488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732" y="4507667"/>
                <a:ext cx="6077092" cy="16317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4572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4572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14500" indent="-3429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71700" indent="-3429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AU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natural numbers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AU" sz="20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A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0, 1, 2, …</m:t>
                        </m:r>
                      </m:e>
                    </m:d>
                  </m:oMath>
                </a14:m>
                <a:endParaRPr lang="en-A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A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AU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integers</a:t>
                </a:r>
                <a:r>
                  <a:rPr lang="en-AU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A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:			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{…, −2, −1, 0, 1, 2, …}</m:t>
                    </m:r>
                  </m:oMath>
                </a14:m>
                <a:endParaRPr lang="en-AU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A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AU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real numbers</a:t>
                </a:r>
                <a:r>
                  <a:rPr lang="en-AU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AU" sz="2000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AU" sz="20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 </a:t>
                </a:r>
                <a:r>
                  <a:rPr lang="en-AU" sz="2000" i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strings</a:t>
                </a:r>
                <a:r>
                  <a:rPr lang="en-AU" sz="20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lists of characters of any finite length.</a:t>
                </a: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E6580D-756A-1F4C-A002-FF5A0E648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2" y="4507667"/>
                <a:ext cx="6077092" cy="1631797"/>
              </a:xfrm>
              <a:prstGeom prst="rect">
                <a:avLst/>
              </a:prstGeom>
              <a:blipFill>
                <a:blip r:embed="rId4"/>
                <a:stretch>
                  <a:fillRect l="-625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594F5AD-9F8A-8F4F-A36D-954CE3CE1E51}"/>
                  </a:ext>
                </a:extLst>
              </p14:cNvPr>
              <p14:cNvContentPartPr/>
              <p14:nvPr/>
            </p14:nvContentPartPr>
            <p14:xfrm>
              <a:off x="181080" y="848880"/>
              <a:ext cx="8962560" cy="5233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594F5AD-9F8A-8F4F-A36D-954CE3CE1E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880" y="832680"/>
                <a:ext cx="8994960" cy="526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31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27ED-7987-4142-8259-B5E44368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111EF-F522-8741-957D-6765E330E3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For sets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AU" sz="2000" dirty="0">
                    <a:ea typeface="Cambria Math" panose="02040503050406030204" pitchFamily="18" charset="0"/>
                  </a:rPr>
                  <a:t>we can form a new set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2000" dirty="0"/>
                  <a:t> by combining</a:t>
                </a:r>
              </a:p>
              <a:p>
                <a:pPr lvl="1"/>
                <a:r>
                  <a:rPr lang="en-AU" sz="1800" dirty="0"/>
                  <a:t>Every element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 with a tag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𝑙𝑒𝑓𝑡</m:t>
                    </m:r>
                  </m:oMath>
                </a14:m>
                <a:r>
                  <a:rPr lang="en-US" sz="1800" dirty="0"/>
                  <a:t>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lvl="1"/>
                <a:r>
                  <a:rPr lang="en-AU" sz="1800" dirty="0"/>
                  <a:t>Every element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 with a tag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𝑟𝑖𝑔h𝑡</m:t>
                    </m:r>
                  </m:oMath>
                </a14:m>
                <a:endParaRPr lang="en-US" sz="1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𝑟𝑖𝑔h𝑡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r>
                  <a:rPr lang="en-AU" sz="2000" dirty="0"/>
                  <a:t>The tags are necessary because we want the two sets to remain entirely </a:t>
                </a:r>
                <a:r>
                  <a:rPr lang="en-AU" sz="2000" i="1" dirty="0"/>
                  <a:t>disjoint</a:t>
                </a:r>
                <a:r>
                  <a:rPr lang="en-AU" sz="2000" dirty="0"/>
                  <a:t> (separate).</a:t>
                </a:r>
              </a:p>
              <a:p>
                <a:r>
                  <a:rPr lang="en-AU" sz="2000" b="1" dirty="0"/>
                  <a:t>Example</a:t>
                </a:r>
                <a:r>
                  <a:rPr lang="en-AU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sz="1800"/>
                      <m:t>𝔹</m:t>
                    </m:r>
                    <m:r>
                      <a:rPr lang="en-AU" sz="1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AU" sz="1800"/>
                      <m:t>𝔹</m:t>
                    </m:r>
                  </m:oMath>
                </a14:m>
                <a:r>
                  <a:rPr lang="en-AU" sz="1800" dirty="0"/>
                  <a:t> is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𝐹𝑎𝑙𝑠𝑒</m:t>
                        </m:r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AU" sz="1800" i="1" dirty="0">
                            <a:latin typeface="Cambria" panose="02040503050406030204" pitchFamily="18" charset="0"/>
                          </a:rPr>
                          <m:t>left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AU" sz="1800" i="1" dirty="0">
                            <a:latin typeface="Cambria" panose="02040503050406030204" pitchFamily="18" charset="0"/>
                          </a:rPr>
                          <m:t>left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𝐹𝑎𝑙𝑠𝑒</m:t>
                        </m:r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AU" sz="1800" i="1" dirty="0">
                            <a:latin typeface="Cambria" panose="02040503050406030204" pitchFamily="18" charset="0"/>
                          </a:rPr>
                          <m:t>right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m:rPr>
                            <m:nor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AU" sz="1800" i="1" dirty="0">
                            <a:latin typeface="Cambria" panose="02040503050406030204" pitchFamily="18" charset="0"/>
                          </a:rPr>
                          <m:t>right</m:t>
                        </m:r>
                      </m:e>
                    </m:d>
                    <m:r>
                      <a:rPr lang="en-AU" sz="1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AU" sz="1800" dirty="0"/>
              </a:p>
              <a:p>
                <a:r>
                  <a:rPr lang="en-AU" sz="1800" dirty="0"/>
                  <a:t>Summing extends to more than two sets: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1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AU" sz="1800" dirty="0"/>
              </a:p>
              <a:p>
                <a:pPr marL="0" indent="0">
                  <a:buNone/>
                </a:pPr>
                <a:r>
                  <a:rPr lang="en-AU" sz="1800" dirty="0"/>
                  <a:t>Although we have to choose better tag names than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𝑙𝑒𝑓𝑡</m:t>
                    </m:r>
                  </m:oMath>
                </a14:m>
                <a:r>
                  <a:rPr lang="en-AU" sz="1800" dirty="0"/>
                  <a:t> and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𝑟𝑖𝑔h𝑡</m:t>
                    </m:r>
                  </m:oMath>
                </a14:m>
                <a:r>
                  <a:rPr lang="en-AU" sz="1800" dirty="0"/>
                  <a:t>!</a:t>
                </a:r>
              </a:p>
              <a:p>
                <a:endParaRPr lang="en-AU" sz="1800" dirty="0"/>
              </a:p>
              <a:p>
                <a:endParaRPr lang="en-AU" sz="1800" dirty="0"/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457200" lvl="1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111EF-F522-8741-957D-6765E330E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AE648-7621-F040-B7A3-C45AB49C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8E8A-D974-1744-ACA6-221A8496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E41695-7573-6F43-B02D-E62987BD2D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901" y="959003"/>
                <a:ext cx="8654537" cy="4721361"/>
              </a:xfrm>
            </p:spPr>
            <p:txBody>
              <a:bodyPr>
                <a:normAutofit/>
              </a:bodyPr>
              <a:lstStyle/>
              <a:p>
                <a:r>
                  <a:rPr lang="en-AU" sz="2000" dirty="0"/>
                  <a:t>The </a:t>
                </a:r>
                <a:r>
                  <a:rPr lang="en-AU" sz="2000" i="1" dirty="0"/>
                  <a:t>Cartesian product</a:t>
                </a:r>
                <a:r>
                  <a:rPr lang="en-AU" sz="2000" b="1" dirty="0"/>
                  <a:t> </a:t>
                </a:r>
                <a:r>
                  <a:rPr lang="en-AU" sz="2000" dirty="0"/>
                  <a:t>of two sets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2000" dirty="0"/>
                  <a:t> and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2000" dirty="0"/>
                  <a:t>, denoted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2000" dirty="0"/>
                  <a:t>, is the set of all possible ordered pairs where the elements of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2000" dirty="0"/>
                  <a:t> are first and the elements of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2000" dirty="0"/>
                  <a:t> are second.</a:t>
                </a:r>
              </a:p>
              <a:p>
                <a:r>
                  <a:rPr lang="en-AU" sz="2000" b="1" dirty="0">
                    <a:solidFill>
                      <a:schemeClr val="tx1"/>
                    </a:solidFill>
                  </a:rPr>
                  <a:t>Example</a:t>
                </a:r>
                <a:r>
                  <a:rPr lang="en-AU" sz="2000" dirty="0">
                    <a:solidFill>
                      <a:schemeClr val="tx1"/>
                    </a:solidFill>
                  </a:rPr>
                  <a:t>: What are possible outcomes of rolling a die and tossin</a:t>
                </a:r>
                <a:r>
                  <a:rPr lang="en-AU" sz="2000" dirty="0"/>
                  <a:t>g a coin in one experiment? </a:t>
                </a:r>
              </a:p>
              <a:p>
                <a:pPr marL="0" indent="0">
                  <a:buNone/>
                </a:pPr>
                <a:r>
                  <a:rPr lang="en-AU" sz="2000" dirty="0"/>
                  <a:t>	Define</a:t>
                </a:r>
                <a:r>
                  <a:rPr lang="en-AU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𝑡𝑎𝑖𝑙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h𝑒𝑎𝑑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then all possible outcomes are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E41695-7573-6F43-B02D-E62987BD2D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901" y="959003"/>
                <a:ext cx="8654537" cy="4721361"/>
              </a:xfrm>
              <a:blipFill>
                <a:blip r:embed="rId2"/>
                <a:stretch>
                  <a:fillRect l="-58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ACE8A-AC1A-6C48-9C47-E5E7FEFD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04835C4-5177-7E4D-9141-63E3B0E352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63908"/>
                  </p:ext>
                </p:extLst>
              </p:nvPr>
            </p:nvGraphicFramePr>
            <p:xfrm>
              <a:off x="1479169" y="3543069"/>
              <a:ext cx="6584178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97363">
                      <a:extLst>
                        <a:ext uri="{9D8B030D-6E8A-4147-A177-3AD203B41FA5}">
                          <a16:colId xmlns:a16="http://schemas.microsoft.com/office/drawing/2014/main" val="4268081471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2066908996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487062629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4290895465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3440503276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2568817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𝑡𝑎𝑖𝑙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𝑡𝑎𝑖𝑙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𝑡𝑎𝑖𝑙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𝑡𝑎𝑖𝑙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𝑡𝑎𝑖𝑙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𝑡𝑎𝑖𝑙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,6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0234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h𝑒𝑎𝑑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h𝑒𝑎𝑑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h𝑒𝑎𝑑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h𝑒𝑎𝑑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h𝑒𝑎𝑑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h𝑒𝑎𝑑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,6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768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04835C4-5177-7E4D-9141-63E3B0E352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63908"/>
                  </p:ext>
                </p:extLst>
              </p:nvPr>
            </p:nvGraphicFramePr>
            <p:xfrm>
              <a:off x="1479169" y="3543069"/>
              <a:ext cx="6584178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97363">
                      <a:extLst>
                        <a:ext uri="{9D8B030D-6E8A-4147-A177-3AD203B41FA5}">
                          <a16:colId xmlns:a16="http://schemas.microsoft.com/office/drawing/2014/main" val="4268081471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2066908996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487062629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4290895465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3440503276"/>
                        </a:ext>
                      </a:extLst>
                    </a:gridCol>
                    <a:gridCol w="1097363">
                      <a:extLst>
                        <a:ext uri="{9D8B030D-6E8A-4147-A177-3AD203B41FA5}">
                          <a16:colId xmlns:a16="http://schemas.microsoft.com/office/drawing/2014/main" val="2568817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9" r="-49770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326" r="-40348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r="-29885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488" r="-20232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8851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4651" r="-116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60234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9" t="-100000" r="-497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326" t="-100000" r="-40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0000" r="-298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488" t="-100000" r="-2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8851" t="-1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4651" t="-100000" r="-1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83768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544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E6E0-C40A-354A-8F22-61C621416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BA06EC-697B-D647-B49D-3E0AC8F535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901" y="3316363"/>
                <a:ext cx="4164281" cy="2903751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/>
                  <a:t>Example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BA06EC-697B-D647-B49D-3E0AC8F53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901" y="3316363"/>
                <a:ext cx="4164281" cy="2903751"/>
              </a:xfrm>
              <a:blipFill>
                <a:blip r:embed="rId3"/>
                <a:stretch>
                  <a:fillRect l="-1216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86668-26C9-0C40-986B-16BE53BB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476BFA-F6EF-7746-AD47-6CB06AF45A8B}"/>
                  </a:ext>
                </a:extLst>
              </p:cNvPr>
              <p:cNvSpPr/>
              <p:nvPr/>
            </p:nvSpPr>
            <p:spPr>
              <a:xfrm>
                <a:off x="199901" y="959002"/>
                <a:ext cx="8654538" cy="21998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Definition</a:t>
                </a:r>
                <a:r>
                  <a:rPr lang="en-US" sz="2000" dirty="0">
                    <a:solidFill>
                      <a:schemeClr val="tx1"/>
                    </a:solidFill>
                  </a:rPr>
                  <a:t>: Given a pair of sets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suppose that each element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is associated, in some way to one element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which we denote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said to be a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function</a:t>
                </a:r>
                <a:r>
                  <a:rPr lang="en-US" sz="2000" dirty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denoted 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groupCh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called the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domain</a:t>
                </a:r>
                <a:r>
                  <a:rPr lang="en-US" sz="20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called the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codomain</a:t>
                </a:r>
                <a:r>
                  <a:rPr lang="en-US" sz="20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called the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range</a:t>
                </a:r>
                <a:r>
                  <a:rPr lang="en-US" sz="20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476BFA-F6EF-7746-AD47-6CB06AF45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01" y="959002"/>
                <a:ext cx="8654538" cy="219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523322A-2FF2-4A40-881C-8FB99F0FCF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98" t="31994" r="19865" b="31658"/>
          <a:stretch/>
        </p:blipFill>
        <p:spPr>
          <a:xfrm>
            <a:off x="662784" y="3811575"/>
            <a:ext cx="3077943" cy="2529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996ADC4-36EF-374E-A32C-ED597FAF5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5511" y="3322191"/>
                <a:ext cx="4890654" cy="29037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4572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4572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14500" indent="-3429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71700" indent="-342900" algn="l" defTabSz="4572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charset="2"/>
                  <a:buChar char="ü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/>
                  <a:t>Example</a:t>
                </a:r>
                <a:r>
                  <a:rPr lang="en-US" sz="2000" dirty="0"/>
                  <a:t>: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100×100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images of faces,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1,..,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peoples identifies,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face recognition mapping.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996ADC4-36EF-374E-A32C-ED597FAF5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511" y="3322191"/>
                <a:ext cx="4890654" cy="2903751"/>
              </a:xfrm>
              <a:prstGeom prst="rect">
                <a:avLst/>
              </a:prstGeom>
              <a:blipFill>
                <a:blip r:embed="rId6"/>
                <a:stretch>
                  <a:fillRect l="-1036" t="-1310" r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D7922DE3-54D1-674C-8585-8A1A9AA516D4}"/>
              </a:ext>
            </a:extLst>
          </p:cNvPr>
          <p:cNvSpPr/>
          <p:nvPr/>
        </p:nvSpPr>
        <p:spPr>
          <a:xfrm>
            <a:off x="4446337" y="4640252"/>
            <a:ext cx="1248508" cy="153885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7A514A-40E8-7948-9FAA-CCDB8E7472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9206" r="79849"/>
          <a:stretch/>
        </p:blipFill>
        <p:spPr>
          <a:xfrm>
            <a:off x="4622617" y="5260057"/>
            <a:ext cx="469589" cy="573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A3C9F8-4EF7-D640-842C-61484CA228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71" t="50795" r="59978"/>
          <a:stretch/>
        </p:blipFill>
        <p:spPr>
          <a:xfrm>
            <a:off x="4570647" y="4937868"/>
            <a:ext cx="469589" cy="555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6F9B960-457C-9D47-BE01-D1B531418072}"/>
                  </a:ext>
                </a:extLst>
              </p:cNvPr>
              <p:cNvSpPr/>
              <p:nvPr/>
            </p:nvSpPr>
            <p:spPr>
              <a:xfrm>
                <a:off x="6060252" y="5075912"/>
                <a:ext cx="1062112" cy="6701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6F9B960-457C-9D47-BE01-D1B531418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252" y="5075912"/>
                <a:ext cx="1062112" cy="6701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03B886F-C8D3-E142-BA21-160D1781BCD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9849" b="48950"/>
          <a:stretch/>
        </p:blipFill>
        <p:spPr>
          <a:xfrm>
            <a:off x="4849184" y="4722132"/>
            <a:ext cx="469589" cy="576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80BB7E-6BC7-1E45-9872-FDD57EFE76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71" r="59978" b="49206"/>
          <a:stretch/>
        </p:blipFill>
        <p:spPr>
          <a:xfrm>
            <a:off x="5083978" y="4937868"/>
            <a:ext cx="469589" cy="5733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F2B4AE-258B-4C44-914C-F8513DA073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763" t="49987"/>
          <a:stretch/>
        </p:blipFill>
        <p:spPr>
          <a:xfrm>
            <a:off x="5008076" y="5433150"/>
            <a:ext cx="471608" cy="5645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3678CD-4700-9F40-8B1D-FCA5D8340E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763" b="53129"/>
          <a:stretch/>
        </p:blipFill>
        <p:spPr>
          <a:xfrm>
            <a:off x="4772272" y="5577846"/>
            <a:ext cx="471608" cy="52906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59C2E66-77EE-564E-929C-18AB012FFCE9}"/>
              </a:ext>
            </a:extLst>
          </p:cNvPr>
          <p:cNvSpPr/>
          <p:nvPr/>
        </p:nvSpPr>
        <p:spPr>
          <a:xfrm>
            <a:off x="7517097" y="4642559"/>
            <a:ext cx="1248508" cy="153885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7078FB-88E6-1B48-9FC5-EF99513D07B9}"/>
              </a:ext>
            </a:extLst>
          </p:cNvPr>
          <p:cNvSpPr txBox="1"/>
          <p:nvPr/>
        </p:nvSpPr>
        <p:spPr>
          <a:xfrm>
            <a:off x="7818098" y="4723954"/>
            <a:ext cx="56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9B64C7-0E85-514A-B5DC-2FF9FF462FE4}"/>
              </a:ext>
            </a:extLst>
          </p:cNvPr>
          <p:cNvSpPr txBox="1"/>
          <p:nvPr/>
        </p:nvSpPr>
        <p:spPr>
          <a:xfrm>
            <a:off x="8109112" y="5133336"/>
            <a:ext cx="67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DBFE03-4DCD-324E-B585-225D7FF561A0}"/>
              </a:ext>
            </a:extLst>
          </p:cNvPr>
          <p:cNvSpPr txBox="1"/>
          <p:nvPr/>
        </p:nvSpPr>
        <p:spPr>
          <a:xfrm>
            <a:off x="7662674" y="4952970"/>
            <a:ext cx="67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2E7E35-CC4E-0945-9308-BE048A028AB0}"/>
              </a:ext>
            </a:extLst>
          </p:cNvPr>
          <p:cNvSpPr txBox="1"/>
          <p:nvPr/>
        </p:nvSpPr>
        <p:spPr>
          <a:xfrm>
            <a:off x="7477715" y="5431816"/>
            <a:ext cx="8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George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BBFC29-2D07-0647-8CF2-687EB4D37954}"/>
              </a:ext>
            </a:extLst>
          </p:cNvPr>
          <p:cNvSpPr txBox="1"/>
          <p:nvPr/>
        </p:nvSpPr>
        <p:spPr>
          <a:xfrm>
            <a:off x="8009049" y="5603079"/>
            <a:ext cx="75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Helen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82468C-FA06-8144-A12C-3F3F6DA47469}"/>
              </a:ext>
            </a:extLst>
          </p:cNvPr>
          <p:cNvSpPr txBox="1"/>
          <p:nvPr/>
        </p:nvSpPr>
        <p:spPr>
          <a:xfrm>
            <a:off x="7902619" y="5254656"/>
            <a:ext cx="75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EA16C0-B2C6-F44E-BBAB-36129C1DE5AA}"/>
              </a:ext>
            </a:extLst>
          </p:cNvPr>
          <p:cNvSpPr txBox="1"/>
          <p:nvPr/>
        </p:nvSpPr>
        <p:spPr>
          <a:xfrm>
            <a:off x="7619768" y="5700642"/>
            <a:ext cx="75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33A284-ED5C-FA45-9386-BF46FDEB8225}"/>
              </a:ext>
            </a:extLst>
          </p:cNvPr>
          <p:cNvCxnSpPr>
            <a:cxnSpLocks/>
            <a:stCxn id="8" idx="6"/>
            <a:endCxn id="11" idx="1"/>
          </p:cNvCxnSpPr>
          <p:nvPr/>
        </p:nvCxnSpPr>
        <p:spPr>
          <a:xfrm>
            <a:off x="5694845" y="5409682"/>
            <a:ext cx="365407" cy="1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41DB70-6183-584E-AF7F-8992A6D56A50}"/>
              </a:ext>
            </a:extLst>
          </p:cNvPr>
          <p:cNvCxnSpPr>
            <a:cxnSpLocks/>
            <a:stCxn id="11" idx="3"/>
            <a:endCxn id="16" idx="2"/>
          </p:cNvCxnSpPr>
          <p:nvPr/>
        </p:nvCxnSpPr>
        <p:spPr>
          <a:xfrm>
            <a:off x="7122364" y="5410971"/>
            <a:ext cx="394733" cy="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48D6DFC-CD17-AB4B-9FB9-3E4B6EA978F3}"/>
                  </a:ext>
                </a:extLst>
              </p:cNvPr>
              <p:cNvSpPr/>
              <p:nvPr/>
            </p:nvSpPr>
            <p:spPr>
              <a:xfrm>
                <a:off x="8489188" y="4559313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48D6DFC-CD17-AB4B-9FB9-3E4B6EA97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188" y="4559313"/>
                <a:ext cx="3826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DC4766-84E9-A047-8048-2D1218E0C553}"/>
                  </a:ext>
                </a:extLst>
              </p:cNvPr>
              <p:cNvSpPr txBox="1"/>
              <p:nvPr/>
            </p:nvSpPr>
            <p:spPr>
              <a:xfrm>
                <a:off x="5457982" y="4610463"/>
                <a:ext cx="392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DC4766-84E9-A047-8048-2D1218E0C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82" y="4610463"/>
                <a:ext cx="3922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94F6EB5-EDF0-F14A-8124-453BCF61C654}"/>
                  </a:ext>
                </a:extLst>
              </p14:cNvPr>
              <p14:cNvContentPartPr/>
              <p14:nvPr/>
            </p14:nvContentPartPr>
            <p14:xfrm>
              <a:off x="285840" y="1354320"/>
              <a:ext cx="7666560" cy="5027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94F6EB5-EDF0-F14A-8124-453BCF61C65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640" y="1338120"/>
                <a:ext cx="7698960" cy="505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02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11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A6F9-3ABD-6446-ABBE-69C9F4B3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2E8A4-CF47-BD43-8915-9B81B1CCD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Identify the domain and range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atan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2E8A4-CF47-BD43-8915-9B81B1CCD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F00C5-021B-754F-910F-A0A01E57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23BB4-3091-DB4E-BBCB-C0B46DFEB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28" t="37299" r="11576" b="39677"/>
          <a:stretch/>
        </p:blipFill>
        <p:spPr>
          <a:xfrm>
            <a:off x="2864249" y="1330996"/>
            <a:ext cx="5866094" cy="2374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323C4A-74E1-6F4D-A3E7-684FAE1D4E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23" t="37356" r="11280" b="39620"/>
          <a:stretch/>
        </p:blipFill>
        <p:spPr>
          <a:xfrm>
            <a:off x="2864249" y="3947946"/>
            <a:ext cx="5866095" cy="23748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1A91002-E04F-0848-995E-20BD4B67B75A}"/>
                  </a:ext>
                </a:extLst>
              </p14:cNvPr>
              <p14:cNvContentPartPr/>
              <p14:nvPr/>
            </p14:nvContentPartPr>
            <p14:xfrm>
              <a:off x="1035000" y="1661760"/>
              <a:ext cx="2289960" cy="2313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1A91002-E04F-0848-995E-20BD4B67B7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8800" y="1645560"/>
                <a:ext cx="2322360" cy="234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13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14897</TotalTime>
  <Words>2035</Words>
  <Application>Microsoft Macintosh PowerPoint</Application>
  <PresentationFormat>On-screen Show (4:3)</PresentationFormat>
  <Paragraphs>345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SFMono-Regular</vt:lpstr>
      <vt:lpstr>Arial</vt:lpstr>
      <vt:lpstr>Calibri</vt:lpstr>
      <vt:lpstr>Cambria</vt:lpstr>
      <vt:lpstr>Cambria Math</vt:lpstr>
      <vt:lpstr>Courier</vt:lpstr>
      <vt:lpstr>Wingdings</vt:lpstr>
      <vt:lpstr>Office Theme</vt:lpstr>
      <vt:lpstr>Lecture 2B</vt:lpstr>
      <vt:lpstr>Acknowledgement of Country</vt:lpstr>
      <vt:lpstr>Content</vt:lpstr>
      <vt:lpstr>Sets</vt:lpstr>
      <vt:lpstr>Sets</vt:lpstr>
      <vt:lpstr>Sum </vt:lpstr>
      <vt:lpstr>Cartesian product</vt:lpstr>
      <vt:lpstr>Functions</vt:lpstr>
      <vt:lpstr>Functions</vt:lpstr>
      <vt:lpstr>Functions: one-to-one functions</vt:lpstr>
      <vt:lpstr>Functions: onto function</vt:lpstr>
      <vt:lpstr>Functions: one-to-one correspondence</vt:lpstr>
      <vt:lpstr>Examples</vt:lpstr>
      <vt:lpstr>Polymorphic functions</vt:lpstr>
      <vt:lpstr>Polymorphic functions</vt:lpstr>
      <vt:lpstr>Polymorphic functions</vt:lpstr>
      <vt:lpstr>Combining Functions - Composition</vt:lpstr>
      <vt:lpstr>Combining Functions - Composition</vt:lpstr>
      <vt:lpstr>Combining Sets – Set of Functions</vt:lpstr>
      <vt:lpstr>Combining Sets – Sets of Functions</vt:lpstr>
      <vt:lpstr>Combining Sets – Sets of Functions</vt:lpstr>
      <vt:lpstr>Combining Sets – Sets of Functions</vt:lpstr>
      <vt:lpstr>From Mathematics to Functional Programming</vt:lpstr>
      <vt:lpstr>From Mathematics to Functional Programming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620</cp:revision>
  <dcterms:created xsi:type="dcterms:W3CDTF">2013-04-08T01:44:14Z</dcterms:created>
  <dcterms:modified xsi:type="dcterms:W3CDTF">2020-08-27T13:41:28Z</dcterms:modified>
</cp:coreProperties>
</file>