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2653"/>
  </p:normalViewPr>
  <p:slideViewPr>
    <p:cSldViewPr snapToGrid="0" snapToObjects="1">
      <p:cViewPr varScale="1">
        <p:scale>
          <a:sx n="118" d="100"/>
          <a:sy n="118" d="100"/>
        </p:scale>
        <p:origin x="3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31:49.7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9737 5962 22235,'24'0'168,"-3"0"-112,-15 0-12,2 0-38,-3 0 56,2 1-57,-2 0 29,3-1 27,-2 1-21,3 0 10,-1-1 6,1 0 6,-1 0-23,0 0 22,1 1 40,1 1 6,-1-2 5,1 1-12,0-1-10,-1 0 5,1 0-56,-2 0 90,3 0-28,1 0-95,1 0 78,2 0-23,-1 0-55,-1 0 61,1 0-17,-1 0 1,-1 0-6,1 0-40,-2 0 34,1 0-27,-2 0-7,3 0-5,1 0 6,1 0-1,2 0 1,1 0-6,1 0 62,1 0-23,-2 0-34,-1 0 63,-1 0-35,-1 0-27,2 0-1,-4 0 29,1 0 11,0 0-40,-1 0 1,4 0-6,-3 0 34,5 0-34,0 0 0,2 0 44,0 0-44,0 0 12,-2 0 21,1 0-27,-1 0-6,2 0 45,2 0-40,-2-1 29,0 0 44,-2-1-39,-4 2 1,-3 0-35,-2 0-5,-3 0 79,-1 0-74,-2 0 29,2 0-29,2 0 1,3 0 33,3 0 23,1 0 5,4 0 0,0-1 23,2 0-56,-2 0 33,-1 0 12,-3-1-12,-2 2-11,-5 0 11,-2 0-22,-2 0 11,0 0 39,3 0 56,-3 0 40,2 0 10,-2 0-33,-1 0-1703,-1 0-1198,-2-6-544,1 0 2978,5-6 1,-2 5 0,1 1 0</inkml:trace>
  <inkml:trace contextRef="#ctx0" brushRef="#br0" timeOffset="5420">3722 7003 20957,'33'3'1002,"2"-1"-670,1-2-30,6 0-1028,-16 0 1,2 0 901,2 0 1,1 0-23,4 0 0,1 0-14,1 0 0,1 0-56,2 0 0,0 0-23,-1 0 1,1 0-15,0 0 1,-1 0-45,1 1 0,0 0 30,-1 0 1,1 0-6,0 1 0,-1 0 5,1 1 1,0-1-12,0 0 1,1 1 38,1-1 1,1 0 30,3 0 1,0-1-300,-13-1 0,1 1 0,0-1 293,2 1 0,1-2 0,0 1-419,2 0 1,0 0 0,1 0 408,1 0 1,1 0 0,0 0-16,-1 0 1,-1 0 0,1 0-325,-1-1 0,0 0 0,-1 1 281,-3-1 1,0-1 0,-1 1 45,14 0 1,0-1-32,-6 1 1,-1 0 37,-2 1 1,-1-1-33,-5 1 1,0 0-38,-2 0 1,0 0 39,-4 0 0,0-1 261,1 0 0,0 0-236,-1 0 0,-1 0-25,1-1 0,0 0 42,-1 1 0,-1 0-31,-1 0 1,0-1 63,21 1 34,-6 0-16,-3 1 1783,-7 0-1834,-4 0 1329,-3 0-1313,-6 0 723,-2-1-689,-5 1 367,-2-2-417,-1 2 0,-3-1-33,-2 1-2633,-2 0-695,17-2 3193,7-1 0,2 1 0,2-2 0,19-1 1</inkml:trace>
  <inkml:trace contextRef="#ctx0" brushRef="#br0" timeOffset="11542">5645 6544 19742,'-6'-14'375,"0"1"-179,0 7-112,1 1-22,-1-1 33,2 1-6,0 1 23,0 0 0,0 1 17,0 0-22,1 1 21,0 1-32,2-1-63,-3 1 62,2-1-89,-2 0 84,0-1-12,-1 1-72,1-1 33,-2 1 56,2 0-11,-4 0-34,3 1 12,-1-1-51,2 2 56,0-1 1,-2 1 16,-1 0-50,1 0 0,-2 0-29,3 0 74,-1 0-74,2 0 1,0 0-1,0 0 46,-2 0-46,1 0-5,-3 0-5,2 0 5,-1 0-6,1 0 1,2 0-7,0 0 12,1 0-5,0 0 5,2 0 0,-3 0 5,2 0 46,-2 0-40,-2 0 28,-1 0-28,1 0-11,-2 0 6,1 1 0,-8 3-6,3 0 50,-8 3-44,7 0-1,-4-1-5,3 2-22,-1-1 22,2-1 28,3 1-28,3-3 0,1 0 5,2 0-5,0-1 0,0 2 6,-2-1 0,1 1-1,-1 0 29,0 0-1,0 1-21,-5 5-7,4-3-5,0 2 6,2-2 55,1-2-61,-2 2-5,2-1-1,-1 1 1,2 0 5,2 1 0,-2 0 11,0 0-6,1 0 1,-2 1 0,4 1-6,-2-1 44,2 0-44,0 0-5,-2-1 5,2 0 50,-2-1-44,2-1-6,0 1-39,0-1 39,0 1 0,0 0 5,0 1-5,0-1 0,0 2 6,0-1-6,3 1 0,0 0 50,5 0-50,-1 0 6,1-1-40,0 1 23,1-2 11,-1 0 0,-2 0 0,2-2 11,-1 1 28,1-1-39,1-1 6,1 1-6,-1-1 0,3 1-6,0 0 6,1 0 51,3-1-51,-3 1 0,4-2-6,-2 1 6,1 0 39,3-1-39,-2 1 40,3-1-35,-2-1 34,0 1-33,-1-1 28,-2 0-34,1 0 16,-3-1 29,-1-1-39,1 0 72,-3-1 23,3 0 0,-1 0-68,1 0 40,-1 0-39,1 0-1,-2 0 12,1 0-6,-4-1 23,3 0-28,-3-2-29,0 0 6,3-2 57,-1-1-18,5-2 23,0-2-12,1-3-27,1 2-28,-2-3-1,1 1 74,-3-1-46,1 0 18,-1 0 72,0-1-22,-3 0-68,0-2 57,-1 1-6,-1-1-39,-3 1 72,0 1-61,-4-2-45,1 1 90,-2-2-45,0-2-11,0 0 5,-4 0 1,-1 2 89,-3 3-11,0 3-45,1 2 39,1 4 40,0-1-40,0 2-5,-3-1-1,-1 0-16,-3-1-17,0 0 17,-3-1-6,1 0-45,0-1 18,-1 2 21,3-1 29,-1 2-17,1 0 33,-1 1-16,1 0-1,-5 2-38,2-1-23,-2 2 5,1-1-61,0 2-33,1 0-197,1 1-526,1 0-673,3 0-1225,-1 0-623,3 12 0,-1 2 2457,1 13 1,5-12 0,0-3 0</inkml:trace>
  <inkml:trace contextRef="#ctx0" brushRef="#br0" timeOffset="24236">8696 13988 26172,'28'2'330,"-2"2"-229,-4-4-11,2 2-57,4-1 63,2 0-29,5 0-34,3-1-27,4 0-180,2 0 179,4-1 1,-4-1 28,2-1 16,-8-1-16,-3 1-23,-8 1 22,-4 2 7,-4-1-7,-4 1-33,-1 0 67,0 0 208,3 0-269,4 0 44,2 0-5,6 0 11,1 0-22,3-1-23,2-1 39,-1 0-44,2-2 28,-5 1-29,-2 0 6,-2 0 29,-2 1-7,-1 0-27,-4 0-6,1 0 5,-4 1 1,3 0 0,-1 1-1,2 0 1,0-1 39,-2 0-45,-2 1 5,-3 0-5,-3 0 6,-1 0-1,-3 0 1,-1 0 5,-2 0-5,0 0-6,-2 0 56,2 0-45,-3 0-2150,1 0-707,-6 0-431,3-3 0,-3-2 2457,4-4 1,0 3 0,0 1 0</inkml:trace>
  <inkml:trace contextRef="#ctx0" brushRef="#br0" timeOffset="26731">8608 14005 17882,'24'-12'291,"-1"0"-224,-10 2-67,2-1 12,3 0-7,3-1 74,1-1-35,0 1-4,-3 0 27,-4 3 22,-3 1 7,-3 2-1,-3 1 18,0 1-1,-2 0-17,2 0-6,-1-1-21,3-1-18,-2-1-44,3-2 27,1-1-22,-1 0-11,1 0 51,-3 1 50,-3 3 16,-1 0 74,-2 4 223,1 0-336,0 2 202,-2 0-246,2 5 95,-2 2 44,0 7 18,0 5-46,0 3 12,0 3-39,0 1 33,0 0-50,0-1-29,0-2 52,0-1-46,0 4 7,0-7-29,0 3 22,0-7-44,0-1-29,0 1 46,0-1-18,0-2-27,0 0 0,0-3 61,0-2-62,0 0 1,0-3 33,0 0 6,0 0-39,0-2 33,0 0 722,0 0-727,-2-2 0,2 3 22,-2 1-12,0 2 12,0 2-11,-3 1-6,3-1-5,-2 1 0,4-1-1,-2-1-27,2 0 5,0-1-5,0-1 27,0-3 449,0-1-225,-2-1-150,0 0-62,0 0-45,-2-1 61,2-1-55,-5-1 61,1-2-28,-2 0-28,-3 0-11,3 1 0,-3-2 0,1-1 0,-1-1 6,-1 0 0,-1-1 50,-1 1-51,-1-2 79,-3 0-33,0-1 10,0 0-5,1 1-5,4 3-18,1 1 1,6 3 28,0 0 11,0 2-28,1-1 55,-3 2-44,3-2-5,-3 1-46,4-1-5,-2 0-78,2 0-393,-1 0-627,-1 0-958,-2 0-1221,1 1 0,1 0 2457,4 1 1,2 0 0,0 0 0</inkml:trace>
  <inkml:trace contextRef="#ctx0" brushRef="#br0" timeOffset="33201">4763 14393 20347,'-19'-15'145,"2"1"-27,6 9-51,3-1 0,-3 2 17,3-1 0,1 1 17,1 2 5,2 0-5,0 0 0,-2 0-34,1-1-33,-1 0 16,2 1-44,0 1 5,0 0 62,0-1-23,1 0 1,2 1-18,1 0 29,-2 1-57,1-2 1,-3 0 28,2-2-34,-4 2 5,1-1-5,-2 1 0,2 0 0,-1-1 0,2 0 0,0-1 62,-2 0-29,1 0 40,-3 0-34,2 0 12,-3 1-18,3 0-21,0 1 39,1 0-51,1 1 5,0 0 35,0-1-29,-2 0 39,1 0-44,-3-1 39,4 0-6,-6 0-34,3 1 35,-3-1-35,1 1 1,1 0 67,2 0-62,0 0-6,-1 0 46,1 0-40,-1 0-5,0 0 38,2 0 7,-1 0-46,2 1 29,0-1-34,-1 2 6,1-1 44,-2 1-16,0 0-23,-3 0 0,1-1 45,-2 1-50,-1-1 5,-1 1-6,-3 0 63,2 0-35,-3 0-33,1 0 0,0 0 6,1 0-6,3 0-6,1 0 1,0 0-40,1 0 45,-3 0 33,-1 0-33,0 2 0,-3 1 6,1 2 16,-2 1-16,1 0 0,1 0 50,1 0-56,3 0 11,1-2-11,1 1 61,1 0-21,0 0-35,1 0 74,-1 0-74,2 0 40,-3 1-6,1 1 28,0 0-61,-1 1 50,1 1-50,0 1-1,-1 0 6,1 1 23,0 0 33,1 1-67,1 1 6,2 0-1,0 1 46,1 0-6,1-1-40,2-1-5,0-2 6,0 0 33,0-2-39,0 2 6,0-1-34,0 2 61,2 0-66,2 1 33,5 1 0,3-2 0,1 2 44,2-3-38,-5 0-6,2 0 0,-1-2-11,4 1 11,-1-1 0,5 0 5,-2 0-5,4 0 0,-2-1-33,0-2 27,1-1 6,-1-2 0,4 0 34,0-1-29,4-1 1,-1 0 0,0 2-6,-1 0 5,-3-1 1,-2 0-6,-3-1-6,0 0 1,-1 0 5,3-3 61,2-3 46,2-5-7,2-3-16,-2-2-5,-2 1-29,-4 0 23,-3 1 28,-3 0-34,-1 2 123,-1-3-44,-3-1-28,-2-3-29,-2-3-22,-2-2 12,0 1-29,0-1 1,0 4 21,0 2-26,0 4-46,-5 3-34,-2 3-235,-6 4-263,1 0-633,1 1-1501,4-9-611,4-3 2457,6-10 1,-2 11 0,3 1 0</inkml:trace>
  <inkml:trace contextRef="#ctx0" brushRef="#br0" timeOffset="39891">4057 15540 21086,'33'4'358,"2"-1"-173,-10-3 22,6 0 0,1 0-27,3 0-40,-1 0-28,1 0-61,-1 0 38,-5 0 57,2 1-23,-7-1-72,0 2 33,-7-1-17,-2 0 17,-7 0-28,-4-1 5,-2 0-1573,-2 1 0,8 2-1457,18 3-308,11 2 3045,-10-4 0,-1 0 1,3 0-1,-6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54:26.8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4745 6085 22918,'-25'3'1162,"0"0"0,-14 2-546,39-5 734,0 0-1070,3 0-78,2 0-62,9 0 5,9 2 113,16 1-969,-10 0 1,2 0 777,11 0 1,2 1-44,-9-1 1,1 0 0,2-1-25,4 0 0,2 0 0,0 0-681,4 0 1,1 0 0,0-1 680,-11 0 0,-1-1 0,1 1 0,0-1 0,1 0 0,0 1 0,0-1 0,-1 0 0,10 0 0,0 0 0,-1 0 0,-3 0 0,0 0 0,-3 0 0,-4 0 0,-2 0 0,-2 0-194,10 0 1,-3 0 193,-9 0 0,-3 1 0,13 0 0,-16 1 1184,-8 0-1184,-11 0 2289,0 0-2289,-6 0 605,2-1-605,-2 1 0,0-6 0,0 4 0,0-6 0,-2 4 0,0-3 0,-4-2 0,-3-5 0,-3-5 0,-3-6 0,-2-6 0,1-6 0,-3-2 0,2-3 0,-2 5 0,3 4 0,3 9 0,0 6 0,7 8 0,0 4 0,2 3 0,1 1 0,0 0 0,2 4 0,-2 3 0,2 7 0,-4 9 0,0 8 0,-5 10-240,4-17 1,1 1 239,-2 1 0,0 1 0,-1 0 0,1 0 0,-2-1 0,1-1 0,1 0 0,-1-1 0,-8 22-237,3-2 237,-1-5 0,1-5 0,4-7 0,1-7 0,6-8 0,0-6 455,2-4-460,0-2 253,6-6-230,12-6-18,16-11 0,-10 8 0,2-1-316,3-3 1,-1 1 315,0 0 0,-1 0 0,-3 2 0,-2 1-258,8-6-1120,-12 7 285,-12 9 1,-4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7T00:01:54.2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14358 9807 21814,'-22'2'95,"2"-2"-95,4-2 73,1-1 44,-2 1-111,1 0-6,1 1 6,0 0-6,1 1-56,1 0 56,-3 0 129,3 0-39,-2 0-12,3 0-72,-1 0 5,-3 1 23,1 2 66,-4 1 7,2 1-6,1-1 39,-1 1 5,0-1-22,2-1 23,1 1-40,3-1 6,1 1-11,0 1-17,1 1-33,-3 2 5,1 2 44,-1 2-32,-1 1-7,1 2-22,-1 0 57,1 2-40,1 0-6,1 2 34,1 1 0,3 1 6,-2 2 10,2 1-16,-3 1 28,3-1-72,0-2 38,2-2-39,1-2-39,1-1 51,2 0-12,0-1-34,0 2 63,0-1-63,2 0 29,4 1-29,5-1 40,6 2-11,4 0-1,4 1-5,4 0-22,1-1-6,3-1 6,-4-2-6,4-3-34,-3-3 28,3-2-5,-2-4 11,5-2 0,1-1 6,3-1-489,4-5 528,-2-1-6,2-6-92,-6 0 120,-1-1 12,-6 1-46,-1-3 40,-2 0 45,-2-4 33,1-3-22,-2-4 39,-2-4-28,-2-3-40,-4-2-4,-7 0 60,-3 1 46,-6 3-1,-1 5 489,-9 4-572,-4 5-17,-16 2-28,-7 2-62,-8 1-350,18 7 1,0-1 257,-2 0 0,-1 1-213,0 1 0,-1-1-255,2 1 0,0-1-362,2 1 1,0 0-2367,-22-5 0,6 1 2551,4-1 1,18 5 0,7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7T00:01:14.0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14376 7091 18795,'5'-25'2089,"-1"5"-1495,-4 20 700,0 0-1031,-2 6 174,0 3-22,0 11-57,0 6-140,2 8-16,0 5 5,0 2 23,0 1-90,0-1-6,0 0-32,0-2-41,5-1 12,1-4-39,6-4-29,-4-5 23,5-5 6,-5-4-29,3-4-5,-3-2-44,2-1 44,-1-3-12,3 1-55,-1-4-106,3 2-282,1-3-385,4 0-509,1-1-595,5-1-1176,8-5-157,0-2 3124,2-4 1,-17 3-1,-5 3 1</inkml:trace>
  <inkml:trace contextRef="#ctx0" brushRef="#br0" timeOffset="883">14888 7303 18919,'-27'0'1529,"1"0"-1177,7 0-16,-2 1-56,0 3-33,0 1-147,2 3 35,2-1-6,3 1-17,1-1-5,4 2 27,0 1 34,6 2-56,-1 2-73,4 1-33,0 1-6,0 0 0,2-2-62,4-4-5,3-2 11,3-5 39,3-1 17,2-2 0,5 0 0,4-5 28,3-2 12,-2-5-40,0-3 44,-5-1-10,-4 2 5,-5 1 0,-5 4-33,-2 2 95,-3 4 33,-2 1 62,-1 2-162,2 2 50,4 3 33,3 5 40,4 5-39,1 4-34,-3 4-51,1 1-27,-5 1-6,-3-3 0,-2-1-168,-2-4-235,0-1-320,-6-4-330,-5 0-717,-6-3-1507,-11-4 0,2-3 2457,-6-9 1,17 3 0,4-3 0</inkml:trace>
  <inkml:trace contextRef="#ctx0" brushRef="#br0" timeOffset="1753">15399 7161 19932,'-25'8'770,"0"1"0,-20 11-294,24 8-206,4 3-18,3 1-67,4-1-1,5 0-66,1-2-12,4 0-55,0-4-34,0-2-17,0-5-34,0-3 28,6-5-38,3-4 44,9-2 0,4-3 5,5 0 40,2-1 5,2 0-10,3-2 27,-1-1 17,-3-1 61,-3-1 74,-6 2-85,-8 0 51,-2 2 17,-8 0-68,1 1-28,-4 0-100,2 1 28,0 1-29,2 1 1,0 2-1,-1 1 63,-1 2 16,-2 2 33,0 2-27,0 3 27,0 1-5,0 3-28,-4-1-33,-3 1 16,-3-1 18,-5-1 4,2-1-38,-1-1-46,0-3 79,1 0-22,0-2-23,1-2 23,3 0-12,-3-3 23,3-1-34,-1-1-39,0-2-202,1 0-235,-1-1-319,0 0-661,1 0-1456,-3 0-404,3-3 2457,-3-4 1,7 3 0,-1-2 0</inkml:trace>
  <inkml:trace contextRef="#ctx0" brushRef="#br0" timeOffset="2287">15558 7055 22088,'4'41'454,"0"-1"0,0-2 0,4-4-180,17 3-1608,0-2 1530,4 0-12,-3-3-94,1-1-40,-6-2-44,1-3 0,-6-2 498,2-7-560,-5-2 196,1-8-358,0-2-253,3-4-184,4-1 634,4-6-1133,1-1-336,1-7-303,-6-1-946,-8-3 2739,-6-4 0,-7 10 0,0-1 0</inkml:trace>
  <inkml:trace contextRef="#ctx0" brushRef="#br0" timeOffset="2453">15434 7408 18229,'41'-13'-275,"0"0"1,-1 0 0,1 1-1,9-4 1,-1 2 0,-8 5-2891,6 4 3165,-12 5 0,-18 0 0,-10 0 0</inkml:trace>
  <inkml:trace contextRef="#ctx0" brushRef="#br0" timeOffset="4200">14976 7408 16611,'-24'-7'1545,"3"1"-1046,16 6-22,-3 0-74,2 0-34,-1 0-105,-1 0-63,4-1-44,-4 0-28,1-1-57,1 1 52,-2 0-7,3 0 34,-1 1-55,2-1-29,0 1-28,-2 0-39,-1 0-6,-1 0-38,-4 0 38,1 2 6,-6 1 67,4 2-61,-3 1 44,3-2 34,1 0-22,2 0-57,3-2-5,3 0 12,0-1 21,2 0-33,-1 1 62,2 1 11,1 1-23,0 1 28,0 2-72,0 1 5,0 0-5,0 0 27,0 0-33,0 0 51,0 2-51,0-1 5,0 0 1,0-1 0,0-1-6,0 0 0,0-1 0,0 1-6,0-1 6,0 2-34,3-2 34,4 1-5,4-2-1,1 1-5,2-2 5,-1 1 6,2-1-22,-5-1 22,3 1 0,-5-3-6,3 2 6,-5-3-50,0 1 39,0-1-23,1 0-33,3 0 67,-1-1 39,1-1-28,-2-1 45,-1-1-50,-1 0-6,4-8 78,-5 4-33,5-7-39,-8 5 33,0 0 45,-2-2-5,0 1-40,0-1 6,0 1-39,0 0-6,0 3 33,-2 0-27,0 0-6,-4 2 0,1 0 0,-1 0 0,4 0 6,0 1-6,0 1 5,2 1-5,-4 0 6,3 1 44,-2 0-44,0-2 27,-1 0-33,2 0 6,0-1-6,2 1 0,0 1 62,-2 1-57,2 1 611,-2 0-565,0 1-51,2 0 0,-2-1-6,0-1 0,1-2 6,-2 2 0,2-1-5,-1 2-174,2 0 179,2 7 28,8-1 22,3 5 96,8-1-40,2 0 6,-3 1-28,2 1 39,-5 0-22,0 1-17,-1 0-6,-3-1-44,1 0-28,-3-2 38,-1-1-38,0-2 44,-1-2 1,1-1 5,-1-1 11,-1 0-33,1 0-1,-1 0-27,2 0 39,1 0-40,-1 0 1,1 0 5,-3 0-11,-3-1-269,-2 0-2128,-3-1-880,0 2 0,-9 1 2462,-4 1 0,1-2 0,0-1 1</inkml:trace>
  <inkml:trace contextRef="#ctx0" brushRef="#br0" timeOffset="5377">16792 7144 21248,'-7'35'532,"0"1"0,0-3 1,3-2-29,4 5-151,0-1-56,0-3-57,1-3-4,4-5-85,1-2-67,2-5-45,1-3-39,1-3 0,-1-3-28,1-3 28,0-2 0,3-2 0,3-1 67,5 0-61,3 0-1,4-4-5,2-1-78,2-4-236,1-1-251,-6 1-326,0 1-431,-6 2-772,-4 0-1032,-8 0 3126,-7-2 0,-3 3 0,-3 0 0</inkml:trace>
  <inkml:trace contextRef="#ctx0" brushRef="#br0" timeOffset="5763">16828 7108 19300,'32'-6'274,"1"-1"0,-5 1 1,-2 0-275,-2-2-45,-7 1-661,0 2-1299,-7 2-1272,1 2 2908,-7 0 1,0 0 0,-4 1 0</inkml:trace>
  <inkml:trace contextRef="#ctx0" brushRef="#br0" timeOffset="6361">17339 7108 20839,'-3'35'429,"-1"-1"1,1-2 0,0-3-245,3 5-101,0-3-84,0-3-303,0-5-744,0-4-1132,0-2-1098,0-3 2809,0-2 1,0-6-1,0-3 1</inkml:trace>
  <inkml:trace contextRef="#ctx0" brushRef="#br0" timeOffset="6800">17551 7426 20520,'4'39'1098,"3"-4"-1098,0-17-17,1-2-621,-4-1-1311,0-6-1328,1-3 2886,-3-4 0,0-2 1,-2 0-1</inkml:trace>
  <inkml:trace contextRef="#ctx0" brushRef="#br0" timeOffset="7327">17833 7108 19893,'35'14'1086,"-4"3"-654,-23 5-130,-1 6-78,-6 4-22,-1 1 45,-7 1-62,-2-3 39,-6-4-34,4-5-11,3-6-78,6-5 0,0-3 33,2-4-33,0 0-34,0 0-28,6-2-39,2-1-492,9 0-618,4-1-945,10 0-1222,3-7 2959,2-1 0,-14 1 0,-9 1 0</inkml:trace>
  <inkml:trace contextRef="#ctx0" brushRef="#br0" timeOffset="7655">18257 7408 21943,'11'39'-256,"1"-1"0,-3-3 0,0-8-1552,-3-18-1469,-2-4 2908,0-4 1,-1-1 0,-2 0 0</inkml:trace>
  <inkml:trace contextRef="#ctx0" brushRef="#br0" timeOffset="8189">18609 7073 23444,'-20'18'174,"4"-1"-180,14 0-117,2-3-56,0-4-96,4-4 18,8-3 61,6-2 123,7-1 6,0 0 16,-2 0-16,-2 1 34,-2 1 33,-5 2 0,1 3 67,-3 1-17,1 4 23,-3 0 73,-1 3-23,-3 0-22,-4 0-96,0 1-5,-2-2-123,0 0-415,-2-3-734,0-2-1573,-4-4 2845,1-3 0,1-2 0,2 0 0</inkml:trace>
  <inkml:trace contextRef="#ctx0" brushRef="#br0" timeOffset="8422">19033 7303 20823,'7'37'-1093,"1"1"1,-1-2 0,-2-10-2185,-5-19 2457,0 0 1,0-4 0,0 0 0</inkml:trace>
  <inkml:trace contextRef="#ctx0" brushRef="#br0" timeOffset="8864">19244 6967 21215,'8'32'-15,"-1"1"0,0-4 0,0-6-136,3-18-62,1-2 45,3-2 106,1-1 62,0 0 101,1-2-34,-3 0-61,0 0 67,-1 2-40,-3 0 191,1 5 179,0 4-27,-1 9-124,1 5-134,-1 3-112,-3 0-6,2-1-376,-3-2-504,1-4-984,-2-1-1413,-2-5 2968,0-2 1,-2-6 0,0-2 0</inkml:trace>
  <inkml:trace contextRef="#ctx0" brushRef="#br0" timeOffset="9283">19721 7285 22145,'12'42'310,"0"0"0,-1-3 0,-3-5-310,-6-12-252,-2-2-897,0-7-1528,0-6 2677,0-3 0,0-4 0,0 0 0</inkml:trace>
  <inkml:trace contextRef="#ctx0" brushRef="#br0" timeOffset="9661">20038 6967 19955,'4'34'-17,"-1"0"0,0-2 0,-1-6 17,0-10 0,8 1 62,5 3 201,6 3 196,2 2 45,-4 2 39,-4 0-43,-3-2-114,-5-3-78,-3-4-157,0-5-151,-4-6-151,2-4-2414,-2-2-712,-28-17 0,-3-1 2621,1 0 1,0 0-1,-1 0 1,5 3 0</inkml:trace>
  <inkml:trace contextRef="#ctx0" brushRef="#br0" timeOffset="9814">20021 6844 15676,'30'-7'252,"-6"2"-1199,-24 5 323,0 0 1,0 0-1</inkml:trace>
  <inkml:trace contextRef="#ctx0" brushRef="#br0" timeOffset="10733">20267 6826 21271,'44'-11'661,"-1"-1"0,-4 2 0,-5 2-152,-7 6-139,-7 1-62,-3 8-28,-2 5-28,-3 12-67,1 9-96,3 5-1085,1 6 999,-6-21 0,1 1-1,-1 1 1,1 0-66,1 1 1,1 0 65,-1 1 0,-1-1 22,1 0 1,-1 1 24,0-2 1,-1 0 2,-2-1 0,-1-1 177,5 20-74,-7-5 46,-4-6 0,-2-7-23,0-7 774,0-7-846,-8-5 341,-5-4-538,-10-1-330,-10-1-235,-3-1-197,-8-2-671,4 0-1705,-5 0 3228,-5 3 0,23 0 0,-1 0 0</inkml:trace>
  <inkml:trace contextRef="#ctx0" brushRef="#br0" timeOffset="11899">21149 7126 23047,'43'-4'182,"0"-1"0,0 0 0,0 1 0,0-1 0,0 1 0,5-1 0,0 0 0,0 0 0,-4 0 0,-4-1-479,-2 0 1,-4 0-1,-1-1 342,1 2 0,0 0 0,-1-1-751,13-1 0,-2-1 739,-5 2 1,-1 0-31,-6 1 0,-1 1 311,-5 0 1,-2 1-315,13-1 12,-10 2 44,-12 1 522,-7 1-477,-6 0 1972,-2 0-1955,-6-1-51,-8-1-33,-12 0-29,-11-1-5,-9 2-559,-3 0 559,24 1 0,0 0 6,-15 0-1,7 0-5,16 0-67,7-1-107,8 0-5,2-2-45,0 0 571,0-1-448,4-1 67,4-1-27,7 1 55,4-1-90,2 3-10,0 1 106,-2 1 34,1 6 38,-3 5 41,2 7 5,-4 6-12,-3 1 28,-5 1-16,-3-4-68,-4-3-38,0-3 44,0-3-45,0-3-11,0 0-151,0-2-169,-8 2-335,-3-1-869,-10 0-1254,-6-4-499,-1-1 2858,1-3 1,12 0-1,5 0 1</inkml:trace>
  <inkml:trace contextRef="#ctx0" brushRef="#br0" timeOffset="14761">22931 6862 25253,'6'34'185,"-2"1"-134,0-6-18,0 4 12,3 2-11,-3 1 5,-2-3 23,-2-4-57,0-6 1,0-6 27,0-6 18,0-5 16,0-3 51,0-2-169,0-6-5,2 1-28,2-6 39,3-1-11,3-2 6,0-1 0,5 0-12,-2 3-5,1 5-40,-1 4 107,5 2 0,3 3 0,10 6 5,3 6 46,4 7-564,-3 3 552,-5 2 28,-5 2 28,-14 0 12,-4 1-12,-7-2 6,-13 0-29,-8-1-72,-18-2-290,17-14 0,-1 0-91,-24 6-426,-1-5-937,4-6-1533,8-11 0,9-11 2512,15-10 1,6 7 0,6 3 0</inkml:trace>
  <inkml:trace contextRef="#ctx0" brushRef="#br0" timeOffset="16079">22949 6826 22470,'46'3'1097,"-19"-2"1,0 0-838,1 0 1,0 0-502,5 0 0,2-1 470,2 0 1,1 0-1422,-1 0 1,0 0 1339,0 0 1,-1 0-6,-4-1 0,-1-1 261,-4 1 0,-2-1-298,13-3-55,-15 0-51,-13 3 7,-7 0-1004,-3 2 1620,-9 0-3900,-12 6 0,-9 3 2457,-8 7 1,18-7 0,5-1 0</inkml:trace>
  <inkml:trace contextRef="#ctx0" brushRef="#br0" timeOffset="70794">3599 11730 22884,'29'2'541,"1"1"1,4 1-1,3 0-309,3 0 1,3 0-1227,-7 1 0,1 0 1,1 1 1122,5 0 0,0 0 0,2 1-580,2 0 1,0 0-1,1 1 514,1-1 1,0 1-1,-1 0-24,-1 0 1,-1 0-1,0-1-90,-1 0 1,0 0-1,-2 0 79,-3 0 0,-1-1 0,0 0-17,-4 0 0,-1-1 1,-1 0-12,10 2 0,-2-1-96,-8 0 1,-2-1 95,15 3-135,-15-1 660,-14 0-1606,-7 1 1627,-6 4-2333,0 3 901,2 6-2267,1 1-124,1 0 3015,-1-8 0,-3-5 0,-2-6 0</inkml:trace>
  <inkml:trace contextRef="#ctx0" brushRef="#br0" timeOffset="71080">4798 11589 22105,'-32'-12'439,"0"1"0,2 3 0,5 8-64,6 34-600,10-11 1,-1 1 333,-3 5 1,1 2-378,1 2 0,1 0 268,-1 1 0,1 0-28,0 0 0,1-2-210,1 0 0,0-1-241,0-2 0,1 0-389,-1-2 0,1 1-656,2 0 1,0 0-116,0-2 1,1 0 1492,0 23 0,2-24 1,2-8-1</inkml:trace>
  <inkml:trace contextRef="#ctx0" brushRef="#br0" timeOffset="71546">3528 12912 20996,'38'21'1308,"-14"-10"0,3 0-997,12-1 0,6 1-1346,-2-1 1,3 2 0,-2-1 1106,-11-2 1,-1-1 0,1 2-28,10 0 0,0 2 0,-2-1-142,-2 0 1,-3-1 127,-1 0 0,-1-1 220,-4 0 1,-2-1-381,-1 0 0,-2-1-627,17 7-750,-8-4-1687,-7 0-84,-8-1 2815,-7-3 0,-6-2 0,-4-3 0</inkml:trace>
  <inkml:trace contextRef="#ctx0" brushRef="#br0" timeOffset="71757">4163 12682 21937,'-39'26'496,"1"0"0,-1 0 1,2 0-1,1 0 1,7 1-383,9 8 1,4 1-1440,0 0 1,1 1 1324,3 0 0,3 0-65,3-2 1,1-1-256,2-2 1,1-2-80,0-3 1,4-2-969,7-1 1,4-1-1911,17 14 3002,-4-18 1,0-4-1,5 3 1,-7-7 0</inkml:trace>
  <inkml:trace contextRef="#ctx0" brushRef="#br0" timeOffset="72195">4251 13847 23248,'39'28'335,"-1"0"0,1 0 0,-2-2 0,0 0 0,0-4-109,8-4 1,-1-3-1442,2 2 0,1-1 1288,0 0 0,0-1-48,-2 0 0,0-1-8,-1 0 0,-1-2-17,-3 0 0,-2-1-76,0-1 1,-1-1-102,-4 0 1,-1-1-222,-3 0 1,-1-2-964,19 6-689,-9-1-989,-9-1-238,-8-1 2631,-8-2 1,-7-3-1,-4-2 1</inkml:trace>
  <inkml:trace contextRef="#ctx0" brushRef="#br0" timeOffset="72437">4992 13776 24273,'-42'23'146,"0"0"0,0 0 1,0 0-1,1 3 1,0 0-1,4 2 1,7 3-80,9 9 1,9 3-1,0 0-988,-3 0 0,0 1 0,1-2 921,2-5 0,0-1 0,1-1-84,-2 6 0,2-2-318,3-7 1,0-2-965,0 19-703,4-2-1208,7-12 3095,30-11 0,-19-14 0,17-7 0</inkml:trace>
  <inkml:trace contextRef="#ctx0" brushRef="#br0" timeOffset="73872">6227 15328 24094,'47'11'211,"1"1"0,0-1 0,-1 0 1,0 0-1,-1-1 0,-1 0 1,-2-1-95,-1-1 1,-2-2 0,0 1-996,0-1 1,1-1 0,-1 1 944,-3-2 0,-1 1 0,0-1 20,12 1 0,-2 1-45,-7-2 0,-3 1 349,-5-1 1,-4 2-364,13 3-28,-9 1 289,-12 1-771,-5 0-263,-1 3-516,-3-1 1300,1 1-3153,3-6-163,-3-3 2991,1-10 0,-5 4 1,-3-3-1</inkml:trace>
  <inkml:trace contextRef="#ctx0" brushRef="#br0" timeOffset="74367">6879 14887 21982,'-10'43'519,"-1"-1"1,0 1 0,1 4 0,0 2 0,0 0-352,3-10 0,0-1 0,1 1 0,-1 0-674,1 2 0,1-1 0,0 1 1,0-2 648,-1 10 1,0 0 0,1-4-27,2-8 1,0-2 0,1-1-9,0 5 0,0-3 78,2-7 1,0-2-154,0 23-34,0-3-168,4-11-93,2-11-1224,9-15-251,8-8 97,1-13 1,4-6-1,0 1 1,2-2 1169,-3-2 1,1-1 0,-3 1 0,-3 3 0,-2 1 0,14-10 0</inkml:trace>
  <inkml:trace contextRef="#ctx0" brushRef="#br0" timeOffset="77898">9014 6791 22094,'14'47'1103,"-4"-21"1,2-1-889,0 1 1,2 1-770,3 3 0,1 0 680,0 1 0,1 1-30,1-1 0,0 0-38,1-2 1,0-2 93,0-2 0,2 0-71,7 1 1,1-3-29,-8-7 0,0-3 48,5 2 0,0-3 201,6-7 152,-1-5 27,-2-15-246,-11-1 1,-1-3-896,2-12 1,-2-4 743,3-6 0,-1-3-56,-7 12 0,-1-2 0,-1 1-344,4-14 1,-2 1 332,-1 7 0,-2 1-17,-1 5 0,-1 1 0,-1 6 0,-1 2 167,5-14-1075,-3 11-499,-5 14-1383,-2 10 1364,0 30-1851,2 6 2766,-3-4 0,1 1 0,1 1 1,-3-4-1</inkml:trace>
  <inkml:trace contextRef="#ctx0" brushRef="#br0" timeOffset="78498">9860 8149 21097,'14'23'510,"0"0"0,1 3 0,-1 2-390,1 4 0,-1 1-781,2 0 0,2 0 728,1-2 1,1-1 2,1-4 0,0-3 61,2-3 1,0-3 36,0-4 0,0-2 452,23 1 69,2-7-319,-22-8 0,0-4-185,2-2 1,-1-4 57,3-5 1,-2-5-79,1-4 0,-1-2-464,0-4 1,-2-3 360,-1-2 0,-1-1-191,-3-1 1,-1-1 128,-1 1 0,-2 0-90,-4 3 1,-1 0-197,-2 5 1,-1 1-524,1-16-793,-6 14-796,0 18-879,-2 8 2963,0 16 1,0-7 0,-2 7 0</inkml:trace>
  <inkml:trace contextRef="#ctx0" brushRef="#br0" timeOffset="80982">10584 17092 22004,'42'25'753,"-19"-12"1,-1 2-594,-1 0 0,0 0-570,2 4 0,0 0 491,3 3 1,0 1-323,-1 1 0,1 1 333,0 0 1,0 1-9,-1-1 0,0 1-23,-2-2 1,0-1 22,-1-1 0,0-2 148,-4-1 1,0-2-116,13 9 2,-8-9 15,-5-9 561,-1-5-275,-2-10 5,5-11-94,5-16-420,-8 6 0,-1-3 161,5-10 1,0-2-51,-7 11 1,0-1-1,-1 0-20,1-2 0,-1-1 0,0 1-2,1-12 0,-1 2-118,-4 8 1,-1 1-505,-4 5 1,0 1-741,-3-17-1915,-1 3 0,0 7 2469,0 10 1,0 13 0,0 7 0</inkml:trace>
  <inkml:trace contextRef="#ctx0" brushRef="#br0" timeOffset="83467">10037 10689 20727,'30'32'768,"-13"-14"0,-1 1-528,0 3 1,0 1-963,4 4 0,2 1 867,1 3 1,0 1-12,2 1 1,0 1-54,0 0 0,0 0-20,0-2 1,-1-1-12,-3-3 1,0 0-9,-2-6 0,-1-1 499,8 11-541,-8-15 301,-6-8-77,-3-10 28,1-17-28,10-22-165,-6 4 0,1-4-296,-2 8 1,1-1 0,0 0 236,1-4 0,0-1 0,1 0-178,-2 3 1,1 1 0,0 1-677,7-8 0,3 3 854,8 1 0,-1 6 0,1 4 0,8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36:33.2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1941 3581 23791,'44'5'353,"-1"-2"-157,-10-3-67,-1 0-62,-3 0 12,-4 0-40,-4 0 39,-6 0-72,-1 0 55,-4 0-27,3 1-28,1 1 55,3 1-55,2 1 39,2 0 11,2 0-6,0 0 34,4 0-50,-2-1-1,2 0 1,-3-1-29,-2 1 1,-1 0 56,0-1-57,0 1 29,0-1 39,3 0 11,2 0 0,5 0-33,1-1 16,1 1-34,-1-1-21,1 1 44,-4 0-23,2 0-27,-1 0 27,1 0 18,0 2-18,3 0 29,-1 0-56,-1 1-1,-1 0 29,0-2 11,-1 1-12,3-2-27,0 1 78,3 0 11,1-1-89,1 1 83,-2 0-44,-1-1-6,-5 1-28,-2 0-5,-4-1 28,-2 1-34,1-2 5,0 0 40,2-1-11,1 0-29,-3 1 62,1 1-33,0 1-28,1 0 61,0 0-56,2-2 56,0 1-33,2-1 5,2 1 23,1 0-57,3 0 62,1 0-61,1-1 39,-1 0-40,0-1 1,-7 0 0,0 0 38,-4 0-38,-2 2-6,-2 0 6,0 2-6,-4-1 5,1 0 1,1-2-1,-2 1 1,2-2 0,-1 2-6,-1-1 0,2 0 5,1 1 6,0-2 23,4 2-28,2-1-1,1 1 6,4 0 23,2 0-28,5 0-6,0-1 33,3 1-27,-2 0 5,-2 1-5,-3 0-6,-5 1 5,-2-3-5,-6 3 11,-1-3-11,-1 2 6,-2-1-6,4 0 6,-2 0 5,2 1 28,3-1-33,2 1 5,5-1-6,0 0 7,5 0-7,-1 0-5,3 1 56,-2-1-45,-1 1 23,-2-1-28,1 0 33,-1-1-28,1 0 28,-1-1 23,2 1-29,3 0-27,0 0 44,1 1-16,-3-2-23,0 1-11,-5-1 11,0 0-5,-2 0-6,2 0 45,1 0-40,5 0 23,1 0-22,6 0-254,2 0 293,0 0-45,0 0 5,-2 0 1,-4 0 28,-3 0-29,0 0 34,-3 0-33,4 0 5,-3 0-5,5 0 39,0 0-6,3 0-28,3-1 23,2 0-9,-23 0 0,1 0-22,-1 0 0,0 0-1633,0 0 0,0 0 1692,23-1-57,2 0-174,-4 0 220,2 0-40,-2 0 29,-2-1-40,0 0 0,-2 0 0,-1 0 0,1 0 0,0 1 0,0-2 0,-1 2 0,-1-1-42,-2 1 42,-3 0 181,-3 0-181,-1-1 0,-4 1 3265,2-3-3265,0 2 0,3-2 317,3 1-317,-1 1 0,3-1 68,1 1-68,2-1 0,3 0-568,1-1 568,6 1 0,-25 1 0,1 0 0,0 0 0,0 1 0,0-1 0,0 1 0,22-3 0,-4 2-292,-2 1 292,-6 0 0,-1 2-52,-2-1 52,1-1 0,1 1 0,3-3 0,1 1 0,3 0 0,2-1 0,0 1 0,0-2 0,2 1 0,-2 0-381,2 2 381,-2-1 0,-3 1 0,-1 0 0,-6 0 525,-1 0-525,-4 2 296,-2 0-296,0 0 54,-4 0-54,-2 0 418,0 0-418,-4 0 0,3 0 0,1 0 0,3 0 0,1 0 0,0 0 0,2 0 0,0 0 0,2 0 0,0 0 0,-1 0 0,-1 0 0,-2 0 0,-4 0 0,-2 0 0,-5 0 0,-5 0 0,-1 0 0,-6 0 0,0 0 0,-2 1 0,0 1 0,0 0 0,-2-1-449,-6-1-946,-3 0-1394,-7 0-488,-14 10 0,-2 2 2621,10-3 1,1 1-1,-1 1 1,4-3 0</inkml:trace>
  <inkml:trace contextRef="#ctx0" brushRef="#br0" timeOffset="3395">10460 3616 6238,'0'0'0</inkml:trace>
  <inkml:trace contextRef="#ctx0" brushRef="#br0" timeOffset="3484">10443 3598 6574,'0'0'0</inkml:trace>
  <inkml:trace contextRef="#ctx0" brushRef="#br0" timeOffset="5361">10389 3581 8556,'-8'-1'1787,"2"0"-1221,6 1 2710,0 0 0,3-1 0,0 0 0,5-1-1867,1 2-1286,3 0 22,5 0-27,4 0 5,4 0-11,2 0-22,4 0 22,-3 0-28,1 0 0,-6 0-28,-2 0-45,-3 0 56,-1 0 0,2 0-27,2 0 44,2 0 0,6 0-34,0 0 17,5 0-56,-1 0 29,-1 0-35,-1 0 34,-4 1-33,0 0 0,-4 0-1,0 0 6,-4-1 23,0 0 5,-3 0-33,-1 1 27,2-1-33,-3 2 51,3-2-46,0 1-5,1 0 45,0-1-45,2 2 6,-1-1 5,2 1 23,2 0-18,2-1-16,0 0 0,2-1 6,-2 0 5,-2 1-5,2 1-1,-2 1 35,2 0-29,2 0 22,1-1-33,-1 1 6,2 0 0,-4-1-6,2 0 50,-2 0-44,-3-2 5,0 0 22,-5 0-33,2 1 6,-1 0 28,3 1-29,0 0 6,2 0-5,-2-2 0,-2 0-1,2 0 1,-2 1-1,1 0 7,0 1-12,-2-1 11,-1 0-6,-2-1 1,1 1-6,-1 0 34,1 0-23,5 1-6,0 0 29,6 0-28,2 0-1,1-1 46,5 0-40,-3-1-6,5 0 40,-1 0-11,0 0-29,-1 0 1,-2 0 0,3 2 27,1 2 12,1 0-39,2-1 27,-3 0-27,1-1 44,-1-1-5,1 0-39,-2-1 44,1 0-16,-1 0-34,-1 0 5,1 0 1,-3 0 5,1 0-5,-1 0 38,0 1-38,1 0 28,-1-1-29,1 1 1,-1 0-1,-1-1 29,-1 0-23,-2 0-5,0 0-1,0 2 1,3-1 0,-1 0 5,3-1-11,-1 0 11,0 0-5,3 0 61,1 0-62,5 0-774,2 0 860,4 0-91,0 0-184,-23 0 0,0 0 184,24 0 0,-3 0 0,-3 0-117,-5 0 117,-1 1 0,-5 2 0,-1 1 0,-2 0 0,-1-1 0,0 0 762,2-1-762,1 0 0,5 0 0,3 0 0,3 1-2,6-1 2,0 2 0,-23-3 0,0 0 0,1 0 0,0 0 0,1 0 0,-1 0 0,1-1 0,0 0 0,0 0 0,1 1 0,-2-1 0,0 0 0,0 0 0,0 0 0,-1 0 0,0 0 0,23 0 0,-2 0 0,0 0 0,-4 0 0,0 0 0,-1 0-67,-1 0 67,2 0 0,0 0 0,1 0 0,3 0-886,2 0 886,-22 0 0,0 0 0,1-1 0,-1 1-166,1-1 0,0 1 166,1-1 0,0 0 0,1 0 0,-1 0 0,0 0 0,1 0 0,0 0 0,0 0 0,-3 0 0,1 0 0,0-1 0,-1 1 0,23-1 0,-3-1 0,-5 1 0,-1 1 0,-4 0 0,-1 1 343,-3 0-343,-1 0 0,-2 0 0,2 0 176,1-1-176,1 0 0,2-1 0,1-1 0,2 1 0,-3-1 905,-1 1-905,-5 0 389,-6 0-389,-6 0 0,-5 0 0,-4 2 0,-1-1 0,-1 0 0,-2 1 0,-2 0 0,0 0-881,-15-1-2283,-33 0 1525,16 3 1,-2 1 1228,-2-1 0,-3 1 1,5-1-1,5 2 1,2-1-1,0 1 0,0-1 1</inkml:trace>
  <inkml:trace contextRef="#ctx0" brushRef="#br0" timeOffset="22351">10654 4727 22481,'32'8'510,"-1"-3"-398,-4-5-40,-1 0-10,1 0 5,-4 1-33,0 0 33,-4 1-61,1 0 72,-1 0-44,2 0-34,0 0 61,0-1-10,0 0 16,0-1 17,-2 0-79,-3 0 35,-1 0 88,-3 0-55,1 0 11,-1 0-73,1 0 79,-2 0-28,-1 0-57,-4 0 57,-2 0-57,-2 0 107,-2 0-61,2 0-51,0 0 5,1 0 12,-1 0-11,-1-2-6,2 0 5,3 0 7,-2-1 77,4 0-83,-1-1 83,-1 0-27,2 1-56,-3 0-1,3 0 34,-4-1 6,4 2-39,-3-2-6,3 1 0,-2-2 17,3 1-6,1-1 17,-1 0-23,3 1 46,-3-1-6,1-1-6,0 0 6,-1-3-45,3-1 0,-3-1 5,1 0 1,-2 0 61,1 1-33,-3 0 50,0 0-51,-2-1 7,1 1-6,-3-1-29,0 3 1,-2 0 5,0 3 39,0 1-44,0 1 0,0 0-1,0 0-5,0-2 11,0 0-11,0-2 6,0 0-6,0-1 0,0 2 6,0-1-1,0 4-5,0-2 6,0 3-6,0-1 364,0 2-359,-2 0 7,0 2-7,-3 0 40,1 0-39,0 0-6,0-1-6,-2 0 0,-1 1-27,-1 0 27,-2 1 6,1 1 0,-1-1 0,1 2 0,-1-2 6,0 2 5,-3-2-11,0 2 39,-1-2-33,1 2-6,-3-2 28,3 2-28,-2-2 0,5 0 0,0-1 0,3 0 0,3-1-6,2 1-268,2-1 274,4-1-6,0 0 12,5-1-1,1 1-5,1 0 0,3 1-5,1 0-1,2 0 6,-1 0-11,1 0 11,3 0-6,2 1 6,3 2 0,2 0 0,-2 3 0,2-3 6,-5 1-6,-2-2 0,-7 0 6,-1-1-1,-7 1 34,0-2-5,-4 1 470,1-1-504,-6 0-6,-1 0-78,-5-1-134,-4 1-51,-4-1-168,-6 1-532,-4 0-700,-1-1-1608,-10-3 0,4 0 2457,-4-4 1,19 4 0,5 1 0</inkml:trace>
  <inkml:trace contextRef="#ctx0" brushRef="#br0" timeOffset="34301">8414 4163 19468,'21'-9'509,"3"2"-335,3 7-40,3 2-44,1 0 27,-3 2-66,2-1 21,-6 0 7,-1-2-12,-7 1 6,-1-2-68,-5 1 63,-1-1-7,-5 0 6,0 0 1,-4 0-1161,2 0 1,-2 0 0</inkml:trace>
  <inkml:trace contextRef="#ctx0" brushRef="#br0" timeOffset="35210">8661 4039 15832,'-25'3'1025,"1"3"-745,12-1 73,-7 6 78,-6 3-33,-5 2-135,-1 2-33,-6 2-62,-1 2-16,-6 1-381,22-11-1,0 1 294,0-1 1,0 0-65,-20 11 45,8-2-45,5-4-101,10-3-527,9-4-935,4-3-1714,12-3 3156,10-2 1,-7-1 0,6-1 0</inkml:trace>
  <inkml:trace contextRef="#ctx0" brushRef="#br0" timeOffset="35913">9931 4198 19776,'37'12'330,"-2"-3"-280,-10-7-5,2 1-45,0-1-123,1 1-622,-1-1-756,-6-1-1474,-2 0 2975,-7-1 0,-5 0 0,-4 0 0</inkml:trace>
  <inkml:trace contextRef="#ctx0" brushRef="#br0" timeOffset="36143">9948 4216 13015,'0'0'0</inkml:trace>
  <inkml:trace contextRef="#ctx0" brushRef="#br0" timeOffset="56738">15452 4657 19188,'29'-8'1310,"3"1"-935,1 7-11,5 0-39,2 0-101,0 0-17,-5 0-77,-1 0 4,-3 0-33,-4 1-51,0-1 17,0 1 6,1-1 28,3 0 0,0 0 5,3 0-55,-1 0 49,-1-1-32,-3 0 16,-4-1-23,-6 1-55,-7 0 67,-4 1-40,-5 0 29,0 0-62,-2 0 5,1 0 7,0 0 195,-2 0-28,2-2-145,-2 1 5,0-2-22,0 2 27,2 0 1,-2-1-39,2 1-1,0-4 29,0 2-28,1-4-6,0 1 5,1-2 1,1 0 22,3-1-23,-2 0-5,5-2 0,-2 0 6,1 0-12,0 0 12,-1 2 0,-1 0-1,0 2 1,-3 1-1,1 1-5,-2 1 6,-2 0-6,2 1 0,-4 0 0,2 1 0,0-1 6,-1 1-6,0-1 5,-1 1 522,0 1-471,-1 0-45,-2 1 22,-5 0-33,0 0 6,-18 0 28,5 0-34,-14 0-6,8 0 6,-2 0 0,-1 0-6,1 0 1,4 0 5,2 0 5,6 0-5,5 0 34,1 0-34,5 0 0,2 0 6,2 0-79,2 0 67,5 0 6,4 0 6,8 0-1,6 1-5,2 1 0,5 1 12,-1-1-7,0 1 29,-3-1-29,-2 1-5,-5-1 6,0 0 0,-3 0-6,-3-1 5,0 0 6,-9-1 79,0 0-1686,-4 0-1681,-15 0 0,-4 0 2457,-14 2 1,14-2 0,5 2 0</inkml:trace>
  <inkml:trace contextRef="#ctx0" brushRef="#br0" timeOffset="61424">11025 4480 11581,'-34'-3'605,"7"0"-549,21 3 84,1 0 23,-1 0 201,2 0 156,0 0 63,1 0 380,0 0-431,2 0-11,-2 0-33,2 0-96,-1 0-68,0 0 40,2 0-5,-4 0 33,4 0 22,-2 0 69,0 0 1454,2 0-1220,-2-2-358,2 1-23,0-2-62,0 1 292,0 1 89,0-1-420,0 1 920,0-1-1071,0 0 369,0 1-486,2 0 27,0 1 6,6 0 157,8 0-40,2 0 18,10 0-85,-2-1 29,5 1-40,1-1 39,3 1-39,-1 0 79,3 0-118,-5 0 78,1 0-72,-6 1 50,-2 3 22,-2-1-44,-2 2-28,0-2-6,-2 0 0,1 1 5,-1-2 6,2 1 45,0-1 40,-2 0-46,0 0-44,-4 0 78,-3-1-79,-4 0 62,-2-1-27,-3 1-35,1-1-5,-2 2 51,4-1-51,-1 0 0,2 1 44,2-2-38,1 2 44,5-1-16,2 0-23,2 1-5,1-1 111,-2 1-77,-2-1-7,-5 0 51,-3-1-5,-4 0-79,-2 0 319,-2 1-375,-4-1-28,1 1-286,-1-1-397,2 0-2510,2 0 0,17 2 0,10 2 2457,17 4 1,-16-3 0,-6 0 0</inkml:trace>
  <inkml:trace contextRef="#ctx0" brushRef="#br0" timeOffset="77230">16863 11024 22268,'31'19'364,"-2"-4"-224,-16-13 28,1-1-28,-1 1 28,-1 0-33,1 0-40,-2-1-39,1 1 11,-2-1-22,3 1-6,-1 1-5,-1-1-23,-1 0 45,-3 0 5,-3-2 23,0 1 84,-4-1-2016,2 0-1428,-8 1-1,-2 0 2457,-9 0 1,7 0 0,1-1 0</inkml:trace>
  <inkml:trace contextRef="#ctx0" brushRef="#br0" timeOffset="78327">17339 11042 20901,'31'1'1081,"-2"-1"-705,-10 1-91,2 0 7,2 1-24,-2 0-4,2-1-40,-2 0-28,0-1-6,-2 0-56,-1 0-16,-5 0-28,1 0-40,-5 1 12,1-1-57,1 2 57,-5-2-29,4 1-27,-5-1 78,1 0 11,-4 0-22,2 0-6,-4 0-3344,2 0 0,0 0 2457,4 0 1,-3 0 0,3 0 0</inkml:trace>
  <inkml:trace contextRef="#ctx0" brushRef="#br0" timeOffset="98433">22702 11236 23623,'-19'7'370,"1"0"-286,-2-6-28,-1 2 6,-8-1-6,1 1 84,-5 0 56,-10-1-191,11-1 40,-10 0-11,16 0 16,-2 0 0,0-1-22,-5 0-22,-2 0-6,-7 0 34,-4 0-32,21 0 1,0 1-227,-24 0 255,23 0 0,0-1 25,-20 1-11,-2-1 11,4 0 39,1 0-28,3 0-61,0 0 55,3-1-27,3-1-28,-1-1 62,5 0-63,1 0 46,2 1-18,0-1 12,2 0-39,-6-2 55,1 1-55,-7-2 72,-1 0-44,-6 0-363,-2 0 341,0 1 16,20 2 0,0 0 33,-22-1-36,22 2 1,0-1-10,1 2 1,0-1-12,-11-1 1,-1 1 19,9 0 1,0 0-21,-8-1 1,0 0-572,-12 0 572,0-1-1,2 2-155,4-2 156,-1 1 27,3-1-21,-2 0-7,0 1 40,-1-1-45,-2 2 6,-2-1 50,0 2-56,-2-1-186,24 2 1,-1 0 190,1 0 1,0-1-4,-1 1 1,0 0 76,-22-1-40,3 0 11,4-1 266,5 0-266,3 0-11,2-1 23,2 1 811,-1-2-867,-1 2-1,-2-2 29,-3 2-29,-3-1 1,-1 2 44,-4-1-76,0 2 26,0-1 11,-2 1-5,6 0-1,-3 0 35,5 0-40,-2 0 0,3 0 33,-1 0-33,1 0-11,-3 0 11,2 0 28,-3 0-28,1 0 0,-2 0-6,0 0 6,0 0-11,-1 1 6,1 1-1,-4 2 6,4 0-6,-2 1 6,2-2 6,1 1 0,-1-1-1,2 0 1,2 1 5,3-2-11,4 2 11,-2-2 402,1 1-446,0-1 33,1 1 28,2-1-28,4 2 0,-2-1 0,6 0 240,0 1-240,2-2 11,3 1-11,1-1-25,-1 0 25,3 0 0,-4 1 0,1 0-17,-2 1 6,-2 0 11,3 0-11,-4 1 11,4 0-6,-1 0 6,1 0-50,2 1 50,1-1-6,1 0 40,1-1-62,-1 0 28,1 1 0,-3 0-6,2 0 6,-1-1-33,3 1 33,1 0-6,3-1 0,-2 1 6,4-1-5,-1 1 5,2-4 0,3 1 0,-2-2 0,2 1-84,-1-1 33,2 1 40,0 1 6,0 2-7,-2 0 7,0 2 5,-2 0 0,0 2 0,0-3 0,-1 2 0,1-4 0,2 2 0,0-3 0,2 1-6,-2-1 6,2 0 0,-4 0 6,4 0-6,-4 0 5,3 2-5,-1-2 0,2 1 0,-1-2-3277,0-1 24,18-1 3253,15 5 0,-6-4 0,2 5 0</inkml:trace>
  <inkml:trace contextRef="#ctx0" brushRef="#br0" timeOffset="124074">20691 12206 21528,'-25'7'1127,"2"-2"-4404,-4-5 1285,1 0 3603,2 0-1455,-5 0 7,2 0 820,-4 0-855,-3 0-55,-2 0 45,-1 0 44,1 0-27,1 0 10,1 0-50,3 0-27,0 0 16,1 0 5,3 0-27,-2 0 3214,2 0-3071,-2 0-171,-1 0 0,1 0-1,-2 0-27,0 0-3283,-3 0 3179,-1 0-3,-1 0 152,-3 0-51,-1 1 0,-2 0 0,0 2 17,2-1-6,5 0-6,2-1 1,5-1 44,3 0-44,0 0-6,4 0 3276,-3 0-3212,0 0 94,-1 0-158,-3 0-6,0 0 1,-5 0-1,-1 0 6,-1 0 0,-1 2 6,2-1-6,3 2 5,4-2 23,-2 1-28,4-2 0,-6 2 0,1-1-3277,-3 1 3201,-4 1 76,-1 0-373,-4 1 384,-2 1-162,0 0 162,0 1 23,-1 0-34,2-1 0,0 1 5,3-2-5,2 1 46,1-1-41,5-1-5,-3 0 6,5-2 0,-3 1 3112,4-1-3113,-4 2 589,3-1-588,1 1 243,2-1-249,2 0 0,2-1 0,2 1 11,0-2-11,6 1 0,-3-1 6,3 0 5,-2 0-11,-3 1 34,-11-1-34,4 1-6,-6 0 6,11 0 0,4 0 0,2 0 0,4 0 28,1-1-28,1 1 6,1-1-6,3 0 0,0 0 5,4 0-5,0 0 0,0 0-235,1 0 184,0 2-10,1 0 55,0 2-5,0-1 11,0 2 0,0-1 0,0 0-28,0 1 28,0 0 50,0 1-44,0 0-1,0 4 1,0-2 0,0 3-1,-2-3-5,-1-1 0,-1 0 0,0 0-33,-2-1 27,1-1-5,-1-1-23,2-1 29,0 0-1,0-1 6,2 0 0,-2 0 0,3-1 0,-1 0 34,1-1-29,-2 0 68,-1 0-73,0 0-6,-2 0 6,1 0 0,-3 0 0,4-2 6,-2 1-6,2-4 11,-1 1-11,-1-2 6,2 0-6,-4 0 0,1 0 0,1 2-6,2 2 6,2 2-582,2 0 599,9-2-17,1 1 0,8-1-6,-1 1-33,-4 1 39,-1 0 5,-7 0 40,0 0-28,-4 0-3294,1-1 0,-2 8 2457,2 0 1,-2 2 0,2-3 0</inkml:trace>
  <inkml:trace contextRef="#ctx0" brushRef="#br0" timeOffset="129152">18380 12700 21271,'0'-13'296,"-5"2"-178,-3 5-17,-5 2-6,0-2 51,1 1-85,-2-2-55,-1 1 62,0-2-63,-1 1 35,1 0 4,0-1-38,2 2 78,3-1-34,2 2 124,-4-3-90,2 3-17,-2-2 12,4 2-40,-2 0 0,1 0-33,-3-1 5,1-1-6,-1 0 1,-3-1 28,1 0 33,-1-1 11,-2 2 40,4-1 16,-1 3-44,1 0 11,1 2-17,-2-1 0,-1 2-40,-2-2 7,0 2 5,1-1-51,-3 1 40,0-1-45,-2 0 6,0 0 27,2 0-33,1 1 0,1 0 0,2 0 0,3 0 12,-6-1 38,8 1-50,-8-1 0,9 1 0,-3 2 0,3-1 0,-3 0 0,2-1 6,-1 0-1,-1 0 1,3 1-6,-3 0 5,3 0-5,-3 0 0,3 1 0,-3-1 0,1 0 0,-1 1 6,-1 0-6,-1 0 6,-5 0-6,2 0 5,-2 0-5,5 0 6,-1 0-1,1 0 23,-1 0-28,-3 0-84,2 0 73,-2 0-28,-1 1 39,0 2-34,0 1 29,1 1 5,3 0 5,0 0 18,5-2-18,-1 1-5,5-2 6,0 0-6,2 0 6,0 1 27,-2 0-33,1 2-22,-5-1 22,3 2 5,-3-2 40,2 2-73,-3-1 62,3 2-23,-3 0-11,3 1 6,0 0-6,1 0 0,-1 0 5,4-1 46,-2 1-46,1-2 6,-1 5-5,2-5-6,-2 6 6,2-4-6,1 3 0,-1 1 5,4 0-5,-4 1 0,2-1 0,0-1 0,-2 0 6,3-2-1,0 0 1,-1 2-6,1-3 0,-1 2 0,2 2-6,0-3 6,0 4 0,0-4-5,0 0-1,0 1 6,0-1 0,0 0 0,0 0 0,0 0-5,0-1 5,0 1-6,0 0 6,0 1 0,0 0 0,2 5 0,1-3 0,1 4 11,0-2-16,0-3 5,0 2 0,1-4 0,-1 0 5,0-1-5,2 1-5,0 0-1,3 0-33,-1 1 39,0 1 33,3-1-27,-3 2 61,5 0-61,-3-1 27,3 1-27,-1-3 0,-1 0 44,1-2-44,-3 0 22,3-1-23,-3 0 29,3 0-1,2 2-10,0 0-12,2 0-11,-4-1 6,1-1 27,1 1-33,1 0 6,2 0 72,0 0-72,-1-1 61,1 0-56,0 0-5,0-1-1,-1 0 1,1-1 67,1-1-40,9 1 40,-2-1-73,5 2 6,-5-3 78,2 1-79,1-2 46,3 0 27,17-1 6,-10 0-48,-12 0 1,0 0 13,9-4-227,3 1 221,-2-5 30,-3 2-41,-2 0-27,-4 1-6,-1 0 11,-4 0 90,1-2-17,2-1 161,3-1-206,3-2-28,0-1-5,1-1 0,-1 0-1,-4 0 1,-2 0-1,-2 1 1,-2 0 0,0-1-1,-2 0 6,-1-1 29,-3-1-35,0 1 1,-3-3-1,-1 2 7,-1-2-12,-3 1 33,0-5-27,-4 5-6,3-2 0,-6 8 0,4 1 0,-2 0 5,2 1 35,1-2-29,-3 0 62,2-1 27,-4-2 80,2-8-124,-2 3-6,0-7 0,-4 7-5,-2 0 22,-12-5 1,0 5 88,-18-8-94,7 11-28,-12-3 33,3 7-67,-4 1 78,-4 1-653,-2 1 578,23 4 0,0 1-3,0 0 0,0 0 6,-20-3-154,4 3 36,11-2-151,6 3-325,9 0-544,5 1-957,-2 1 2089,-3 2 0,5-2 0,-1 2 0</inkml:trace>
  <inkml:trace contextRef="#ctx0" brushRef="#br0" timeOffset="132562">8590 13317 23523,'27'-2'1148,"9"0"-1000,-12 2 0,2 0-796,5 0 0,3 0 740,4 0 1,1 0-1,3 0 1,0 0-15,1 0 1,0 0-23,-1 0 0,0 0-11,-4 0 0,-1 0 2,-1 0 1,-1 0-3,-4 0 0,-1 0 11,-2 1 0,0 0-3,-2 0 0,0 1 104,-1 1 1,0 0-108,1 0 0,0 0 6,1 1 0,0-1-66,3-1 0,1 0 97,2 0 0,1 0 2,3-1 1,1-1-15,1 1 1,2-1-431,0 0 1,-1 0 407,-1 0 0,-2 0-6,-3 0 1,1 0 217,1 0 1,-3 1-182,9 0 198,-3 1-237,-29 0 543,-6 0-487,-2-1 974,-2 0-1545,-3 0-21,0-1-864,-1 1-617,2 1-935,2 2-370,9 11 3168,27 16 0,-19-13 0,17 6 0</inkml:trace>
  <inkml:trace contextRef="#ctx0" brushRef="#br0" timeOffset="139718">17427 14217 22229,'-19'20'851,"4"0"-604,15 0-74,0 0 12,0 2-6,0 2-44,-2 2-79,0 5 78,-2 0-72,0 3-29,-1-3-27,3-1 39,0-3-40,2-4 51,0-5-39,0 0 22,0-8 40,0-1 5,0-7-45,2-1 6,0 0-40,6-1 29,1 1 100,9-1 40,7 0-23,15 0-339,-16 0 1,2 0 248,7 0 1,1-1-465,4 0 1,1 0 466,4-1 0,1-1-14,1 1 1,2-1 16,-2 1 1,0 0-32,-1 1 0,-1 0 12,-2 1 0,-2-1 30,-2 1 0,-1 0-28,-5 0 1,-1 0 8,-4 0 0,0 0 103,16 0-11,-3 0-33,-17 0-34,-4 0 528,-14 0-1883,-4 0-1829,-10-4-177,-3-6 3137,-25-15 0,20 12 0,-8-5 0</inkml:trace>
  <inkml:trace contextRef="#ctx0" brushRef="#br0" timeOffset="140851">17304 14146 22543,'-18'24'492,"0"-3"-279,-1-8-28,0 0 17,-4 2-51,2-1-28,-3 2-5,0-1-23,3-1-11,1-2-17,5-2-61,4-3-3283,3-2 3206,6-2 71,0-1 6,2 0-107,0-1 79,4 0 22,4-1 101,24 0 3175,-4 0-3071,17 2-171,-10 0-1,1 0-27,2 0 28,-3 1-29,-1 0 1,-3-2 5,-6 1-5,-4-2 162,-3 1-68,-8-1 12,-2 0 56,-7 0 477,-1 0-611,0-3-1,0 2-234,0-1-1530,0 6-264,0-1 1995,-11 5 0,8-5 0,-8 1 0</inkml:trace>
  <inkml:trace contextRef="#ctx0" brushRef="#br0" timeOffset="142420">16863 13494 19344,'-8'-13'1350,"-5"2"-992,-8 7-61,-8 2-95,-1-2-34,-5 2 16,-1-2 18,1 2-3436,-1-1 3402,5 1-56,2 1-658,2 0 613,3 1 17,0 0-39,1 0 28,-23 2-68,8 1-59,11-1 0,0 0 138,-17 4 11,4-2-5,-3 2 2843,4-1-2871,2 1 39,2-1 879,3 2-862,1-1-23,2 1-28,1 1 0,3 2 6,2 1 334,4 0-273,-5 5 68,6-1 33,-13 23-118,12-8-64,5-7 1,2 1 30,-3 13-466,0 3 388,7-3 72,0 1-44,5-2-34,2-2 61,1 0-61,0-1-5,3-1-1,7-2-39,6 0 40,5-3-1,0 0-33,-1-4 28,3 0 398,0-5-393,2-1-27,0-3 33,2-1 0,3-1 5,-1-1 7,2-1-7,-1-1 29,-1-1-29,2-2-5,-1 0 51,3-2 5,0-2-11,3-2-6,3 0 11,1 0-50,2-1 6,-4-2-351,-1-2 395,-3 0-44,-5 2-1,2 0 68,7-3-6,-5-1 68,9-2-67,-11 0 21,5 0 12,-2-2-17,1 1 0,-4-1-34,-3 2 34,-4 0 0,-3 1 351,-4 0-357,2 0-22,-5-1 23,3-1-40,2-2 28,2-2-56,2-2 23,2-1 5,2-2-28,-4 0 23,4-1 22,-6-1-22,2-1-29,-2-2 57,-2-2-57,-1-2-5,-3-3 51,-2-3-9,-8 8 0,-2-2-37,1-18 17,-2 16 1,-2 0 11,-4-14-403,-8 4 470,-5 6-23,-10 8-5,-1 8 22,-3 6-207,-9 6-627,4 3-50,2 2-640,18 1-140,11 2-1708,5 4 3152,0 9 0,0-7 1,0 3-1</inkml:trace>
  <inkml:trace contextRef="#ctx0" brushRef="#br0" timeOffset="144000">18874 13653 19428,'-22'-28'2151,"-3"5"-1748,5 17-33,-5 0-163,2 0 45,-2-1 56,0 0-61,0-2 22,0 0 5,0-1-5,-2 1 5,-2 1-39,-1 1-83,-5 0-52,1 1-32,-5 1-24,-1-1 24,-4 2-68,0-1-775,0 1 781,2 1-1,3 1 74,5 1 22,1 1-11,6 0-28,2 0 22,0 0-12,4 0 753,-2 0-763,0 1-57,0 2 29,-4 1-29,0 1 1,-4 1 0,-1 0 33,-3 2-6,-3 1-21,-2 2 38,-2 1-11,1 0-33,1 2 27,0 1 18,8-1-46,2-2 1,8-1-6,2-2-6,5 1 6,-1 1 6,1 2-6,0 4 0,-1 2 6,1 1 55,-2 2-55,1-3 27,-1 2-27,2-3 44,1 2-16,1-2-28,1 1-1,-1-2 6,2 0-5,1-1 33,4 0 6,1 1-39,2-1-1,2 1-5,-1 1 39,2 10-33,0-5-6,8 8 0,1-9 6,19 12-1,-7-10 1,9 5-1,2-5 1,-8-9-6,10 5 11,-11-10-5,4 1 61,2-1-28,3 0 11,-6-4 1,2 0-1,16 2-47,-14-3 0,1 0 3,18 0 36,-12-3 0,1 0-26,2-1 1,1 0-354,-1 0 0,0 0 340,-4-1 0,-2 0 2,12 0 34,-12-1 1,0 1-38,-6-2 1,-1 0 47,10-1 1,-1 0-15,-6-2 1,-2 0-12,2-2 0,-1 1 9,2-2 0,1 1 5,-1-2 0,0 0 28,13-6 0,-1 0-50,-10 3 0,-1-1 8,8-3 0,-1-1-22,-13 5 0,-3 1 81,20-12 11,-4 1-308,-2-2 224,-5 0 73,-9 5 0,0-1-28,8-10-53,-13 11 0,0-1 165,6-15-124,-10 11 24,-2-5 116,-8 13-128,-4 5 603,-6 0-1337,-23 4-1030,-15 4 811,18 0 1,-1 1-401,2 1 0,0 1-1980,-22-1 3136,14 4 1,1 0 0,-6-1-1,-6 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39:24.2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8890 3598 22481,'-12'5'1422,"3"-1"-1035,5 0-113,3-2-39,-2 0-22,2-2 813,-1 0-926,8 1 52,3 2 49,7 2-50,5 3-50,4 2-11,1 2 5,3-1-39,-4 0 22,4-1-22,-4-1-56,2-3 107,0-1-96,-1-1 90,1 0-12,-4 0-44,0 1 11,-4-1-50,-1 1 44,1-1 6,0 0-11,6 1 11,2 0-11,6 1-45,3 0 67,4 0 0,-2 0-28,1 0 29,-1 1-18,-3-1 0,1 2-38,-5-1-7,-2 0 29,0 1-29,-1-2 40,1 2-39,4-1-1,4 0 35,6 1-251,-19-5 0,1 0 244,1 0 1,-1 0-1,2 0 1,0-1-17,1 0 0,0-1-12,0 0 1,-1 0 8,1 0 0,0 0-11,-1-1 0,-1 0 30,22 2-21,-4-2-7,-9 2 1,-3-1-1,-6 1 1,1 1-6,3-1 56,5 0-5,7 0-620,6-2 569,-20 1 0,0-1 0,2 0 0,1 0 0,1 0 0,1 0-192,2 0 1,0 0 191,1 0 0,0 0 0,1 1 0,-1-1 0,2 1 0,-1-1 0,-2 1 0,0 0 0,-2 0 0,1 0 0,-3 0 0,0 0 0,-2 1 0,0 0 0,2 0 0,0-1 0,2 2 0,-1 0 0,5-1 0,1 0 0,3 1 0,0 0-549,3-1 1,2 0 548,2 1 0,0-1 0,-15 0 0,1 0 0,-1-1 0,1 0 0,-1 0 0,1 1 0,1-1 0,-1 0 0,1 0 0,-1 0 0,-1 0 0,1-1 0,0 1 0,0-1 0,0 0 0,15 1 0,0-1 0,-1 0 0,0 0 0,-2 0 0,-2 0 0,-1 0 0,0 0-365,-2 0 1,-1 0 364,0 0 0,-1 0 0,2 0 0,0 0 0,-1 1 0,1-1 0,2 2 0,0-1 0,-1 1 0,0-1 0,0 2 0,1-1 0,-2 1 0,0-2 0,-1 1 0,-1-1 0,1 0 0,-1-1 0,1 1 0,-1-2 0,3 2 0,0-2 0,2 1 0,0-1-447,2-1 1,0 0 446,0-1 0,0 0 0,1 0 0,0 0 0,-2 1 0,0-1 0,0 1 0,-1 0 0,0 1 0,0-1-58,-2 0 0,0 0 58,0 1 0,-1 0 0,-3-1 0,-2 0 0,0 1 0,-1-1 0,-4 1 0,0-1 267,0 0 0,-1 0-267,-1 1 0,0 0 0,-1-1 0,1 0 0,-1 1 0,0-1 0,21-1 0,-6 0 0,-11 1 679,-9 0-679,-11 1 1563,-6 0-1563,-4 1 965,-2 0-965,-6-1-239,3 0-1295,-5-1-589,6 0-1154,0 0 0,2-1 2822,0 1 0,0 0 0,0 1 1</inkml:trace>
  <inkml:trace contextRef="#ctx0" brushRef="#br0" timeOffset="3685">10919 4322 25847,'-23'3'163,"-1"-1"-96,-3-3-56,0 0 56,-3-1 51,1 1-68,2 0 40,2 1-40,2 0 29,2 0-40,0 0-34,2 0 68,-1 0 22,-5-1-61,5 0-34,-3 0 0,5 0 67,1 1-67,-4 0 34,-3 0-34,0 0 33,-3 0-16,2 0-11,2 0-1,2 0 40,2 0-11,4 0-29,1 0 7,3 0-7,-1 0 29,2 0-29,-5 0 1,0 0-6,-5 0 0,0 0 0,-4 0 0,3 0 0,0 0 0,2 0 0,4 0 6,3 0-6,1 0 11,3 0 22,2 0-33,0 0 0,1 0 0,3 0 6,-2 0 0,4 0-1,-4 0 1,4 0-1,-4 0 1,4 0 0,-4 0-1,0 0 1,-3 0-6,-1 0 33,-2 0-33,1-1 6,-1 0 0,3-1-1,1 1 1,2-1 5,0 1-11,-1-1 0,1-1 0,0 0 0,-2-1 0,1 0 6,-1 1-6,2-1 5,0 1 1,0-1 27,2-1 18,0 1-46,2-1 1,0 1 0,0-1 27,0 1-27,0-1-1,-2 1 7,0 1-7,-3 0 29,3 1-29,0 1 35,2 0-35,0-1 1,0 1 5,0-1-493,0 0 471,0 8-22,0-1 33,0 8 44,0 1-44,0 1 6,6 5 0,-1 0 44,7 3-44,-1 1 5,-1 1-6,-1 0 7,-3 0-7,-4-2 1,0-3 44,-2-4-44,0-3-1,0-5 1,0-1 28,0-5 766,0 0-732,-11-8-68,-3-1 33,-15-7-27,-3-1 44,-3-1-44,-3-1 67,4 0-12,5 3-10,6 2-12,10 5-34,3 2-5,8 3-56,-2 2-67,4 0-207,-4 0-460,2 0-509,-2 0-818,1 4-1160,2 8 0,-1 5 2457,-1 5 1,1-10 0,0-3 0</inkml:trace>
  <inkml:trace contextRef="#ctx0" brushRef="#br0" timeOffset="5393">9649 4339 20923,'25'-5'203,"0"-1"1,0 1 0,-1-2-53,7-8 0,9-2 6,4-2-704,-19 9 0,0-1 622,-1 1 1,1 0 87,21-9 317,-13 4-425,-8 4 161,-14 6-216,-6 2-404,-5 3-447,0 0-8,-2 3-2205,-20 6-213,-4 4 2672,1-3 0,1-1 0,-1 1 1,3-2-1</inkml:trace>
  <inkml:trace contextRef="#ctx0" brushRef="#br0" timeOffset="6900">7268 4568 12869,'-21'-14'2986,"3"1"-2208,16 12 2498,0 0-1298,2-1 929,0 1-2700,13 2 6,7-1-28,19 3-76,-14-2 1,0-1-409,5 1 1,1-1 382,4 0 0,1 0 22,3 0 1,0-1-6,1-1 0,0 0-40,0 0 1,1-1-3,-2-1 0,-1 0-17,-1 1 0,-2 0 14,-3 1 0,-2 0-37,-3 1 1,-2 1-27,19-1 74,-6 1 17,-3 0-78,-2 1 33,1 1-39,3 0 6,1 1 33,6-2-396,3 0 390,-22-1 1,1 0-17,2 0 0,0 0 19,1 0 0,-1 0 37,0 0 0,0 0-54,-1 0 1,-1 0 31,22 0-1,-10 0-5,-7 0 11,-8 0 723,-9 0-740,-3 0-20,-5 0 31,-2 0 454,0 0-504,-2 0 0,2 0 34,-2 0-12,3 0-16,-3 0-1048,0 0-100,-10 1-578,1-1-1557,-19 15 0,2 4 2621,4-1 1,1 1-1,-1 0 1,2 0 0</inkml:trace>
  <inkml:trace contextRef="#ctx0" brushRef="#br0" timeOffset="18775">3440 5539 18224,'5'-20'2862,"-2"5"-2129,-3 12 567,0 2 1316,0 0-2353,0-1-44,0 0 38,0 0 1323,0 0-1569,4 4-6,-1-2 1,3 1 0,-2-1-1,0 0 29,2 0-29,4 0 29,7 0 33,10 0 17,11 0 23,10 0-443,-19 0 1,0 0 382,3 0 1,1 0-29,3 0 1,-1 0 22,3 0 1,0-1-43,0 0 0,1 0 0,2-2 0,-1 0-658,-1 0 0,0 0 658,0 0 0,-1-1 0,-3 2 0,0-1-169,-5 1 0,0 0 169,-2 1 0,-2 0 0,18 0 0,-2 1 0,-9 0 0,-1 0 582,-5 0-582,-2 0 1355,1 0-1355,2 0 0,1 0 0,2 0 0,3 0 0,-2 1 0,-1 0 422,-4 0-422,-8 1 0,-1-1 0,-9 0 0,-3 0 0,-4 0 0,-2-1 0,-4 1 0,0-1-517,-3 0-1107,3 0-1653,6 6 0,17 4 2457,8 8 1,-4-6 0,-4-2 0</inkml:trace>
  <inkml:trace contextRef="#ctx0" brushRef="#br0" timeOffset="32276">1023 8625 25309,'33'15'661,"10"-2"-546,-11-10 0,1 0-1423,6 0 1,2 1 1399,3-1 1,2 0-26,3 0 0,0 1-13,-14-2 0,0 0 0,0 0-13,0 0 0,1-1 1,0 1-3,-1 0 0,1-1 0,-1 1-177,0-1 0,-1 1 0,0-1 180,13 0 0,0 1-17,-3-1 0,-2 1-22,-6-1 0,-1 0 282,-3-1 0,-2 1-257,-4-1 0,-2 1-23,24-1 1,-6 0 39,5 0-6,0 0-22,-22 0 0,0 0 16,21 2-27,0-1 50,-8 4-51,-3-2 7,-4 2-7,-3-2 6,0 0 40,-2-2-51,1 1 1312,-4-2-1268,2 1-44,-2-1 0,2 1 1292,2 0-1292,-2 1 0,4 0-5,-2 1 213,3-1-208,-1 1 12,-4-2-7,-2 1 34,-6-2-39,-5 1 0,-5-1 56,-3 0 685,-4 0-741,-6 0 0,3 0 0,-3 0 0,4 0 0,2 0 0,-2 0 0,0-1 0,-4-4 0,-4-5 0,-7-7 0,-5-7 0,-4-4 0,0-2 0,1-1 0,2 3 0,6 4 0,1 1 0,7 6 0,1 1 0,6 6 0,0 2 0,2 4 0,0 2 0,0 1 0,0 7 0,0 0 0,0 9 0,0 5 0,0 6 0,0 7 0,0 5 0,0 2 0,0 0 0,0-4 0,0-3-13,0-6-43,0-5-22,5-6 22,1-4-22,4-4 38,-4-3-4,-2-2 44,-2-2 319,-2-1-273,0-2-46,0-1 0,0-1 0,-2 1 0,0 2 0,-2 0 0,0 1-147,1 0-251,0 0-296,0 0-398,1 0-2185,0 0 2457,2-3 1,0 2 0,0-3 0</inkml:trace>
  <inkml:trace contextRef="#ctx0" brushRef="#br0" timeOffset="33694">3387 7126 21674,'-4'42'885,"-2"0"-498,-4-11-85,1 6 68,-3 3-667,0 6 431,5-22 1,1 0-35,-2 3 1,-1-1 11,2 1 0,-1 1 5,1-1 1,0 1-51,0 0 1,1 0 30,1-1 0,0-1-28,2 2 1,1-1-13,0-1 1,1 1-3,0-1 0,2 1 3,-1-1 0,0 1 2,-1 0 1,2 0 13,2 1 1,1 0-43,0 0 1,1 1 30,2 0 1,1 0-425,0 0 0,0 0 413,-2 0 0,0 1 45,-1-1 0,0 0-3,-2 0 1,0 0 2,-2 0 0,0 0-3,0 0 0,0 0-6,-1 0 1,0-1-19,0 1 0,0-1-7,0 1 1,0-1-12,0 0 0,0 1-6,0 0 1,0 0-3,0 0 0,0 1-6,-1 0 0,2-1-11,2 1 0,1-1 39,0 1 1,2-1-10,2 0 1,2 0-20,-1 0 1,-1 0-245,3 0 1,-1 0 248,-2 0 1,-1 1 6,2-1 0,-2 0-51,-1 1 0,-1-1 0,0-1 0,0 1 0,-1-2 0,-1 1 0,0-1 0,0-1 0,-1-1 0,0 0 0,2 21 0,0-2 164,-1-2-164,-2-2 0,-1-3 0,0-3 0,0-4 0,0-5 754,0-4-754,0-6 353,0-3-353,0-6 569,4-1-569,1-4 145,7 0-145,1-1 0,9 0 0,6 0 0,9 0 0,11-3 0,-20 1 0,1 0-344,3-1 0,1-1 344,1 0 0,1 0 0,0 0 0,-1 1 0,-2 0 0,-1 1 0,-2 0 0,-2 1 0,17 0 0,-8 1 0,-11 0-432,-9 0-1142,-2 3-1383,-5 0-320,-2 1 3185,-13 0 1,4-3 0,-8 0 0</inkml:trace>
  <inkml:trace contextRef="#ctx0" brushRef="#br0" timeOffset="34950">3228 7108 27438,'31'3'739,"1"-1"-510,8-2 36,2 0-265,2-1 0,-4 0 0,-5-1 0,-5 1 0,-3-1 0,1 1 0,2-2 0,7 1 0,1-1 0,6 0 0,0-1-253,4-1 253,-22 1 0,0 0-313,1-1 0,1 1 313,2-2 0,2 0 0,-2-2 0,1 1 0,0 0 0,-1-1 0,-4 1 0,-2-1 0,14-3 0,-15 4 0,-13 3 0,-6 3-113,-4 1-1055,-6 0-1566,5 0-543,-1 6 3277,38 17 0,-23-12 0,22 11 0</inkml:trace>
  <inkml:trace contextRef="#ctx0" brushRef="#br0" timeOffset="38958">3599 11518 20632,'-28'4'969,"-1"-2"-717,0-2 6,0 0-28,-1-1-40,3 0-55,0-1-40,2-1 28,-4 1 0,2 0 40,-1 0 22,1 1-34,2-1 39,2 1-89,0-1-34,3 2 12,-1-1-23,-2 0-23,0 1 51,-4-1-17,1 1-33,1 0 67,6 0 5,3-1-5,5 1 67,3-2 34,4 2-85,2-1 219,2 1-330,0 3-1,0 3 91,0 6-12,-2 6 6,2 5 5,-4 3 6,3 3 0,-1 1-51,2 0 23,0 0 22,0 0-45,0 0 23,0 0 11,0 1-73,0-1 23,0 2 22,0 0-22,0 2 10,2 2-38,3 3 0,3 2 5,3 3 28,1-1 23,1 1-713,-1-2 690,-1-3-33,-1-1 33,-2-3 6,1-2 22,-3-1 17,0-1-78,-3-2 33,0 1-6,-2-2 12,1 1 39,-2-1-78,0 1-1,0 0 680,0 2-685,0-1 11,0 2-6,0-1-5,0 0 6,0-1-6,0 0 34,0 0-29,0 2 1,0 1-6,0 3 5,-2 2-5,-1 1 6,-3 2-232,2 1 231,-2 2-453,3 2 487,0 0 6,2 2-40,-2 0 29,0-1-29,-1-1-122,2-3 117,0-3 11,2-3-11,0 1 51,0 1-46,0 4-353,0 4 404,0 1-50,0-22 0,0-1 33,0 25-34,0-2 1,2-2 50,0-2-50,4-2-6,1 0 44,-1-3 71,0 1-37,-4-2-72,0-1-1,0-1 492,-1-3-441,2 0-51,-2-2 1,2 0 126,-2-2-127,3-1 1,-4 0 376,4-2-376,-4 2 0,2-2-1,-2 1 111,0-1-110,0-1 44,0-2-44,0 0-1,0-2 7,0 1-7,0-1 29,0 1 16,0 1-50,0 1 11,0 0 45,0 1-11,0-1-39,0 0 55,0 0-5,-2 0-11,0-3-45,0-3 6,0-4-6,2-5 0,0-3 5,0-4 203,0-1-208,0-6 0,0 4-6,0-3-28,0 3 23,0 0-34,0-1-5,0 0 44,5 0-5,4-1 6,12-1 5,8-1 0,13-3-1639,-15 3 1,2 1 1583,5-2 0,1 0 58,6 0 0,2 0-665,2 1 1,2 0 661,-14 2 0,0 0 0,1 0-213,0 1 0,1 1 0,-1 0 235,-1 0 1,1 0-1,-1 0 4,16 1 0,-1 0-26,-4 1 0,-1-1 0,-3 2 0,-2 0 0,-5 0 0,-1 1 0,-5 2 0,-2-1 0,10 4 0,-12-1 2387,-13-3-2746,-6-2 967,-4 0-3145,0 2 2861,0 4 1,0-3 0,0 3 0</inkml:trace>
  <inkml:trace contextRef="#ctx0" brushRef="#br0" timeOffset="57007">4763 7585 19686,'-9'6'403,"-2"-1"-285,-4-6-73,-1 1 27,1-2 102,-1 1-62,1 0-23,-3 0-38,2 1 55,-4 0-106,3 0 73,-4 0-67,4 0 83,0 0 12,1 1-45,3 0 28,-1 1 34,1 0-29,1 0 23,-1 0-56,3-1 56,-1 1-28,3-2-45,1 1 12,1 0 5,4-1 11,-2 1 1,2-1-1,-2 0 28,0 1-5,0-1-28,-1 1 5,1-1 0,0 0-28,2 0 90,0 0-90,0 1 34,2-1-73,-4 1 0,3-1 6,-1 0 27,1 1-33,-2 0 6,-1 2-1,-4 1 7,1 1-12,-3 1 11,0 2-11,1 1 5,-1 4 63,3 3-63,3 2 1,0 2 27,4-1 35,-4-1-57,4-1 73,-4-1-45,4-1 39,-4 0 6,2 2 0,-1 2-16,1 2 16,2 1-28,0 1 11,0 0 50,0 0-49,0-1 16,0-2-84,0-2 5,0-2 62,0 0-33,0 0 0,0 3 44,0 4 6,0 3-22,0 6-1,0 2 29,0 1 11,0 0 11,0-2-23,0-2-22,0-3-22,0-4-39,0-3 50,0-3-11,-3 0 5,-2 0-11,-5 4-5,1 3-1,-3 4 1,1 2-23,1 2 34,-1-4-39,3-2-6,2-5 33,1-5-27,4-4-1,1-4 1,0-4 56,0-2-6,0-2-56,0 0 0,0 1 51,7 2-12,8 1 56,12 1 6,11 0-17,6-1-217,-19-3 1,0 0 168,1-1 1,0 0 2,1 0 1,-1-1-24,-1 0 1,0 0 34,19 0-51,-6 0 11,-11 0-11,-6 0 11,-13 1-11,-2 0-274,-6 1-399,0 2-570,-2 3-229,-11 5-1805,-15 8 0,-13 1 2621,17-9 1,0-1-1,-3 1 1,6-5 0</inkml:trace>
  <inkml:trace contextRef="#ctx0" brushRef="#br0" timeOffset="63841">9419 11324 24508,'36'10'381,"0"0"-247,-6-1 1,3 1 5,-2-2 45,1 0-34,1-1 12,-2-1-29,3 0-27,-3 0-29,0 0-28,-1 0-16,-3-1 22,0-1-11,-2 0 5,0-1-44,2 1 61,2 0-17,3 0 1,1-1-6,-1 1 44,1-1 12,-5 1-56,0-1 11,-1 1-23,-1-2 18,3 0-6,-2 0 5,4-2-44,-1 1 44,1 0 0,-2-1-38,2 2-7,1-2 29,-1 2 27,2-2-55,-3 2 61,-1-2 0,-4 2-16,-4-1-6,-4 1-12,-3-1-27,-5 1 44,1-2-39,-4 2 45,3-1-22,-1 0-28,2 0 44,-1-1-44,3 0 33,-3 0-28,3 0 45,-3 0-22,1 0-29,-2 0 51,1 0-45,-5 0-5,2 0 0,-6 0-354,2 0-368,-5 1-511,-2 0-761,0 1-1289,2 4 0,3-1 2714,5 4 0,-3-4 0,3-2 0</inkml:trace>
  <inkml:trace contextRef="#ctx0" brushRef="#br0" timeOffset="72075">15399 12030 27830,'1'-16'16,"1"3"-10,1 13 0,1 0-1,0 0 1,0 0 50,2 0-56,1 0 56,1 0-56,0 1 0,1 0 5,-1 0-5,0 0 6,1 0 44,1 0-16,-1 1-34,1 0 0,0-1 0,-1 0 0,1 0 11,1 0-5,-5 0 33,4-1-39,-5 0 6,1 0-12,0 0 6,0 0 0,3 2 0,-1-1 6,2 0 5,1-1-11,3 1 39,-1 0-39,4-1 0,-2 2 0,-1 0 0,1 0 0,-1 0 0,-1 0 6,3-1-1,-1 0 34,4 0-5,0 0-28,4 1 55,0-1-55,4 0 5,0 0 23,2 0 5,1-1-28,-1 1-5,2 0 33,-1-1-39,1 0-6,-2 0 6,2 0 6,1 0 44,1 0-5,2 0 5,1 0-9,4 0-41,-1 0 0,-7 0 0,1 0 0,14 0 0,-15 0 0,0 0-349,8 0 349,-3 0 0,-1 0-37,-5 0 37,0 0 0,-1 0 0,-1 0 0,-2 0 0,2 0 0,-2 0 0,5 0 0,-3-1 0,2 0 0,-3-1 348,-3 1-348,-2 0 38,-4 1-38,-3-1 0,-3 0 0,-3 0 0,-3 0 0,-3 1 0,-2 0 0,-2 0 0,-4 0 0,-1 0-130,-3 0-805,1-1-628,1-1-1041,4-2-522,-2-3-151,-4-6 2869,-12-9 1,8 10 0,-4-4-1</inkml:trace>
  <inkml:trace contextRef="#ctx0" brushRef="#br0" timeOffset="81318">3387 7055 12925,'-43'-5'2050,"9"1"-1338,24 4-7,4 0-5,1 1 28,3 0 2548,0-1 0,2 3-2709,0-1-488,0 2 89,10 0-34,5 2-27,16 0 72,7 0-5,8 1-40,2-1-618,-22-4 1,0 1 544,0-2 1,1 1-12,0-1 1,0 1-140,-1-2 1,1 1 105,-1 0 0,0 0 2,-1-1 1,0 1 5,0 0 0,0 0-22,1-1 0,0 1 14,1 0 0,0-1-227,1 1 1,1-1 212,1 1 0,0 0 28,-1-1 0,1 0-29,0 0 1,0 1 47,-2-1 1,-1 0-48,-1 0 0,0 0-43,20 0 45,-8 0 40,-3 0 955,-11 0-989,-2 1 265,-9 0-265,-3 0 507,-4 1-467,-4-2 390,0 1-351,-9-1 5,-1 0-6,-10 0-55,-1 0 0,-6 0 16,-6 0-44,-6 0 27,-8 0-223,21 0 0,-2 0 193,-1 0 0,0 0-3,-1 0 0,-1 0 19,-1 0 1,0 0-17,1 0 0,-1 0-3,-1 0 0,0 0 5,1 0 1,1 0-4,-2-1 1,0 1-3,1-1 0,1 1 3,-1-2 0,-1 1 0,3-1 0,0 1 2,2-1 1,1 0-1,-20-1 6,9-1 28,7 2-27,8 1 21,6 1 23,7 0-11,2 0 346,4 0-374,0-1-302,2 0 122,5-1 46,8 2 111,10 0-5,14 0 11,10 0-484,-19 0 1,2 0 483,3 0 0,1 0 5,2 0 1,0 0 11,1-1 0,1 1-17,-1 0 0,1-1 0,-2 1 0,-1-1-194,0 1 0,-1-1 194,-4 1 0,-1-1 0,-2 1 0,-2-1 0,15 1 0,-11 0 6,-10 0 27,-11 0-27,-4 0 1156,-4 0-1078,-6 0 344,-6 0-428,-13 0-34,-17 0-415,16-1 1,-2 1 448,-9 0 0,-1-1 0,-4 1 0,-1 0 2,-4 0 1,-2 0-558,2 0 0,0 0 555,0-1 0,2 2 2,4-1 1,2 0-251,4 1 0,3 0 254,-16 2 44,15-1-50,16-1 667,9-1-734,6 0 884,2 0-917,8 0 660,7 0-599,18 0 39,-10 0 0,4 0-562,7 0 1,3 0 594,7-2 1,4 0-33,-13 0 1,2 0 0,0 0 0,2-1 0,1-1 0,1 1-469,-1-1 0,1 0 0,-1 0 467,-3 1 0,0 0 0,-1 0-6,12-1 1,-3 1-303,-9 2 1,-2-1 302,13 0-1,-20 2 6,-15 0 875,-8 0-673,-4 0 1360,-5 0-1517,-6 0 836,-10 0-876,-12 0 62,-9 0-382,15 0 0,-1 0 318,-1 0 0,-1 0-1,-1 0 1,0 0 0,0 0 0,1 0 0,1 0 0,1 0 22,3 0 0,0 0-19,-15 0 5,9 0-6,12 0-5,7 0-28,8 0-33,2 0 265,2 0-310,9 0 72,10 2 29,15 0 5,-9-1 0,2 0-538,2 0 0,1 0 538,6-1 0,1 0 0,1 1 0,0-2 0,1 1 0,-1 0 3,-2 0 0,0 0-1,-3 0 1,-2 0 0,-4 0 0,-1 0-3,16 1 34,-13 0-29,-11 1 46,-9-2 27,-6 0 180,-3 0 873,-16 0-1131,-11 0 0,2 0 0,-4 0-490,-5 0 0,-3 0 487,-6 0 0,-2 0-463,12 1 0,0-1 0,-2 0 464,0 1 0,-2 0 0,1-1 2,0 2 0,1-1 0,0 0 0,-15 1 0,2 1-296,7-1 0,2 1 298,7-2 1,2 1-149,-10 0 146,16-1 705,13-1-789,8 0 1027,3 0-1016,14 0 67,9 0 6,20 0 4,-15 0 0,1 0-2,5 0 1,3 0-806,5 0 0,3 0 805,-12-1 0,1-1 0,0 0-2,3 0 0,0 0 0,0-1-372,1-1 1,0 0 0,-1-1 373,0 1 0,-2 0 0,0-1-2,12-1 0,-3 0 0,-7 2 0,-4 0 0,10-1 0,-21 3 574,-15 2-541,-8 0 1758,-20 5-1707,-14 2-62,4 0 0,-5 1 307,-4 1 0,-3-1-312,10-1 0,-1 0 0,0 0-535,-2-1 0,-1 0 0,1 0 529,0-1 0,0 0 0,0 0 6,3-1 0,-1 0 0,1 0-334,-12-1 1,2 0 346,6-1 1,1 0-11,4-2 0,2 1 13,-18-1 1,10 0-29,11 0-5,12 0 617,6 0-701,6 0 1151,1 0-1201,13 0 67,13 0 67,20 0-104,-12-1 1,2 1 120,6-1 0,2-1-17,6 0 0,1-1-498,-15 0 1,0 1 0,0-1 525,16-2 0,-3 1-28,-3-1 0,-2 0-302,-7 1 1,-3 0 301,12-1 39,-17 2 45,-17 3 912,-6 0-861,-6 0 1530,-15 0-1659,-15-1-1,5 0 1,-3 0-515,-7-1 1,-3 1 508,-5-2 0,-1 2-12,13-1 1,-1 1 0,1 0 9,-1 1 0,0-1 1,1 0-16,-14 1 0,2 0-502,4-1 0,2 2 519,7-1 0,2 0-68,-16 0 68,16 0-5,14 1-46,10 0 1571,4-1-1991,2 0 1532,4 0-1492,4 0-258,7 0-476,8 2-588,8 3 114,-4 3 1,3 1-1,1-1 1,1 2 982,10 3 1,-3 1-1,5-1 1,-10-1 0</inkml:trace>
  <inkml:trace contextRef="#ctx0" brushRef="#br0" timeOffset="93638">4639 13370 22375,'27'-7'1030,"-2"1"-728,-8 4-33,5 0 0,8-2-39,7-1 66,7 0-162,-19 2 1,0-1-537,2 1 1,1 0 511,-1 0 0,0 0-12,1 0 0,-1 1 230,21 0-211,-6 0-10,-7 2 27,-4 0-22,-2 0-11,3 0-17,1 0-17,5 0-17,3 1 409,5 0-409,3 0-11,-24 0 1,0 0-4,0-1 1,0 0 63,23 1-4,-2-1-40,-6 0 24,-3 0-46,-7 0-29,-1 0 6,-6 0 62,0 0-67,-3 0-6,3 0 401,0 0-357,2 0 7,4 0-46,-1 0 163,3 0-95,-3 0-23,-3 0 29,-3 0-29,-4 0 0,0 0-10,-3 0 4,1 0-10,1 1 0,0 0 16,-1 0-11,1 0 12,0-1-7,-2 0 7,1 0-12,-3 0 11,1 0-5,-1 0-39,-1 0 50,-1 0-23,-1 1-27,-3-1 28,-1 2 10,-4-2-38,0 1 0,0-1 107,-2 0-113,-3 0-265,-1 0-771,-4 0-565,4 0-1161,2 0-515,-2 3 0,2 4 2457,0 4 1,0-4 0,2-1 0</inkml:trace>
  <inkml:trace contextRef="#ctx0" brushRef="#br0" timeOffset="101153">3881 13564 19636,'12'-28'644,"-1"3"-516,-3 15-16,-2 0-5,0 2 5,-1 0 16,-3 2-27,2 0-17,-4-1-39,2-1 5,-2-1-10,0-2 10,0 1 0,0 0 23,0 1-67,0 1 78,0 0-11,-2 1-40,-4-1-22,-1 0 29,-5 0-40,0-1 0,-3 0 0,-4 0 0,2-1 44,-2 0-38,3 1 28,1 1-29,2 1-5,3 1 6,2 1-6,-1 0 56,-1 1 22,1 0-27,-3 0 89,3 1-5,-3 0 16,0 1-17,-3 1 1,-5-1-107,-2 1-28,-5 0 0,-2-1 0,-2 2 0,-3-1-6,1 1 6,1 0-5,5 0 5,2 0-12,8 0-44,-1 1 56,5 3-5,-3 3 10,1 2-10,-4 3 5,0 2 0,-2 2 33,-2 2-21,2 3 27,-2 1-39,3 4 0,-1 0 5,2 2 1,2-1 39,2 0-45,9-2 5,0-1 79,6 0-22,9 4 89,12 4-101,-4-15 1,2 1-620,6 0 0,2-1 611,1 1 0,1-1-39,3-1 0,1-2-178,-2 0 0,1-2 200,-1-3 0,1 0 31,-2-3 0,0-1 31,-1-2 0,-1-2-57,0 1 1,0-2 2,-2-1 1,0-1-31,1-2 0,-2-1 3,24-8-6,-3-5-56,-7 2-34,-3 1-78,-9 1-78,-4 3 22,-8 0-17,-1-2-61,-6-2 1063,3-5-1237,-5-2 322,-2-2-534,-2 1-561,-2 1-488,-5 1-1540,-10 3 2457,-8-1 1,6 9 0,2 2 0</inkml:trace>
  <inkml:trace contextRef="#ctx0" brushRef="#br0" timeOffset="108784">6192 8555 21618,'-21'20'589,"3"1"-433,18 0 12,-4 3-89,2-1-79,-2 0 33,0-2 40,-1-1-45,1-3-28,0-2 0,2-4 67,-2-3-67,4-3 6,-2-3 44,0 0-2973,1-2 1539,-2 1-330,0-1-1563,-3 0 3194,0 0 1,1 0-1,2 0 1</inkml:trace>
  <inkml:trace contextRef="#ctx0" brushRef="#br0" timeOffset="109976">6297 8608 20722,'-4'24'269,"0"-2"-129,0-15-40,0 2-88,0 0 111,-1 2-22,1 0-17,0 1-51,2 1 34,0-1-33,2 1-28,0-2-1,0-1 1,0-1-6,0-2 0,0 0-67,0-2 61,0-1 6,0 0-39,0-1 39,0 1 45,2-1-45,2 1-6,0-2-5,4 1 5,1-1 1,0-1-1,3 1 6,0-2 39,3 1 6,2-1 45,-1 0-79,3 0 45,0 0 5,0 0-55,0 0 84,-5 0-6,-1 0-11,-5-1 56,-2 0 28,-3-2-6,0-1-56,0-2-11,3-3 23,2-2-102,3-2 29,1-2-34,1 0 0,-1 0 78,-1 1-5,-1 2-6,-3 2-16,-1 0 33,-2 1 95,-2 0-123,0-1 61,-2 2-16,0-3-6,0 2 6,0-2 56,0 1-112,0 1-40,0 1 7,-4 1 44,2 1-23,-6 1-27,1 2-6,-1 1-6,-4 1-229,-1 1-118,-6 0-408,-2 0-259,-6 0-761,-4 3-1496,-7 6 0,0 3 2457,4 4 1,15-8 0,8-1 0</inkml:trace>
  <inkml:trace contextRef="#ctx0" brushRef="#br0" timeOffset="114674">9578 7832 16577,'11'-11'1557,"-2"2"-930,-9 9 2241,0 0-2655,0 3-73,0-1 45,0 2-84,0-2 0,0 0 5,0 2 79,0 4 17,-2 3-62,0 5-28,-4 3 5,-1 1-16,-1 1 22,-1 0-44,1 0-74,1 1 57,0-2-56,2 0 33,-1-2-39,2-3 0,1-3 0,2-3 5,1-4-5,0-3-3277,0-2 0,0-7 0,0 1 2457,-2-7 1,1 8 0,-1 0 0</inkml:trace>
  <inkml:trace contextRef="#ctx0" brushRef="#br0" timeOffset="115519">9772 7902 20761,'-22'0'857,"3"4"-639,13 10-61,2 1-73,-2 1 51,0 0-56,1-1-46,-1 0-33,4 0-5,0-2 5,2 1-6,0-3-95,0-1-68,4-2 46,2-2 123,7-2 51,1-1-18,3-1 29,2 0-11,-2-1 5,0 0-11,-1-1 22,-3 0 17,3 0 39,-1-1-78,5-2 28,2-4 28,5-3-40,2-1-55,-1-2 33,2 0 28,-6 0-16,-1 0 83,-7 1 6,-3 0 22,-3-1 29,-3-2-74,-1-2-55,-4-2 22,0-2 50,-2 1-10,0-1 72,0 3 0,-6 2-68,-6 3 40,-11 2-168,-9 3-5,-6 1-1,-1 2-89,-3 1-235,2 2-477,4 1-486,3 1-797,2 0-1187,3 2 2457,-1 0 1,15 1 0,3-2 0</inkml:trace>
  <inkml:trace contextRef="#ctx0" brushRef="#br0" timeOffset="116039">4727 8079 6495,'-26'0'0,"-1"0"0</inkml:trace>
  <inkml:trace contextRef="#ctx0" brushRef="#br0" timeOffset="116695">4356 8096 12113,'-41'-1'560,"-1"1"0,4-1 0,9 0 40,21 1 21,2 0 125,2 0-13,1 0 2543,2 0 0,13-1-2076,5 0-825,18-2-67,4 1-185,-14 0 1,1 0-473,2 1 0,0 0 438,3-1 1,1 0-3,0 1 0,1 0-329,0 0 0,1-1 298,-2 1 0,1-1 11,0 1 1,0 0-15,-1 0 0,-1-1-197,0 1 1,-1 0 168,-1 1 0,-2-1 48,21-1-39,-4 2 10,-6-2-10,-7 2 0,-2-2 796,-6 2-785,0-1 657,-2 0-657,0 1 474,0-1-514,0 0 46,-2 1 10,-3-1-22,-3 1 29,-5 0 16,-4 0 16,-2 0-3377,-2 0 0,6 8 0,14 5 2457,10 9 1,-6-8 0,-4-3 0</inkml:trace>
  <inkml:trace contextRef="#ctx0" brushRef="#br0" timeOffset="118618">8061 8449 20991,'16'30'560,"-3"-3"-432,-13-15-4,0 1 44,0 0-51,1 2 24,4 1-63,3 2-22,3 0-22,3-1 28,-1 0-62,1-3-40,1 0 40,-2-4 0,3 0 0,1-3 56,0 0 23,3-1 22,-1-2 22,4 1 0,-2-4-5,0 1-23,0-2 56,-4 0-45,2 0-38,-3 0-7,1-1-10,2-3-1,0 0-44,3-4 44,3 1-16,1-1-29,1 0 1,-4 1 39,-2 0-45,-3 2 56,-3 0 22,-2 1-11,-1 1-16,-1 0-12,1 1-34,4 0 63,2-1-57,4 0-6,2 0 7,-1-1 44,0 2-51,-3-1 29,-2 1-29,-2 2 1,-4 0 78,-1 0-11,-1 0 11,-1 0-34,-1 0-39,2 2 40,1 2-18,3 3-27,1 1 89,4 2-61,-2 3 22,3 2-11,-1 0 5,0 1-44,-2-1 27,-4-1-27,-3-3-1,-6-3 51,2-2-22,-6-4 28,2 1-12,-2-3 62,2 1-62,0-1 69,3-2-13,-1 0-28,0-2-5,-2 0-39,2 0-34,-3 1 0,2-1-34,0 1 34,4-1-11,4-1 5,10-1-5,4-1 6,8-1-7,5 0-44,2 1-28,0 1 23,-2 2-24,-5 2-16,-2 1 96,-4 1-51,0 0 22,-5 0 29,-2 0-1,-5 2 6,1 3-6,-3 2 12,3 1-6,-1 0 34,0 0-23,1-1-22,-3-1-40,2-3 46,-3-1-1,1-2 6,1 0 34,3-3 50,6-5 16,8-7-15,7-7-489,-15 9 0,0 0 446,-1-2 0,0 1-37,18-13 1,-10 3-6,-10 5-39,-11 7-343,-4 5-715,-5 4-544,0 3-727,-9 12-909,-4 2 2459,-11 10 1,10-11-1,3-3 1</inkml:trace>
  <inkml:trace contextRef="#ctx0" brushRef="#br0" timeOffset="119485">8890 9031 21187,'18'-15'806,"1"3"-694,0 12 46,0 0-58,0 3-21,-5 3-40,1 6-33,-6 2 94,-1 2-66,-6 3 33,0 1 84,-2-1-151,-4-2 62,-2-1 22,-5-4-84,0-1 6,3-3-12,4-2 12,2-2-18,2-1 7,0-1-29,0 0 34,0 0-11,0 0-56,0 0 11,0-1 56,3 0 73,10-1-12,6 0-22,10 0-39,5 0-67,1 0-314,-1-2-247,-4-1-620,-9 0-1430,-11 0-599,-4 2 2962,-6 1 0,0 0 0,0 0 1</inkml:trace>
  <inkml:trace contextRef="#ctx0" brushRef="#br0" timeOffset="119976">9384 9119 22324,'-32'-3'857,"6"3"-532,22 11-146,0 0 6,-2 4-185,1 0 33,1 1-27,2-1-6,2-1-34,0-1 23,0-1-90,6-1 62,4-1 22,8-2 17,2-2 107,1-2 10,0-3 96,2-2-11,4-6-40,4-6-33,7-10-451,2-6 378,-20 14 0,0-1 78,16-14 6,-11 3 73,-10 7-44,-10 7-169,-9 7-62,-17 4-56,-14 2-45,7 0 1,-2 2-275,-3 0 0,0 0-160,0 2 1,1 0-438,1 0 1,1 1-2244,-14 2 2457,13-1 1,16-4 0,10 0 0</inkml:trace>
  <inkml:trace contextRef="#ctx0" brushRef="#br0" timeOffset="122135">8150 7885 27247,'-29'19'135,"2"2"-68,2-2-62,-2 7 29,-1 6-34,1 5 6,0 5-4,14-19 1,1 0 16,0 2 1,1 1-17,0 1 0,1 1-324,1 2 0,1 1 354,3 0 1,1 2 2,1 0 1,1 0 2,1 1 0,2 0-372,4 0 0,3 0 375,3-1 0,3 0-37,8-1 1,3-1 47,4 0 1,3-2-21,2-1 1,3-1-12,0-2 1,1-1-21,1-2 1,0-1 0,-4-2 0,-1-1-3,-3-3 0,-1-1-48,-7-2 1,-2 0-474,8 4-521,-15-3-857,-8-7-1378,-6-3 0,0-10 2457,0-9 1,0 5 0,0-1 0</inkml:trace>
  <inkml:trace contextRef="#ctx0" brushRef="#br0" timeOffset="122901">10284 7549 21556,'15'27'687,"1"-1"0,0 6 1,-1 2-336,-1 6 1,-1 4-1359,-5-8 0,-1 3 0,-1 2 1219,0 3 0,-2 2 1,-1 1-100,-1-10 1,0 1 0,-2 0 0,0 0-26,-5 12 1,-2 0 0,-1-1-23,1-5 0,-2-1 0,-1-1-77,-2-4 0,-1-1 1,-1-2 40,-5 8 0,-1-3-31,4-6 0,0-2-23,0-3 1,0-2 78,-3-2 1,0 0-463,-1 0 0,-2-1-418,-2-1 1,-4-3-816,-11 0 1,-3-4-1,1-3 1,-3-2 1343,7-5 0,-3-2 0,5-1 0,4 1 0,4-1 0,-22-2 1</inkml:trace>
  <inkml:trace contextRef="#ctx0" brushRef="#br0" timeOffset="126110">6950 8784 20621,'-11'37'1462,"0"4"-1142,5-1-759,0 7 685,3 3-165,2-24 0,0 0 9,1 23 89,2 1-5,8-3-23,4-2 34,8-1-68,3-3-66,5-2 184,1-4-78,3-2-45,-1-3-28,0-2-11,1-4-29,-1-2-44,3-4 188,-3-2-99,6-2-55,1-3 78,3 0-39,2-4 5,-1 0 23,0-3-67,2-2 22,-2-1-214,4-1 180,-24 0 1,2-1 2,2-1 0,0 0 3,1-2 0,1 0-11,2-1 0,0-2-546,1 1 0,-1-1 529,1 0 0,-1 0 22,-1 1 0,-1 0 99,-2 0 1,-1 1-122,19-3 0,-9 3-5,-4 1 103,-7 3-104,-2 0 347,-1 1-341,2 0 51,4 0 5,7 2-45,5 4 720,8 3-728,-23-2 0,2 0-1,1 1 1,0 0 22,1 1 1,-1 0-24,0 0 1,-1 0-63,-3 1 1,-2 0 126,17 9 17,-11 1 17,-10 1 5,-9 1-11,-6 2-11,-4 1-50,0 0-1,-6-4 478,-1-3-416,-3-5 275,1-6-208,3-3-28,2-3 6,0-4-140,0-5 0,1-5-5,2-6-46,1-2 1,0-1-12,0 4-22,0 2-16,9 6 10,6 1-28,14 5 6,9 0 28,10 3-249,-22 1 1,1-1 304,4 1 0,2 0 25,1 1 0,1-1-448,3 2 0,1 0 451,3 0 0,0 1 0,1 0 0,0 1 0,0 0 0,0-1 16,0 0 1,1 1-17,-2-2 0,0 1 0,1-1 0,-1 0 3,0-1 0,0 0 2,-1-1 1,0 1-6,-1-1 0,1 0 0,-2-4 0,-1 0 5,1-1 1,0-2-3,-3-4 0,1-1 30,-1-1 1,-1-1-12,-2-2 1,-1-1 2,-3-1 0,-2-2 0,-2 0 1,-2-2 2,-4 0 0,-2-1-12,-3 0 1,-3-1-44,2-23 27,-8 4-5,-7 5-197,-15 8-296,-9 6-332,-17 9-480,-4 7-443,2 4 114,21 8 1,-1 3 1427,-4 7 1,2 2 0,-3 2 0,-2 10 0</inkml:trace>
  <inkml:trace contextRef="#ctx0" brushRef="#br0" timeOffset="126695">8414 10054 21707,'-16'35'312,"0"0"0,0-3 0,1-3-104,-2-4-80,-2-1-38,4 0-45,1-2-40,3-3-5,1-3 6,5-4-6,2-3 0,3-4-6,0-1-44,0-3 84,0 0-1,13-1-33,3 0-5,15-2-214,-1 0-206,3-2-399,-5-1-845,0 1-1350,-1-3-258,-1 1 2869,-3-1 1,-10 3-1,-6 1 1</inkml:trace>
  <inkml:trace contextRef="#ctx0" brushRef="#br0" timeOffset="126944">8626 10231 14286,'4'-3'3276,"-1"2"0,-3 1-1527,0 12-1278,-2 1-29,-4 15-123,-5-1-134,-6 4-140,-2 0 28,-2 1-73,2-3-252,1-2-286,1-4-475,4-7-892,5-6-1372,4-5 3204,23-18 0,-15 10 1,15-11-1</inkml:trace>
  <inkml:trace contextRef="#ctx0" brushRef="#br0" timeOffset="127282">8979 10213 21215,'-22'41'334,"1"-1"0,2-3 1,4-4-145,8-6-123,4-3-61,3-6 61,0-5 40,7-5-40,8-4-6,9-3 18,7-2-12,6-9-17,3-5-464,-17 2 1,0 0 432,1-2 1,-2-2-15,-1 0 1,-1-1-33,-1 1 1,-1-1 70,5-16 7,-8 3-12,-10 4 45,-20 3 0,-12 5-70,3 12 0,-3 2-286,-3 2 0,-1 0 171,-2 2 0,1 1-151,2 1 0,1 4-1204,-18 12 1456,29 2 0,3 2 0,1 3 0,6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41:49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10954 5715 21926,'-20'8'426,"0"-1"-297,5-7 39,-1 2-11,3-1 50,-2 1-39,-1-1-39,-3 1-28,-8-1 33,-5 1-11,-5 0-11,-1 1 6,-2-1 33,5 0-45,1-1 46,5 0-1,2-1-67,2 1 39,2-1-45,0 0-10,2 0-63,0 0 62,0 0-33,0 0 33,2 0-5,1 0 22,1 0 0,0 0 17,-1 0-45,-1 0-11,-4 0-39,-4 0-1,-1 0 40,-5 0-45,4 0 6,-1 0 27,3 0-27,4 0 27,2 0 1,3 0 16,3 0-44,1 0 61,-1 0-56,0 0 23,-1 0 0,-3 0-34,0 0 33,-4 0-27,0 0-1,-2 0 29,0 0-28,-2 0 38,1 1-38,0 0 28,2 0-1,2 0 1,3-1-23,2 0-5,2 1 27,3-1-27,1 1 44,1-1-50,2 1 6,-1-1-1,-1 2-5,1-1 0,-1 0 6,2 1-6,-1-2 6,1 1-6,0-1 5,1 0 1,3 1-1,2-1 544,2 1-543,0-4-1,2 1 1,0-4 5,2 2-11,2-3 0,1-3-5,3-2 10,-1-2-5,-1 1 6,-2 3-6,-1 2 5,-3 4 1,0 2-6,-2 0-487,2 2 481,0 2 1,0 1-7,2 2 12,-2 1-5,2 0-1,1 1 6,-1 2-5,0 0 5,2 2 0,-1 0 5,1 1-5,0 0 6,-2 1-6,4 1 5,-3 0 1,3 3-6,-4-2 6,2 0-1,-3-2 1,-1-1-6,0-3 33,-2-3 18,2-2-1,-2-2 443,0-2-487,-6 0 44,-4-1-39,-9-3 28,-6-3 12,-3-1 27,-3 0-22,3 0-11,1 1-45,6 2 6,5 0-6,5 4-62,3-1-240,6 2-2975,0 0 0,7 7 0,6 1 2457,6 6 1,-5-6 0,-3-3 0</inkml:trace>
  <inkml:trace contextRef="#ctx0" brushRef="#br0" timeOffset="4260">12418 6315 25107,'-30'15'224,"1"-2"-139,8-10-40,2 0 44,-1-1 7,3 0-40,-2 0 5,0 0 12,0-1-6,-3 1-5,0-2-12,-2 1-11,2-1 23,-2 0-56,1 0 44,-4 0-44,-3 0 44,-1 0-11,-1 0 23,1 0-23,6 0 39,0 0-44,4 0 84,2 0-62,-1 0-6,-1-2 12,-2 0-12,-1-2-16,0 0-29,-1 0 57,-1 0-23,-1 0-28,0 0 45,2-1-50,-2 0 27,2 1 35,0 0-24,2 0-4,-2 0 10,2 1 0,0-1-44,-2 0 33,4 0-33,-2 1 50,4 0-23,2 1-27,1 0 61,3 0-22,-1 0 11,1 0 28,0 0-39,1 0 11,-1 0-23,-1 0-27,1 0 56,-3 0-57,3 1 29,0 0-23,3 0-5,3 0 44,0 1-44,2 0-6,-3 0 11,2 0-6,-3 0-5,1 0-5,-1 0 5,1 0 0,0 0 0,-1 0 0,1 0 0,2 0-6,0 0 1,1 0 5,3 0 0,-2 0-6,4 0 40,-2 0-29,2-2 57,0 0-29,0-3-33,0 3 0,2-1 45,0 1-45,1 0-5,0 0 5,-2-1-6,2 0 0,-2-2 6,3-3-11,0-1 11,0-2-5,4 1-1,-3-2 0,5 2 1,-3 0-1,3 1-44,-2 2 50,1 0 0,-3 2 0,0 1 0,-4 2-297,0 1 174,0 6 44,2 4 74,3 6 5,5 5-6,-1 1 6,2 3 0,-3-1 0,-2-2-5,-1-3 5,-1-3 0,-4-3-6,0-4 6,-2-2 0,0-4 470,0 0-386,-6-2-39,-4 0-45,-9-2 51,-5 0-51,1-2 0,2 2-101,3 2-302,3 0-521,0 0-420,3 0-656,-2 5-1221,-7 10-56,1 6 2880,-6 6 1,14-12 0,0-4 0</inkml:trace>
  <inkml:trace contextRef="#ctx0" brushRef="#br0" timeOffset="10826">5698 5503 22004,'-19'14'113,"1"-2"-113,7-6 0,-2 0-34,-1 2 34,1 2 5,-3 2 30,3 0 4,-2-1 39,3 1-44,1-3-34,1 1 5,3-3 29,0 0 16,2-1-44,-1 0 39,4 1 22,-2 0 34,3 3-62,-2 0 28,0 3-61,-3 0 95,2 0-62,-2 1 11,0-2 17,1 1-61,-1 0-6,2-1 34,1 1-29,2-1 1,1 0 61,0 0-61,0 1 44,0 0 12,0 1-1,0 0-55,5 0-1,0-1 29,7-1-34,-1-2 67,3-2-61,1 0-1,2-2-5,0 0 0,3 0-134,1 0-157,4 1-202,4 1-488,1 1-486,3 3-667,3 2-1143,-2 2 2457,-3 1 1,-13-8 0,-7-3 0</inkml:trace>
  <inkml:trace contextRef="#ctx0" brushRef="#br0" timeOffset="11788">5874 5556 20912,'10'28'1081,"4"3"-761,8 6-619,0 2 500,-1 0-10,-4-1-57,0-2-11,-5-2-11,-3-2-11,-1-3 164,-4-2-114,-2-3 100,0-2-66,-2-3-101,0-1 33,-5-2 244,-4-1-356,-6-2-5,-5 0-50,-2-1-398,-3-1-571,2-1-1015,9-5 2034,9-17 0,6 8 0,3-12 0</inkml:trace>
  <inkml:trace contextRef="#ctx0" brushRef="#br0" timeOffset="31001">13476 4180 18852,'-26'-4'1903,"5"1"-1415,15 3-80,-1 0-66,-3 0-39,-5 0-96,-4 0-22,-6-1-34,-2 1 40,-2-1-74,1 1-5,1 0 28,6 0-22,3 0 16,7 0 1,3 0-6,6 0 72,0-1-111,2 0 548,0-1-638,0 9 79,0 5-7,-2 11 29,-4 4-39,-1 4 11,-3 0-62,-1 1 45,3-1-11,-3-1-40,5-1 1,0 0 5,2-3 40,0-1-45,1-1 38,1-3-38,2 0 33,0-1-39,0 0-11,0 0 11,0 0-6,0-1 1,0-2-1,0-2-22,0-5 28,2-2 95,4-2 79,9-1 56,4-1-62,10 0 5,3-1-61,1 1-61,3-2-18,-7-1 6,-2-1-39,-8 0-106,-4 0-398,-5 0-583,-4 0-649,4 0-1451,6 0-90,4-1 2457,7-4 1,-13 2 0,-3-2 0</inkml:trace>
  <inkml:trace contextRef="#ctx0" brushRef="#br0" timeOffset="31661">13865 4269 19288,'-3'27'2464,"0"2"-1819,-7 8-96,1 3-1513,1 7 1362,0 0-124,3 0 292,1-4-348,0-4-94,4-4-40,-2-7-51,0-5 224,1-5-257,0-6-45,1-5-241,0-3-2991,0-4 0,7-3 0,4-2 2457,6-5 1,-6 4 0,-3 0 0</inkml:trace>
  <inkml:trace contextRef="#ctx0" brushRef="#br0" timeOffset="32421">14182 4780 22201,'18'29'90,"-4"-4"-85,-14-18 130,0-3 1298,0-2-1052,0-9-174,2 0-89,2-8-51,4 0-11,3 2-56,0 2-6,-3 4-44,-2 3-73,-2 2 22,1 2-22,-3 0 56,2 4-17,-2 1-17,0 5 34,0 0 55,-2 0 12,0-1 51,0-4 33,0-2 683,0-2-689,0-6-22,0 1-11,0-3-11,0 3 5,0 2-3316,0 0 0,2 10 2457,2 0 1,-1 2 0,1-4 0</inkml:trace>
  <inkml:trace contextRef="#ctx0" brushRef="#br0" timeOffset="33102">14623 4815 19815,'-43'4'1036,"5"1"-868,15 1-79,8 0-33,7-1-50,6-2-6,2-1 353,0-1-281,4 0-4,0-1 16,5 2 0,-3-2-17,2 1 17,-3-1-28,1 0 5,-2 0 30,0 0-7,2 0-6,1-3-27,3 0 21,-1-4 40,-1 1 56,-2 0-44,-4 2-124,0 1-1743,-2 3-4,2 3-1261,13 2-269,4 2 2457,12-2 1,-15-2 0,-3-2 0</inkml:trace>
  <inkml:trace contextRef="#ctx0" brushRef="#br0" timeOffset="33817">14976 4533 19064,'0'33'606,"-1"0"1,0-1 0,-2-3-220,-6 10-135,-4-3-45,3-6-78,-1-8 67,5-8-33,2-6 106,2-5 431,2-2-538,2-13-106,4-5-50,6-14-1,5-4 1,4 2-1,-2 3-5,0 8 0,-2 5-5,-2 8-57,-3 4 29,-2 3 33,-1 2 0,1 2 50,2 5-16,3 7-29,2 7-5,0 4 0,-1 2-218,-3 1-292,-1 0-247,-7 1-413,-1-1-936,-4-1-1171,0-1 3167,0-1 1,0-12 0,0-2 0</inkml:trace>
  <inkml:trace contextRef="#ctx0" brushRef="#br0" timeOffset="34485">15364 4445 20425,'34'-21'446,"1"0"0,-5 1 0,-4 5-121,-12 12-89,-7 1-85,-2 2-111,-3 0 122,4 8 12,1 6-51,5 12-11,-1 9 5,2 6-348,-1 3 270,-3-1 40,1 1-46,-4-3 23,2 0 6,-5 0 39,1 1-12,-4 0-10,0 1-79,0-2 39,0-1 73,0-5 28,0-5 56,-4-5 84,-1-7 67,-5-6 40,1-5-79,-5-5 226,-4-1-534,-8-1-23,-11-5-229,-3-3-280,-4-5-280,6 0-331,8 3-571,14 4-1456,8 3 44,19 3 3126,39 0 0,-26 0 0,23 0 0</inkml:trace>
  <inkml:trace contextRef="#ctx0" brushRef="#br0" timeOffset="35216">15981 4657 21595,'41'-4'1575,"3"1"-1178,-4 3-77,6-2-848,2-1 612,-1-2-56,-1 0-28,-5 1-336,-7 2-216,-5 1-703,-12 1-1234,-5 0-620,-8 7-168,-13 5 2457,-10 6 1,3-6 0,0-3 0</inkml:trace>
  <inkml:trace contextRef="#ctx0" brushRef="#br0" timeOffset="35400">15928 4904 19132,'39'1'-152,"-1"0"1,1-1 0,-1 1-1,13 3 1,-7-3 0,-18-2 0,-1-1-1</inkml:trace>
  <inkml:trace contextRef="#ctx0" brushRef="#br0" timeOffset="36261">16969 4463 21937,'2'34'566,"0"0"0,-2 0 0,-3-1-354,-5-9 1,-1-1-789,-3 3 0,0-1 699,0 1 0,-1 0-73,2 0 1,-1-1 16,1-2 0,1 0-61,-5 19 241,3-8-247,8-4 289,0-8-289,4-4 84,4-6 11,10-3 28,7-4 23,15-2-22,2-2-74,5-1-50,0-1 298,0-3-601,-5-4-375,-2-2-326,-9-1-884,-4 2-1389,-6-3 0,-5 2 2507,-5-2 0,-4 5 0,-3 3 0</inkml:trace>
  <inkml:trace contextRef="#ctx0" brushRef="#br0" timeOffset="36632">17075 4480 19406,'36'-3'76,"0"-1"1,-3 1 0,-4 1-301,-4 2-690,1 0-1208,2 0 2122,8 1 0,-16 0 0,0 1 0</inkml:trace>
  <inkml:trace contextRef="#ctx0" brushRef="#br0" timeOffset="38590">17498 4551 27197,'9'38'218,"-2"4"-156,-7-1-57,0 7 51,0 0-475,0-2 246,0-7-494,0-8-506,0-6-787,2-9-1317,15-5 0,2-6 2457,14-3 1,-16-2 0,-4 0 0</inkml:trace>
  <inkml:trace contextRef="#ctx0" brushRef="#br0" timeOffset="39016">17798 5009 16286,'-14'46'-86,"-1"-1"0,3-2 0,-1-6-2731,-12-4 2817,8-4 0,9-14 0,4-6 0</inkml:trace>
  <inkml:trace contextRef="#ctx0" brushRef="#br0" timeOffset="39485">18274 4551 22235,'40'-19'28,"-8"11"56,-32 27-34,-4 10-44,-1 6 128,-5 5-134,1 3 67,-1-2-67,4-3 62,1-9-29,4-5 107,1-8 12,0-5-113,0-5-39,0-3-67,0-2 106,9-1-39,6 0-73,16 0-151,11 0-767,7-2 534,-21 1 0,0-1-380,0 0 0,1 0-673,-2-1 1,0 2-1768,22-1 2863,-16 1 1,-14 1 0,-12 0 0</inkml:trace>
  <inkml:trace contextRef="#ctx0" brushRef="#br0" timeOffset="39749">18698 4886 20000,'-8'41'220,"1"1"0,0-3 0,-2-4-220,-10 6-252,4-2-901,5-5-2124,6-9 0,2-7 2457,11-10 1,-6-4 0,6-4 0</inkml:trace>
  <inkml:trace contextRef="#ctx0" brushRef="#br0" timeOffset="40283">19297 4674 21276,'3'17'-437,"3"-1"342,5-7-151,0 2-101,-1 2 95,-6 1 129,-2 5 95,-2 1 28,-4 4 134,-6 1 0,-5-1-61,-4-1 11,2-2 51,5-4-102,3-2 51,5-4-56,0-1-28,2-4 0,-2-1 73,0-3-67,0 0-1,-1-2 12,1 1-17,0-1-454,0 0-890,0 0-628,-1 0-1305,3-1 2644,0-1 0,2 1 1,0-1-1</inkml:trace>
  <inkml:trace contextRef="#ctx0" brushRef="#br0" timeOffset="40491">19880 5027 20571,'46'-2'-820,"-4"-2"1,-34-1 0,-1 0 0</inkml:trace>
  <inkml:trace contextRef="#ctx0" brushRef="#br0" timeOffset="40657">20391 5009 13950,'39'-10'0,"0"-1"0,-8 3 0,0-1 0</inkml:trace>
  <inkml:trace contextRef="#ctx0" brushRef="#br0" timeOffset="40811">21150 4957 22638,'48'2'-469,"0"0"1,0 0 0,0 1 0,-4-1 0,2 0 0,-7 0 0,-14-1-318,-15-1 1,-6 0-1,-2 0 1</inkml:trace>
  <inkml:trace contextRef="#ctx0" brushRef="#br0" timeOffset="42861">21908 4621 23377,'9'38'1378,"-6"-2"-1076,-18-6-16,0 1-62,1-1-78,3-4-40,1-4-44,3-6-12,3-5-16,2-5-29,2-3 427,0-2-382,2-8-44,10-5-6,7-13-56,15-5-209,-15 12 0,2-1 245,0 1 1,0 0 13,0 2 1,0 2-293,16-11 259,-7 10 34,-7 5-119,-7 6-4,-5 2 44,1 4 590,-2 7-467,5 7-39,0 10 11,1 5-11,-1 3-196,0 2-560,-5-2-223,-1-4-1010,-3-3-1288,-4-7 0,0-5 2457,-2-8 1,0-3 0,0-4 0</inkml:trace>
  <inkml:trace contextRef="#ctx0" brushRef="#br0" timeOffset="43394">22402 4498 21551,'46'-6'582,"1"1"1,-5 0 0,-5 1-186,-6 3-279,-8 0-29,-2 1-10,-6 2-46,-1 4 51,-3 8-11,-1 9-28,0 9-39,-3 6 50,3 4-45,-6 3-6,2 1-284,-1 0 358,-3 1 44,0-1 45,-2 1-51,0-1 68,0 0 17,-2-1 5,-6-3-21,-3-2-41,-6-8 107,0-4-11,-1-9-45,-1-7-123,-6-6-73,-4-7-527,-10-13-318,16 4 0,-1-3-138,-3-5 0,-2-1-656,-8-2 1,-2-1-1,3 2 1,-2 1 982,-9 1 1,3 2-1,0-1 1,7 8 0</inkml:trace>
  <inkml:trace contextRef="#ctx0" brushRef="#br0" timeOffset="47699">9173 5680 21545,'11'-13'578,"-4"0"-416,-12 7 6,1-2 17,-2 2-34,2-1 11,-1 1-44,-1 0 44,2-1-38,-4 1-12,3-2-62,-3 0 34,2-1-11,-3-1 39,1-1 11,-2 0-39,1 1-6,-1-1 29,0 1 5,1 0-28,-3 1 11,1 0 17,-1 1 6,-1 1-18,-1 0-44,1 1-5,-4 1-18,3 0 18,-1 1-18,0 0-27,3 1 0,1-1 5,-1 2-6,3-1 1,-1 1 28,0-1-34,-3 1 0,0-2 5,-3 2 29,-1-2-34,0 2 28,-3 0-23,1 0-5,-2 2 0,2-2 6,0 2 0,2-1 27,3 1-27,-1 0 27,3-1-27,-3-1 0,2 0 5,-5 0-6,3 0 1,-7 1-6,0 0 0,-3-1-6,-2 2 6,2-1 0,-4 0 6,5 1-6,0-1 6,3 1 5,2 0-11,0 0 0,2 0 0,3 0-6,-3 0 1,3 0-40,-3 0 39,-2 0-39,0 0 40,-2 0 5,0 0 5,1 0 1,-1 2 0,2-1-1,0 2-5,4-1 6,1 0-1,-1 1 1,-1 0-6,-3 2 6,-4 0-6,0 1 0,-2 0 0,0 0 0,0 0 0,-1 1 0,3-1 5,2 2 1,5-2-6,1 2-6,3-1 6,-1 2-5,1 1-23,-3 3 28,2 1 0,-1 2 5,1 1 1,3 1-1,-1 3-5,3 0 6,0 1 0,-1 0 5,1-1-6,3 0 46,0-1-40,4-1 28,0 1-33,1-2-1,0 1 52,0-1-7,3 1 12,6 1 11,5 1-62,5 2 39,6 0 18,1 0-35,5-2-27,0-1 44,3-2-5,-1-3 5,4-2-241,1-4 247,8-2 6,2-3-297,-21-3 1,0 0 251,2 0 0,-1-1-15,0 0 1,-1 0 0,-1 0 0,0 0 2,20 0 1,-4-1-105,-3 0 105,-1-1 0,-1-1 27,1-1-22,1-2-5,3-1-298,2-3 337,4-1 6,-2-3-46,-2-1 74,-2-1-23,-7 0 230,-3 0-191,-3 2 12,-6-1 548,-2-1-476,-4-1 93,-5-3-166,-3-4 319,-5-3-369,-2-3 39,-2-1-44,-12 2-46,-5 3 1,-15 4-6,-7 4-772,-5 4 570,19 9 1,0 1-177,-1 2 0,1 0-668,-23 1-953,6 1-1278,8 7 0,9 4 2457,7 8 1,9-7 0,3-3 0</inkml:trace>
  <inkml:trace contextRef="#ctx0" brushRef="#br0" timeOffset="51344">17110 5733 18319,'20'-3'2750,"-3"0"-2145,-17 3 2358,0 0-2717,0 4 96,0 3 123,0 6-112,0 4-45,0 4-22,0 5-85,0 3-21,0 3-7,0 2-44,0 2-39,-2 0-29,1 0 79,0-1-5,-1-2-35,-1-1-16,-1-5-78,0-2 39,2-5-45,-2-6 0,4-4-174,-4-5-391,3-3-1928,-1-1 387,2-7-1171,23-14 0,8-9 2621,-4 9 1,-1 1-1,6-3 1,-8 6 0</inkml:trace>
  <inkml:trace contextRef="#ctx0" brushRef="#br0" timeOffset="52750">17533 5962 22599,'25'25'168,"-2"-6"-112,-6-13 0,0-3-23,-4 0-33,-1-2-151,-4 1-252,0-2-332,3 2-524,-1-2-764,7 2-1097,3-2-157,2 1 2626,1-4 0,-12 2 0,-3-1 1</inkml:trace>
  <inkml:trace contextRef="#ctx0" brushRef="#br0" timeOffset="53066">17550 5980 22117,'12'25'-583,"-4"-3"-453,-14-12-936,2-1-839,4-3 2811,0-1 0,0-3 0,0-1 0</inkml:trace>
  <inkml:trace contextRef="#ctx0" brushRef="#br0" timeOffset="53240">17551 6033 19104,'39'-5'-768,"-1"0"1,2-1-1,-5 1-2509,-4-1 2943,8-2 1,-18 3 0,-4 2 0</inkml:trace>
  <inkml:trace contextRef="#ctx0" brushRef="#br0" timeOffset="53704">18010 5821 19669,'26'-12'143,"0"0"1,-1 0 0,-2 4-110,5 8 218,-10 4 39,-10 6 17,-6 6-90,-8 8 6,-10 5-100,-10 2-24,-9 3-66,-1-2-28,6-3-6,7-5-68,11-4-38,6-7-51,4-3 157,2-4 62,9-1-62,6-2-280,15-1-409,5-1-716,9-1-197,-15 0 0,1 0-37,1-2 1,-1-1 982,5 1 1,-3 0-1,4-4 1,-12 3 0</inkml:trace>
  <inkml:trace contextRef="#ctx0" brushRef="#br0" timeOffset="54020">18539 5874 21635,'33'3'160,"0"1"1,-1 0 0,-2 1-161,14 8-68,-4-1-492,-4 0-823,-11-1-1317,-10-1-577,-8-2 3193,-7-1 0,0-4 0,0-1 0</inkml:trace>
  <inkml:trace contextRef="#ctx0" brushRef="#br0" timeOffset="54236">18538 5856 19742,'-20'30'-469,"1"0"1,0 1 0,-7 10 0,3-9 0,10-19 0,3-6 0</inkml:trace>
  <inkml:trace contextRef="#ctx0" brushRef="#br0" timeOffset="54428">18504 6033 15345,'5'-1'3276,"-1"1"-302,-4 0-2856,104-32-2735,-62 20 2617,-3 1 0,7-2 0,-9 2-504,-6 5-253,-4 1-2520,-6-1 3203,-2 1 0,-11 2 0,-2 0 0</inkml:trace>
  <inkml:trace contextRef="#ctx0" brushRef="#br0" timeOffset="55111">19068 5838 21265,'29'-20'100,"0"-1"1,-4 2 0,-5 5-67,-7 13-12,-9 5 107,-2 5-39,-2 6 16,-10 5-72,1 2-34,-10-1-56,6-4-129,5-3-274,4-5 5,4-2 180,4-1 184,4-1 79,7 1 6,4 2-169,2 3 174,-2 7 213,-4 4 72,-5 6 74,-6 3-18,-2-1 152,-2 0-33,0-4-180,0-5-73,-8-6 79,-1-5-34,-11-4-235,-9-3-17,-9-2-473,13-1 1,0-2-44,-2-1 1,1-1-163,-1-1 1,1-2-1290,-8-10-1310,12 2 3067,16 2 0,6 7 0,0 2 1</inkml:trace>
  <inkml:trace contextRef="#ctx0" brushRef="#br0" timeOffset="55612">19650 5891 21103,'0'17'1389,"5"-1"-1092,18-4-107,4 2-72,5 1-17,1 1-68,-1-2 35,1 0-68,-4-3-62,-1-1-95,-4-5-369,-5 1-517,0-5-916,-4 1-1285,-3-2-33,-3 0 2945,-5 0 0,-2 0 1,-2 0-1</inkml:trace>
  <inkml:trace contextRef="#ctx0" brushRef="#br0" timeOffset="56044">19915 5838 20436,'-21'22'610,"0"-1"1,1-1 0,0-1-359,-13 7-50,-1-1-129,4-1-34,2-3-39,3-2-112,3-4-269,4-3-353,5-3-728,5-3-739,2-2-1076,3-2 2943,0-1 1,2-1 0,-1 0 0</inkml:trace>
  <inkml:trace contextRef="#ctx0" brushRef="#br0" timeOffset="56303">19491 6050 17232,'41'-6'212,"0"0"1,-1 0 0,1 0 0,8-1 0,-1 0 0,-7 2-140,-14 1 0,-4 1-73,17-3-213,-11 1-722,-14 2-1944,-8 2-398,-14 0 2471,-8 1 1,4 0 0,-2 0 0</inkml:trace>
  <inkml:trace contextRef="#ctx0" brushRef="#br0" timeOffset="56534">19844 5856 18341,'-23'29'-119,"1"-1"0,-1 1 0,-9 10 0,12-8 119,22-19 0,-1-6 0,5-2 0</inkml:trace>
  <inkml:trace contextRef="#ctx0" brushRef="#br0" timeOffset="57146">20338 5768 23444,'17'34'1305,"-12"-1"-1143,-14-11-89,-10 2-73,0 2 34,4-1-34,3-3-45,8-3-45,2-4-10,2-3-1,0-4 17,5-4-95,4-2-51,10-2-67,8-3-44,7-4 89,7-4-269,2-3 443,-3 0-23,-9 4 62,-8 3 39,-11 5 185,-5 2 341,-6 4-95,-1 6-89,0 7 268,0 8-515,-1 3-95,-7 2-11,-2 1-572,-4 0-553,0 0-1615,-1 4-526,0-5 2457,2 0 1,7-15 0,2-6 0</inkml:trace>
  <inkml:trace contextRef="#ctx0" brushRef="#br0" timeOffset="57327">21114 6244 15501,'32'-9'0,"0"0"0,-7 2 0,0 0 0</inkml:trace>
  <inkml:trace contextRef="#ctx0" brushRef="#br0" timeOffset="57497">21749 6191 14348,'36'-6'0,"-8"1"0</inkml:trace>
  <inkml:trace contextRef="#ctx0" brushRef="#br0" timeOffset="57984">21961 5874 22055,'33'18'1636,"-1"0"-1300,-3 1-124,3-1-139,-5-2-73,0-2-274,-8-2-633,-4-1-651,-7-1-1595,-4 2-124,-2-1 2892,-2 0 0,0-5 0,0-2 0</inkml:trace>
  <inkml:trace contextRef="#ctx0" brushRef="#br0" timeOffset="58232">22102 5856 16409,'0'-8'3036,"-1"1"-1893,1 7 957,0 0-1876,-39 37-196,19-19-28,-6 6 0,0 0-336,2-6-577,2 0-924,0-2-1440,1-1 0,2-1 2964,2-4 1,8-4 0,4-3 0</inkml:trace>
  <inkml:trace contextRef="#ctx0" brushRef="#br0" timeOffset="58383">21908 6015 13799,'17'5'3276,"-4"-1"-799,-13-4-2388,0 0-89,88-23-1844,-53 16 1310,-1-1 0,7-2 0,-4 2 534,-7 4 0,-4 2 0,6-2 0,5 0 0</inkml:trace>
  <inkml:trace contextRef="#ctx0" brushRef="#br0" timeOffset="58982">22419 5838 21080,'0'46'469,"0"-1"0,-1-3 0,-2-5-217,-12-3-28,4-6-68,3-8-94,6-8 106,0-7-67,2-4-62,6-8-5,12-9-34,14-14-3,-10 11 0,2-2-448,2-2 1,1 1 447,-1-1 0,0 1 3,-3 3 0,-1 2 40,11-9 38,-11 14 163,-9 6 207,-1 18 179,-1 10-207,5 20-286,-7-15 1,1 1-103,2 4 0,1 0-32,3 1 0,1 1-493,2 0 0,2-1-571,4 1 0,4-2 1064,-5-7 0,1 0 0,-2-3 0,-2-3 0,-1-1 0,1 0 0,0 0 0</inkml:trace>
  <inkml:trace contextRef="#ctx0" brushRef="#br0" timeOffset="63948">15805 6033 21136,'41'4'289,"0"1"0,0-1 0,-4 1 1,0-1-1,-5-1 36,11-1-96,-5 0-106,-2 0-72,-7 0-51,-6 0-56,-3 0-291,-5 0-466,2 0-582,-3 0-1360,12-1-522,-1 0 3166,8-1 1,-17 0-1,-3 0 1</inkml:trace>
  <inkml:trace contextRef="#ctx0" brushRef="#br0" timeOffset="64210">15857 6262 14309,'-28'-4'3276,"5"0"-1914,23 4-97,0 0-1024,-30 7-67,32-3 33,-18 6-106,43-5-101,4-1-79,9-2-122,9-2-859,-19 0 0,3-2-410,13-6 0,2-2 377,-15 4 1,0-1 0,1-2 623,4-3 1,0-1 0,-3 1 0,-3 2 0,-4 1 0,13-7 0</inkml:trace>
  <inkml:trace contextRef="#ctx0" brushRef="#br0" timeOffset="65560">14447 6209 22397,'-30'22'371,"0"0"1,1 1-1,2 1-315,5-2 0,2 0-297,2 0 1,0-1 313,-13 17-23,12-9 34,9-8 244,6-11-76,4-5 517,0-4-377,4-9-122,6-5-24,5-11-106,8-5-22,0-3-6,0-1-112,0 1 11,-2 3 23,0 6 212,-2 2-251,1 7-1,-2 1 0,2 5-38,1 0 10,0 2 28,2 3-128,0 0 72,0 3 62,4 2-33,0 6 33,-1 7-6,-4 9 6,-7 6 11,-6 5-5,-6 5 28,-3 2-258,-9-1 224,-4 0-73,-9-6-162,1-4-314,3-6-431,5-6-303,3-6-431,4-5-1473,3-5 3187,1-5 0,2 1 0,0-3 0</inkml:trace>
  <inkml:trace contextRef="#ctx0" brushRef="#br0" timeOffset="65861">15117 5962 22705,'8'34'312,"-1"0"0,1 0 0,2 13 1,-2-5-246,-6 2-67,0-4-459,4-3-980,-1-6-1838,-1 5 0,-2-4 2457,-4 6 1,2-19 0,-2-4 0</inkml:trace>
  <inkml:trace contextRef="#ctx0" brushRef="#br0" timeOffset="66028">15099 6756 28496,'38'22'-1417,"-9"-4"-1815,-34-23-45,-8 0 2581,-8-4 0,7 3 1,1 3-1</inkml:trace>
  <inkml:trace contextRef="#ctx0" brushRef="#br0" timeOffset="76583">7479 6615 26362,'14'-11'387,"0"2"-320,-2 9 67,9 0 107,12 0-22,13 0-391,-18 0 1,2 0 288,4 0 1,0 0-336,2 0 0,1 0 302,2 0 0,-1 0-17,-1 0 0,0 0-17,-1 0 1,-1 0-1,-3 0 1,-1 0-40,-5 0 1,0 0-12,16 0 0,-11 0 0,-12 0 0,-7 0 335,-8 0-335,-2 0-3277,-2 0 2457,6-1 1,-5 0 0,5-1 0</inkml:trace>
  <inkml:trace contextRef="#ctx0" brushRef="#br0" timeOffset="91433">4957 6526 26598,'13'-12'89,"-2"3"-44,-5 9-6,1 0 112,5 2-22,3-1-22,4 3 21,2-2-55,0 1 6,0-1-7,-2 1-4,1-1 49,-3 1-72,2-1 28,-3 0 22,3-1-61,0 0 50,4-1 16,0 0 1,4 0-17,-2 0-45,2 0-5,-3 0 11,-3 0-40,-3 0 29,1 0 11,-2 0-6,1 1-33,-1-1-1,0 1 57,-2-1-57,-3 0 36,-2 0-41,-1 0 0,-1 0 0,0 0 0,3 0 0,-1 0 0,7 0 0,2 0 0,2 0 0,4 0 0,-6 0 0,2 0 0,-8 0 0,-1 0 0,-6 0 0,-2 0 0,-2 0 0,0 0-1351,-2 0-1926,2-2 0,6 2 2457,-1-2 1,2 2 0,-3 0 0</inkml:trace>
  <inkml:trace contextRef="#ctx0" brushRef="#br0" timeOffset="110150">10301 5644 20106,'-12'-23'1064,"2"3"-891,19 10-5,6-1-61,13-2 27,5-1-39,3 0-39,0 2 0,-3 2-50,-6 4 28,-2 1-29,-8 4-5,1 0-5,-7 1-1,1 0 6,-7 1 0,-1 5 118,-4 3 0,0 7 16,0 3-22,0 3 6,-2 2 33,-4 1-39,-1 0-45,-5 0 1,3 1 27,-1-2-11,3 2-51,-1-2 23,4 1-11,0-2-11,2-1 16,2 0-16,0-1 16,0 1-5,7 8 33,2-10-5,8 3-11,0-13 22,0-4-11,-4-2 27,-1-3 18,-8 0 61,2-1 96,-6 0 565,2 0-1042,-2 2 68,0 4 122,0 4 7,2 7-1,2 7 1,3 5-29,1 4 34,0 3 6,-1 0 5,-1 2-6,-2-1 96,-1 0 28,-2-3 23,-1 0-29,-11-4 39,-1-2-89,-12-4-6,2-5-67,1-3-493,-1-4-448,6-5-604,-2-3-1497,-6-2 3042,-15 4 0,15-3 0,-6 2 0</inkml:trace>
  <inkml:trace contextRef="#ctx0" brushRef="#br0" timeOffset="114183">1958 12665 22066,'6'39'611,"-2"-1"-443,-7-9-50,-1-2-34,0-2-34,2-5-44,0-3 55,2-5-55,0-3-6,0-3-6,0-1 6,2-1 28,4 1 11,6-1 12,7 1-18,6-1-21,4 0 38,3-1-44,5 0 27,1-2-27,4 0-6,0-1 39,-2-2 6,-5-3-40,-5-1 63,-9-1 167,-9 1 190,-6 4 29,-4 0 689,-2 2-1076,-6 2-61,1 3 5,-7 3-5,2 3-6,-3 0-118,2-1-381,3-2-470,4-2-319,2-1-583,2 0-1406,0 4 0,0 3 2529,0 4 1,0-7-1,0-2 1</inkml:trace>
  <inkml:trace contextRef="#ctx0" brushRef="#br0" timeOffset="115112">2029 13458 19753,'16'-11'2027,"-4"5"-1483,-12 12-51,0 8-123,0 4-51,0 5-67,0 3 61,0 13-223,0-11-40,0 8-38,0-17 21,0-2-33,0-3 45,0-4-45,0-2 0,0-4 0,0-2-50,4-1 50,6-1 78,9 0-28,12 0 6,9 0-50,8-2-286,-22 2 0,1-1 282,1-1 1,0 1 0,-1 0 0,1 1-1,8-1 1,1 1 3,12 0-90,-20 0 0,-2 0 84,-4 1 11,-7 0-5,-8 0 78,-3 0 101,-4-1 1283,-1 0-1939,-5 0-291,0 0-621,-4 0-1350,5 0 2733,2 0 0,2 0 0,0 0 0</inkml:trace>
  <inkml:trace contextRef="#ctx0" brushRef="#br0" timeOffset="125279">6174 11924 23663,'-19'3'520,"3"-1"-335,7-1-34,1-1 6,0 1 28,-1-1-39,-1 0 5,-1 0-28,-1 0 12,-3 0-1,2 0-50,-3 0 28,-1 0-11,0 0-28,-5 0 28,1 0-56,-4 0 22,-2 0-28,-1 0 11,1 0-16,0 0 28,2 0-57,2 0 29,0 0-34,2 0 5,2 0-5,0 0 0,5 0 12,-1 0 38,3 0-44,-3 0 44,0 0 0,-1 0-38,-1 0 55,0 0-62,1 0 46,-1 0-40,0 0 39,2 0-16,1 0-34,1 0 6,3 0-6,0 0 0,1 0 5,3 0-5,0 0 6,1 0-1,1 0-5,2 0 51,0 0-40,0 0 0,2 0-5,-4 0 44,4 0-44,-4 0-1,0 0 1,-1 0 0,-3 0-6,4 0 0,-1 0 5,2 0-5,2 0-50,-1 0 50,2-2-6,0 0 1,0-2 5,0 1 5,0 0-5,0-3 39,0-1-39,2-3 6,-1-2-6,2-2 11,0-8-11,1 3 6,0-3-1,-2 6-5,0 3 6,0 1 0,-1 3-6,2 0 5,-2 3-5,2-1 6,-2 1 27,3 1-33,-4 1 0,2 1 0,0 1 0,-2 0-5,2 0 5,0 0-6,-2 0-179,2 1 152,0 6 33,0 1 5,4 8-5,1 0 28,3 4-22,1-1-6,0 1 6,-3-1-6,-2-1 5,-4-1 1,0-1-1,-2-1-5,0-3 6,0 1 0,0-4-1,0 2 1,0-2-1,0 0 1,0 1 0,0-1-6,0 1 28,0 0-28,0 1-6,-4 0 0,2 2 6,-3 0 6,2 1-6,0 0-6,-3-1 6,4-3 0,-2-2 0,2-4 6,2-1 0,-2 0 16,2 0-16,-2 0 330,1 1-286,-2-2 34,2-1-39,-3-1-40,0-1 63,-4-2-29,-3 0-34,1-1 57,-1 2-56,3 0 27,0 0-33,1 2 6,1-1 39,0 1-40,1 0 29,-1 1-34,2 0 0,2 0-1093,0 0 1,2 1 0</inkml:trace>
  <inkml:trace contextRef="#ctx0" brushRef="#br0" timeOffset="133972">7285 11659 22694,'8'-12'28,"-1"3"-34,-7 7-470,0 2 375,0 5 5,2-1 63,0 4 27,2-3 6,-1 0 0,0-3 0,-2 0-319,1-2 313,-4 1-50,1 2 56,0 3 6,1-1 28,0-1 27,0-1-5,-2-2 39,1 0-22,-2-1-73,0-1-22,-3-3 22,0-1 33,-1-3 35,1 0-29,2 2-28,2 2-5,0 2-1099,2 2 1,0 0 0</inkml:trace>
  <inkml:trace contextRef="#ctx0" brushRef="#br0" timeOffset="135272">7179 11942 19613,'19'19'336,"-5"-3"-129,-14-16 712,0 0-925,4 0-61,-3 0 28,3 0 33,-2 0 6,0 0-6,0 2-72,2 0 72,-4 1 1,2 0-6,0 1 11,-1 0 5,0-2 163,-1 0-140,2-2-117,1 0 89,3-2 28,0-2 5,2-4-27,-1 0-6,1 0 5,-4 3-5,3 1 6,-5 2-34,0 1-162,-2 5-258,-2-2-594,1 1 424,-1-2 0,2-1 0</inkml:trace>
  <inkml:trace contextRef="#ctx0" brushRef="#br0" timeOffset="136052">7585 11748 19277,'5'44'1590,"-4"-1"-1360,-8-18 50,-1 2-50,-1-2-79,1-1 0,2-1-78,0-2 0,3-3-23,1-4-4,2-5 4,0-3 90,0-4 672,0-1-633,0-12-140,0-3 57,4-11-91,6-3 1,7-2 5,5 1-5,1 3 27,-4 5-33,-5 4 0,-2 7 0,-7 3-5,1 5-57,-6 1 56,4 1-78,-2 0-117,6 0-253,6 0-308,10 0-616,11 0-1882,15-5 1621,-24 2 1,1 0 982,4-3 1,-3 1-1,4-1 1,-10 2 0</inkml:trace>
  <inkml:trace contextRef="#ctx0" brushRef="#br0" timeOffset="147824">15346 12188 11026,'-18'-5'1143,"5"0"-560,3 5-202,5 0 162,-3 0 241,6 0 185,-2 0 213,3 0 2094,-1 0 0,10 0-267,3 0-2723,12 0-135,6 0 11,7 2-27,6 0-324,4 2 256,-21-2 0,2 0-17,1 0 1,2 0-6,1 0 0,1-1-342,2 1 0,1-1 330,-1 0 1,-1 1 8,0-1 0,-1 0-14,-2 1 0,-1 0 9,19 0 47,-11 1-11,-11-1 22,-10 0-28,-8-1 337,-4 0-320,-2-1 676,0 0-3274,-2 0 521,2 5-1216,0 5-68,6 6 2457,5 3 1,-3-7 0,-1-4 0</inkml:trace>
  <inkml:trace contextRef="#ctx0" brushRef="#br0" timeOffset="151845">15223 13229 25926,'44'1'649,"1"0"-509,-2-1-1170,-18 0 0,1 0 1105,7 0 1,1 0 5,0 0 1,2 0-7,1 0 1,1 0-31,-1 0 0,-1 0 11,-1 0 0,-1 0-12,-1 1 1,-1 0 133,-4 1 0,0 1-136,0 0 0,-2 1 20,21 3 11,-4 0-23,-3-3 12,-5 0 10,-1-3 426,-5 0-420,-6-1-10,-6 0-35,-7 0 1148,-6 0-1170,-2 0-2477,-2 0 494,0 2-1305,0 3 0,4 2 2848,2 0 1,0-3 0,-1-1-1</inkml:trace>
  <inkml:trace contextRef="#ctx0" brushRef="#br0" timeOffset="156911">15064 14199 22257,'19'-3'588,"4"0"-448,12 4 39,5-1-44,4 2-29,2-1-11,-2 0-5,0 0 22,-3-1-291,-1 0 291,-2 0-6,-5 0 45,-5 0 28,-4 0-33,-5 0 22,-2 0-22,-4 0 290,-5 0-318,-2 0-51,-2 0 23,-1 0-12,0 0-27,-2 0 16,1 0 1,-1 0-3345,0 0 0,4 6 0,4-2 2836,6 6 0,-6-5 0,1-2 0</inkml:trace>
  <inkml:trace contextRef="#ctx0" brushRef="#br0" timeOffset="164073">15381 15205 24262,'24'1'431,"-2"1"-319,-9-2-6,0 0-10,5 0-7,-1 0-38,8 0 27,0 0-5,6 0-28,3 0-40,2 0 63,-1 0-34,1 0-23,-7 0-6,-2 0 46,-6 0-18,-2 0-21,-4 0 55,-1 0 17,-2 0 5,1 0 7,0 0-29,-5 0 6,0 0-6,-5 0-3344,-2 0 0,12 1 0,4 0 2457,14 0 1,-15 0 0,-1-1 0</inkml:trace>
  <inkml:trace contextRef="#ctx0" brushRef="#br0" timeOffset="169164">15346 16263 22397,'35'-1'493,"-3"0"-297,-12 1-39,2 0-40,3-1 51,2 1 0,2-1-22,1 1-29,3 0-16,-2 0-45,1 0 23,1 0-40,-5 0 39,0 0 1,-3 0-35,-1 0 7,0 0-1,-1 0 1,4 0-12,3 0 28,3-1-17,5-2 34,2 0-22,0-2-6,-5 1 28,-6 0-17,-6 2-16,-6 1 27,-6 0-11,-3 1 0,-6 0-3344,0 0 0,-2 2 0,2 2 2774,4 1 1,-3-2 0,2-1 0</inkml:trace>
  <inkml:trace contextRef="#ctx0" brushRef="#br0" timeOffset="170247">16828 16316 23702,'26'2'980,"-3"-1"-773,0-1-39,0 0-34,6 0-5,3 0-22,3 0 39,1 0-29,0 0-10,-1 0-57,-5 0 51,-4 0 67,-7 0-17,-4 0-72,-7 0-74,-2 0 90,-3 0 1,-2 0-96,1 0 0,-1 0-68,1 2-94,-2 0-258,0 2-225,0-2-497,0 0-325,0 0-606,0 0-1204,0 1 0,0-1 2457,0 1 1,0-2 0,0 0 0</inkml:trace>
  <inkml:trace contextRef="#ctx0" brushRef="#br0" timeOffset="172814">13529 15893 21881,'35'5'1026,"0"-1"-763,-5-4 6,7 0-62,11 0-609,-22 0 1,1 0 471,3 0 0,0 0-3,1 0 0,-1 0-8,1 0 0,-1 0-17,-1 0 0,-1 0 17,-2 0 0,0 0-26,20 2 18,-7 2 304,-3 2-350,-7 0 40,-4-1 154,-4 0-199,-4-1 0,-3-1 5,-1 1 558,-3-1-557,2 0 5,-3 1 22,-1-3-27,-1 2 0,-3-3 44,-2 1 555,0-1-599,-2-3 5,0 0-5,-2-3-6,0-2 0,-4 0 5,1-2 1,-3-1 22,3 0-22,-1-2-12,2 1-33,2-2 0,-2 0 27,2-1 6,-2 1 1,1 3-1,2 2-28,1 5-33,-2 1 67,1 3 0,-2 0-5,0 6 5,-3 2 0,0 10 0,-5 4 5,1 6-5,-3 2 0,1 0 0,-1-4 0,3-1-5,-1-5-1,3 0-28,1-3 29,1 1-46,2-2 18,0-1-18,2-2 51,-2-5-33,4-4-1,-2-3 1,2-1-29,0-2 62,0-4 6,0-6 27,3-3 12,6-3-39,4 1-1,3 0 6,1 3-5,-4 4 5,-1 2-11,-5 4 11,-1 1 34,-4 2-45,2 0-213,-4 1-2867,2 0 123,0 0-320,2-1 2997,5-1 0,-4 1 0,0-1 0</inkml:trace>
  <inkml:trace contextRef="#ctx0" brushRef="#br0" timeOffset="191191">14323 15293 22235,'20'29'1080,"-3"3"-828,-8 1-50,-3 5-6,-2 4-528,-2 1 438,0 0-27,-2-3 10,2-3 18,-2-5 136,0-5-148,0-4 61,0-4-56,0-1 57,0-2-106,0 0 246,0-1-258,0-2 23,0-2-12,0-2-11,0-1 23,0-2 6,0-2-35,0-2 63,0-1-96,11-1 5,3 0-5,15 0 51,3 0-18,5-1-27,1-1-1,4-1 1,-4 1 44,1 0-44,-1 2 5,1 0-5,-1 0-1,0 0 1,-3 0 0,-5 1-6,-5 2 5,-6 0-5,-7 0 0,-5-1 0,-2 0 6,-4-1-6,0 0 5,1-1-1831,-1 0 583,-3 3-483,1 3-1461,-3 9-90,4 1 2991,4 5 1,-3-11 0,3-1-1</inkml:trace>
  <inkml:trace contextRef="#ctx0" brushRef="#br0" timeOffset="197371">4322 10689 24525,'26'-8'168,"4"2"-162,3 7-6,3 1 11,1 0 11,-1-1 73,-1 0-22,-3-1-62,-3 0 73,-4 0-44,-4 0 4,-4 0-10,-5 0-28,-1 0 27,-3 0-22,0 0-11,1 0 56,-1 0-50,-2 0 84,2 0-46,-5 0-9,3 0-13,-6 0 213,2 0-308,-2 3-364,0-3-2627,0 3-213,30-3 0,5 1 2621,-2-1 1,0 0-1,3 1 1,-7-1 0</inkml:trace>
  <inkml:trace contextRef="#ctx0" brushRef="#br0" timeOffset="204623">5133 10707 24323,'29'-18'443,"1"4"-376,-4 10 34,1 1-68,-4 0 18,-2 1-40,-5 0 28,-3 2 6,-5-1-39,-2 1 5,-1 0-6,-1 0 40,2 0-45,0 0 34,3 0-23,3 0-5,-1 0 5,5 0 56,-1 0-61,2 0 38,-1 0-44,1 0 6,0 0 45,-1 0-6,3-1-40,-2 1 57,2-1-56,-3 1 27,1 0 6,-2 0-33,-1 0 28,-1 0-29,-1 0 1,1 0-1,0 0 1,1 0 0,1 0 44,2 0-16,-1-1-29,1 1 62,2-2-55,1 1 27,4-1 6,1 0-12,0 0-27,0 0 44,2 0-16,-2 1-1,2-1 1,-2 2-28,-2-2 33,2 2-34,-2-2 57,0 1-56,2-1 27,-5 0-22,2 0-5,-5 1-6,0 0 45,-1 1-40,-1 0 1,2 0 39,-1 0 5,5 0-11,0 0-33,4 0 72,2 2-22,-1 0-22,2 2 11,0-1-6,-1 0-33,2-1 27,-4 0-27,0 0-1,-4 0 1,-2-1 28,-4 1-29,1-1 6,-3 1-11,3-1 51,-1 1-18,2-2 1,-2 1-23,1-1 40,-3 0-12,-1 0-34,-1 1 57,-5-1-28,0 1-29,-3 0-1926,-2-1-818,-1 4-538,0 0 2886,0 4 1,0-3-1,0-1 1</inkml:trace>
  <inkml:trace contextRef="#ctx0" brushRef="#br0" timeOffset="213514">2170 10883 23814,'33'3'201,"0"0"-195,-10-3 5,7 0 40,1 0-46,1 0 6,1 0-11,-3 0-28,1 1 0,-4 0 28,-2-1 40,-4 0-7,-4 0 29,-5 0-12,-5 0 17,-4 0 1334,-3 0-1351,0-5-44,0-1 0,0-7-6,0-2 5,-3-2 1,-2 0 33,0 4-33,0 1-12,4 5-22,-2 3 17,2 1-275,-1 3 281,0-1-40,0 3-12,-2 2 7,0 2 16,0 5 34,-2 1 0,-1 5 6,-1 1-6,-1 2 5,1-3-5,0-3 0,1-3 0,1-3 6,4-3 0,0-1-6,2-2 11,0-1 22,0-5-27,0 3 0,0-3-712,0 4-78,-4 6-476,0 3-863,-10 17-1154,0 3 2457,-6 10 1,10-18 0,1-5 0</inkml:trace>
  <inkml:trace contextRef="#ctx0" brushRef="#br0" timeOffset="-214543.73">2628 11130 24855,'20'2'628,"3"-1"-443,17-1 11,-2 0-22,-1 0-12,-1 0-28,-5-1 18,0 0-80,-1-1 12,-3 0 12,0 0-46,-2 1 6,0 0 22,0 1-27,2 0 22,0 0-62,4 0 78,-1 0 57,3 0-40,-1 0 12,1 0-56,1 0-6,-3 0-6,0 0 0,-2 0-16,-3 0-23,0 0 45,-2 0-22,-1 0-23,0 0 39,-1 0-10,2 0 44,2 0-51,4 0 34,3 0 17,5 0-33,0 0-331,3 0 320,-3 0 27,2 0-56,-3 0 23,1 0 16,-2 0-44,-1 0-1,-2 0 34,-1 0-39,-3 0 12,-2 0 62,-6 0-74,2 0 0,-6 0 0,-1 0 324,1 0-324,-4 0 0,1 0 0,1 0 0,-2 0 0,3 0 0,-1 0 0,-1 0 0,1 0 0,-3 0 0,-3 0 0,-3 0 0,-4 0-2645,-2 0-632,2-2 3158,15 0 0,-11 0 0,11 0 1</inkml:trace>
  <inkml:trace contextRef="#ctx0" brushRef="#br0" timeOffset="-210796.73">5627 10054 22358,'-3'31'493,"1"-2"-309,-1-8-16,2 0 6,-1-1-56,2-1-1,0-2-16,0-1 0,0-1 0,0-1-17,0 0 0,0 1-23,0 0 62,0 1-61,0 0 11,0 0-23,2-2 17,1 0 23,1-3-6,0-1-39,0 0 28,0-1-29,1 1 7,-1 0-18,0 0-27,2 1 56,-1 0-29,2 1-33,0-1 11,-1-2-5,2 0 61,-3 0-33,3 1 11,-4 0-45,4 1 39,-3 2-34,3-1 29,-2 1-28,3-1-6,-1-1 0,-1 0 11,1-2-6,-6-1-5,4-2 34,-6-3-28,2-1 73,-2-2-74,2 1 1,-1 0-6,0 1 11,1 1-5,1-1 5,-1 1-6,2-2 1,-4 0 56,2-1-29,0 0 522,-2 0-455,2-2-32,-2-2-68,-7-3 44,-6-2-44,-11-2 0,-5 1-28,1 0 23,1 3-1,8 1 6,5 4 0,8 0-5,2 2-824,4 0 660,2 2 35,6 4 39,5 1 22,4 3 67,1-2 1,-3 0-1,-2-3 6,-5-1 0,-4-3 28,-2 0 678,-2-1-667,-6-1-27,3-1-7,-7 0-5,4-1-162,-1 2-231,1 0-396,4 1-2488,0 0 0,8 0 2837,6 0 1,-3 0-1,2 0 1</inkml:trace>
  <inkml:trace contextRef="#ctx0" brushRef="#br0" timeOffset="-206547.73">6809 10230 24189,'26'0'532,"4"1"-370,2 7-61,2 1 0,-1 0 33,-6 1-10,2 1 55,-4 1 23,0 2-45,0 1-28,-1 2-29,-2 0-44,-1-1 23,-4 0-40,1-2 23,-3-1 5,0 0-28,0-1 6,-5 0-12,2 1 1,-3 0-28,1-1-1,-1 0 57,1-1-23,-1 0-33,1 1 55,-2-2-55,1 2-1,-3-2 7,2 1-7,-3-3 29,1-1-1,-2-3-27,0-1 0,-2-2 78,0 0-79,0-1 1,-1 0 89,0-4-28,-1 0-28,0-4-27,-3 0 60,-4 1-27,-3 1 6,-1 2-46,2 2 6,5 0-22,2 2-683,2-1-668,-1 1 377,-2 0-393,-1 0-667,0 0-1232,0 6 3208,0 11 1,1-6 0,1 5-1</inkml:trace>
  <inkml:trace contextRef="#ctx0" brushRef="#br0" timeOffset="-203911.73">8167 11218 25769,'29'-8'929,"6"2"-643,13 8-835,-19 0 0,0-1 655,5 1 1,2-1-452,3 1 0,1-2 376,2 1 0,0-1 19,2 0 0,0 0 26,0 0 0,-1 0-23,1 0 0,0 0-3,-1 0 1,0 0 7,-1 0 1,0 0-11,-3 0 0,-1 0-4,-1 0 1,-1 0 11,-4 0 0,-1 0-123,-1 0 0,-2 0 146,19 0-139,-6 0 60,-8 0 0,-5 0 563,-6 0-563,-5 0 985,-6 0-985,-3 0 815,-6 0-2490,0 0-1294,-8 0-308,-4 0 2733,-9 0 1,7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46:07.0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16722 3722 26665,'30'3'309,"-1"0"1,2 1 0,0-2-178,-4-2 0,1 0-525,3 0 1,1 0 506,0 0 1,1 1-31,1-1 0,0 1 12,0 0 0,0 0-96,-1-1 0,0 1 0,-1 0 0,-1 0 0,-1-1 0,-1 0 0,-1 0 0,0 1 0,-2-1 0,0 0 0,0 0 0,0 0-5,-1 0 1,0 0 4,0 1 0,0 0 0,0-1 0,1 2 0,-1 0 0,0 1 0,1-1 0,0 1 0,0 0 0,0 1 0,2-1 0,0 0 0,1 1 0,1-1-139,1 0 0,0-1 139,2 1 0,-1-1 0,3 0 0,-1 0 0,0 0 0,-1 0 0,0-1 0,-1 1 0,-1 0 0,-1 0 0,-4-1 0,0 1 0,22 1-109,-6 0 109,-1-1 0,1 0 0,6 1-71,-22-2 0,0 1 71,5 0 0,0 0 0,2 0 0,2 0 0,4-1 0,1 0-371,0 0 1,2 0 370,1-1 0,1 0 0,1 0 0,0 0 0,-1 0 0,0 0 0,1 0 0,0 0 0,-1 0 0,0 0 0,-1 0 0,1 0 0,0 0 0,0 0 0,0 0 0,0 0 0,-1 0 0,0 0 0,0 0 0,1 0 0,-2 0 0,0 0 0,1 0 0,1 0 0,-1 0 0,0 0 0,1 0 0,0 0 0,0 0 0,0 0 0,-1 0 0,-1 0 0,0 0 0,0 0 0,-1 0 0,-1 0 0,-1 0 0,0 0 0,0 0 0,1 1 0,-1 0 0,1 0 0,2 0 0,1 1 0,2 0 0,0-1-341,3 1 1,1-1 340,-16 0 0,0-1 0,1 1 0,0 0 0,1-1 0,0 1 0,0 0 0,0-1 0,0 0 0,1 1 0,-1-1 0,0 0 0,0 0 0,-1 1 0,0-1 0,0 0 0,0 1 0,0-1 0,15 1 0,1 0 0,-1 0 0,1 0 0,-16 0 0,-1-1 0,1 1 0,1 0 0,0 0 0,1 0-358,1 0 1,0 0 0,0-1 357,2 1 0,0 0 0,0-1 0,0 1 0,1-1 0,0 0 0,0 0 0,0 0 0,-1 0 0,1 0 0,0 0 0,-1 0 0,-1 0 0,0 0 0,-1 0 0,0 0 0,-1-1 0,0 0-588,-2 0 1,1 0 0,-2-1 587,16 0 0,-2-1 0,0 0 0,-2-1 19,-2 1 1,0 1-20,-2-1 0,-1 0 0,0 1 0,-1 0 0,-1-1 0,0 1 0,1 0 0,1 1 0,-1 0 0,-1 0 0,1 0 0,0 0 0,-1 1 0,-1 0 170,-2-1 0,-1 1-170,-2 0 0,-1 0 0,-5 0 0,-2 0 0,16 0 902,-13 0-902,-12 0 2832,-7 0-2832,-7 0 966,-1 0-966,-14 0 0,-12 0-888,0 0 0,-4 0-205,-4 2 1,-4 1 0,-1 0-1,-2 1 1,-1 0 0,-3 2 727,3-1 1,-3 1 0,1 1 0,5-1 0,-9 2 0,5-1 0,7 0 0,0-1 0</inkml:trace>
  <inkml:trace contextRef="#ctx0" brushRef="#br0" timeOffset="1667">1888 4463 26463,'36'12'840,"7"-1"-577,5-6-1254,-20-3 1,0 1 1093,2-1 1,-1 0-48,1 0 0,1 0 109,-1 0 1,1 0-160,-2 0 0,0 1-4,-1-1 1,0 0 44,-1 1 1,1 0-20,-1-1 0,0 0-11,0 1 0,0 0-12,0-1 1,0 0-6,1 1 0,-1-1 3,0-1 0,0 1 33,-1 0 1,1 0 30,21 0-56,-5 1 130,-7-1 283,-5 0-424,-7-1 0,-6 1 0,-4-2 1103,-3 1-1103,1-1 374,-1 0-374,1 1 24,3-1-24,0 1 0,1-1 0,-1 0 0,1 0 0,-1 0 0,2 1 0,0 0 0,-1 0 0,1 1 0,-2-2 0,-1 1 0,-1-1 0,-1 0 0,-1 0 0,-1 0 0,-1 0 0,-3 0 0,-2 0 0,-2 0 0,0 0-1407,-1 0-1500,6 4-370,24 4 0,12 4 2621,-10-5 1,-1 0-1,4 2 1,-8-4 0</inkml:trace>
  <inkml:trace contextRef="#ctx0" brushRef="#br0" timeOffset="7366">19403 2152 19916,'7'-23'1601,"-2"5"-1315,-5 18-68,0 1-27,-5 9 246,-4 8-11,-12 16-275,10-11 0,-1 1-244,-4 3 1,-1 1 184,1 1 1,0-1-26,-1 0 0,0-1-11,3-4 0,1 0-5,-12 17 21,8-7 29,1-6-101,7-6 67,1-7-22,6-6 45,0-5 268,2-2 208,6-9-460,10-8-27,10-13-77,-7 11 1,1 0-187,1-3 0,0 0 217,1 1 1,-1 1-31,-1 1 0,-1 1 104,9-10-57,-6 8 102,-9 7-96,-7 6 39,-2 3-39,-4 2-79,0 1 476,6 7-353,4 5 29,9 10 28,8 6-39,5 3-71,-14-14 1,1 0-6,0 0 0,0 0-9,1-2 1,0 1 16,18 12-16,-5-5-28,-3-5-1,-9-5 1,-5-4-6,-7-3-129,-3-2-173,-4-2-2975,-2-1 504,-8-7 835,-10 0-16,-15-5 575,-14 3 1124,21 4 1,1 2 109,-3 0 0,1 1 632,2-1 1,0 2 996,-15 0-67,9 0 45,10 0-314,12 0-408,4 0-174,5 0-129,0-2 227,2 1-496,7-2-168,5 2-50,9 0-516,5 1-935,12 0-138,-3 0 1,4 0-1,3 0 1,2 0 1228,-6-1 0,2-1 1,-5 1-1,-3 1 1,-3-1-1,-6-1 0,0 1 1</inkml:trace>
  <inkml:trace contextRef="#ctx0" brushRef="#br0" timeOffset="9035">20162 2734 18756,'-35'25'-469,"0"1"1,0-1 0,0 1 0,0-1 0,-3 4 0,3-1 0,2-2 229,2-2 0,2-1 0,8-4 0,12-5 0,9-8 0</inkml:trace>
  <inkml:trace contextRef="#ctx0" brushRef="#br0" timeOffset="9992">20444 2434 20257,'25'-27'344,"1"0"1,0-1-1,9-10 1,-1 8-189,10 11-88,-13 8 21,-14 6-44,-10 8 107,-14 14-102,-17 11-25,4-6 1,-3 1-432,-6 2 1,-1 0 405,-4 1 0,1-1 0,3-2 0,2-1-11,3-4 0,2-1-236,-2 8-11,11-9 169,22-5 83,18-4 6,17 0-246,-14-4 0,1 1 246,0-1 0,-1 0 0,-2 1 0,-1 0 0,14 5 5,-13 0 63,-13 3 842,-8-1-860,-4 0 79,-2 1-84,-2-2 504,-6 0-475,-1-1-74,-7-3-214,1 0-548,-6-4-878,-2 0-556,-12-2-1081,-1 0 2972,-6-1 0,19 1 0,7-1 0</inkml:trace>
  <inkml:trace contextRef="#ctx0" brushRef="#br0" timeOffset="11456">21149 2822 19143,'-32'10'274,"-3"5"-274,6 5-17,-5 4-470,3 2-650,5-3-1530,11-2-610,14-5 3019,19-8 1,-9-3 0,8-5-1</inkml:trace>
  <inkml:trace contextRef="#ctx0" brushRef="#br0" timeOffset="12156">21467 2840 22313,'37'16'1406,"6"-3"-1042,5-11-1246,-21-1 0,1 0 1064,1-1 0,1 0-96,-3 1 1,0-2 604,22 1-651,-8 0-40,-8 0 304,-1 0-640,-3 0-493,6 1-526,1 1-255,-11-2 1,1 2-1668,24 0 3027,-24-1 0,-2 0 0,4 0 0,-11 0 1</inkml:trace>
  <inkml:trace contextRef="#ctx0" brushRef="#br0" timeOffset="13702">22208 2805 14325,'13'31'1513,"-3"-3"-1121,-10-12-34,0 0-33,0 0-134,0 0-124,-6-1 0,-1 0-67,-5-2-202,-1-1-710,4-3-1284,3-2 2196,5-3 0,1-2 0,0-1 0</inkml:trace>
  <inkml:trace contextRef="#ctx0" brushRef="#br0" timeOffset="14670">23125 2469 20711,'-14'-34'634,"-1"-1"1,2 3 0,-2 6-265,-16 7-135,7 5-33,2 5-62,9 5-90,5 1-50,2 3-67,6-1-213,-2 1 157,2 7-6,0 5-39,2 11 73,4 6 16,1 7 40,3 3 39,-3 3 0,-3-2 0,-2-4 0,-2-4 6,0-6-6,-8-3 61,1-6 23,-6-4-11,3-6 0,2-3-62,1-3 107,1-1-34,0 0-84,-2 0-185,-7-6-330,-2-5-511,-4-7-290,2 0-717,8 1-1244,4 5 2925,7 6 1,0 4 0,0 2 0</inkml:trace>
  <inkml:trace contextRef="#ctx0" brushRef="#br0" timeOffset="15148">23072 2258 19501,'-17'34'246,"1"0"1,-1 1-1,1-2 1,0 0-1,0-3-120,-2 4 0,1-3-645,-1 0 1,0-1 554,2-2 1,-1-1-37,0-2 0,1-2 0,1-2 0,0-1 32,-14 14-1074,6-6-784,2-7-1451,6-9 0,7-5 2461,4-7 1,4-1-1,0 0 1</inkml:trace>
  <inkml:trace contextRef="#ctx0" brushRef="#br0" timeOffset="15416">23107 2328 14230,'8'2'3276,"-2"0"-1919,-6 44-803,-10-12-1487,4 3 0,-3 1 997,-3-11 1,-1-1-65,-2 0 0,0 0 12,0-2 1,1 0-534,2-2 0,0 0-1439,-8 18-1317,11-7 3128,4-6 0,5-14 0,0-5 0</inkml:trace>
  <inkml:trace contextRef="#ctx0" brushRef="#br0" timeOffset="15941">23231 2805 15389,'-14'46'-54,"0"0"0,2-2 0,0-4-1128,-4 2-2095,7-3 2457,9-6 1,0-16 0,0-7 0</inkml:trace>
  <inkml:trace contextRef="#ctx0" brushRef="#br0" timeOffset="16256">23707 2417 18750,'25'-30'270,"-1"0"1,1 0 0,-1 0 0,5-7 0,0 3 0,-2 7-182,-3 13 1,-1 4-90,18-5-39,0 8 39,-5 4 67,-5 10 22,-6 8-55,-12 15 61,-5 12-42,-9-16 1,-4 2-387,-2 2 0,-4 1 350,-3 1 0,-2 0-17,-4 0 0,-2 0-51,0-2 1,0-1-250,-1-2 1,0-1-550,3-1 0,0-1-767,-1 0 0,0 1-23,4-4 1,0 1 818,-8 20 1,11-21 0,8-7 0</inkml:trace>
  <inkml:trace contextRef="#ctx0" brushRef="#br0" timeOffset="16399">23866 2981 19865,'28'3'0,"1"0"0,17 2 0</inkml:trace>
  <inkml:trace contextRef="#ctx0" brushRef="#br0" timeOffset="30423">10037 4639 26105,'31'-13'278,"1"1"0,5-1 0,3 2-217,-7 6 1,1 1 0,2 0-1121,3-1 1,2 0 0,0 0 1114,3 0 0,0 0 0,1 0 2,-1 0 0,0 0 0,0 1-10,-2 0 1,-1 0 0,-1 1-21,-3 0 0,0 1 0,-2-1 8,13 1 0,-2 0 299,-6 1 0,-1 1-304,-6-1 0,-1 1-29,-5 0 1,-2 0 98,14 0 553,-13 0-593,-8 0-55,-10 0 78,-3 0 1814,-3 0-4463,-2 0 300,1 0-1012,15 2 0,4 3 2457,15 2 1,-16-3 0,-2 0 0</inkml:trace>
  <inkml:trace contextRef="#ctx0" brushRef="#br0" timeOffset="32991">13177 4621 22996,'32'0'1115,"11"2"-919,-11 1 0,3 1-1258,7 0 1,1 0 1154,-10-1 0,1 0 1,0-1-673,5 1 0,1-1 0,0-1 650,3 1 0,1-1 0,1 0 2,3 0 0,1 0 0,0-1-123,-11 0 0,-1 0 1,1 0-1,0-1 92,1 0 0,0 0 0,0-1 0,-1 1-1,10-1 0,0 0 0,-1 0-9,-3-1 0,-2 0 0,0 0-227,-7 1 1,0 1-1,-3 0 229,7-1-1,-3 1 664,14 1-691,-23 0 1894,-13 0-1850,-8 0 1818,-4 0-2153,0 0-1510,-2-2-1303,6 2-179,8 4 0,8 8 2457,7 7 1,-13-6 0,-3-3 0</inkml:trace>
  <inkml:trace contextRef="#ctx0" brushRef="#br0" timeOffset="34071">16563 4586 22593,'36'-1'405,"-1"0"1,1 0-1,1 0 1,1 0-1,-1 0-228,0 1 1,-1 0-1,1 0-925,1 0 0,1 0 0,-1 0 830,-2 0 0,0-1 0,-1 1-12,14 0 0,-2-1-39,-8 0 0,-2 0 125,-8 0 0,-2 0-156,8 0 439,-14 0-859,-13 1-488,-2 0-341,-4 0 686,6 0-2714,14 7 3191,23 9 1,-17-5 0,7 3-1</inkml:trace>
  <inkml:trace contextRef="#ctx0" brushRef="#br0" timeOffset="34709">18697 4621 22195,'44'-3'677,"-1"0"1,1 0 0,0 1-345,-5 2 1,1 0-1246,2 0 0,2 0 1138,2 0 1,2 0-102,-15 0 0,0 0 0,1 0-19,1 0 1,0 0 0,0 0-25,1 0 0,1 1 0,0 0-312,0 0 1,-1 0 0,0 0 286,1 0 1,-1 1 0,0-1-4,-2 1 0,0-1 1,-1 1-2,12 0 0,-2 0 119,-5 0 0,-1-1-170,-9 1 1,-2-1-3,14 1 0,-17-1-358,-13 0 610,-6 0-2929,-4-1 769,-28 1-1369,-2-1 2904,2 0 1,1 0 0,-1 0 0,6 0 0</inkml:trace>
  <inkml:trace contextRef="#ctx0" brushRef="#br0" timeOffset="37100">2822 5450 25763,'30'-6'543,"4"0"-464,0 6 38,7 0-985,7 0 924,-20 1 0,0 0 5,4 0 1,1 0-489,5 1 0,1-1 500,5 1 0,0 0-29,4-1 1,1 0-271,-15 1 1,0-1 0,0 0 275,1 0 0,0 0 1,0-1-18,-2 2 1,1-1 0,-1 0-9,17 0 0,-2 0 8,-1 1 1,-2 0-15,-2-1 1,0 0-17,-1 1 0,-1-1 42,-2 0 0,0 0 5,0 0 0,1 0-11,-3 0 1,1-1-325,1 1 1,-1 0 317,0-1 1,0 0-1,-2 1 1,1-1-3,-1 0 0,1 0-29,-2 1 1,-1-1-3,-1 1 0,-1-1 17,-2 1 0,-2 0-1,-1 0 1,-2 0-28,23 1 45,0 0 33,0 0-2,-21-1 0,0-1-65,0 1 0,1-1 0,1 0 0,0 0 0,0 0 0,-1 0 0,-2 0 0,0 0 0,24 0 0,-6 1 0,-2 0 0,-1 1 0,-1 0 704,0 0-704,1 0 0,-3 0 0,2-2 0,-6 0 0,-5 0 0,-6 0 1247,-8 0-1247,-7 0 836,-4 0-2422,-4 0 208,2 0-1899,22 0 0,6 0 2932,-2 0 1,0 0 0,1 0-1,-3 0 1</inkml:trace>
  <inkml:trace contextRef="#ctx0" brushRef="#br0" timeOffset="40150">4851 7444 26021,'39'0'778,"6"-1"-703,-15 1 1,3 0-827,2-1 0,1 0 829,2-1 0,1 1-532,3 0 1,2 0 512,1 1 0,2-1-233,-14 1 1,0 0 0,1 0 197,1 0 0,1 0 1,0 0 12,1 1 0,0-1 1,1-1-394,2 1 0,-1 0 0,1 0 395,0-1 0,0 1 0,0-1 17,1 1 0,0-1 0,0 0-25,-1 0 1,0 0 0,-1 0 1,0 0 1,0 0 0,0 0-4,-1-1 0,0 1 0,-1 0 7,0 0 0,0 0 1,-1 0 10,0 0 1,-1-1 0,-1 1-49,1 0 0,-1-1 0,0 1 0,13-1 0,0-1 7,-5 1 0,-2-1-7,-5 1 0,-1 0 0,-8 0 0,-2 0 872,9-2-872,-12 2 1159,-13 0-1159,-4 1-3277,-4 1 0,29 0 0,9 2 2797,-5 0 1,0 1 0,4 0 0,-7 1 0</inkml:trace>
  <inkml:trace contextRef="#ctx0" brushRef="#br0" timeOffset="42265">9613 7408 17820,'-34'-2'2835,"7"-1"-2085,27 3 2526,-2 0-2620,13 0-415,6 0-28,17 0-22,12 0-486,2 0 379,-19 0 0,0 0-465,2 0 0,-1 0 434,2 0 0,-1 0-22,2 0 0,-1 0-3,-3 0 0,1 0-23,-1 0 1,0 0-6,-2 0 0,0 0-99,0 0 1,0 0 103,1 0 1,-1 0 11,0 0 0,0 0-1,1 0 1,0 0 3,0 0 0,1 0 5,1 0 0,0 0-195,0 0 0,-1 0 223,2 0 0,0 0-11,-1 0 0,-1 0 17,1 0 0,-1 0-37,-4 0 0,0 0 51,21 0 380,-10 0-397,-7 0-56,-5 0 39,-3 0 936,0 0-902,2 0-6,0 0 17,2 0 314,0 0-303,-1 0 531,-2 0-554,-5-1 12,0 1-22,-9-1-6,0 1-11,-3 0-45,-1 0 11,2 0 39,2 0-9,5 0-41,3 0 0,5 0 0,2 0 0,3-1 0,-1 1 0,-4-1 0,-2 1 0,-7 0 0,-2 0 0,-5 0-57,-1 0-436,-3-1-577,4 0-683,9-2-263,12 0 377,6 2 1,5-1-1,2 1 1,3-1 1169,-5 2 1,2 0 0,-4-1 0,-4 1 0,-2-1 0,17 1 0</inkml:trace>
  <inkml:trace contextRef="#ctx0" brushRef="#br0" timeOffset="44290">13864 7532 25376,'27'-2'785,"-1"1"-544,3 2-23,3-1-72,3 0 38,5 0-10,2 0-854,2 0 775,0 0 23,0 0 21,-3 0-55,-3 0 0,1 0-23,-5 0-5,2 0-5,-3 0 16,2 0-5,1 0-29,2 0-27,-1 0 55,1 0-27,-1 0 16,1 0 1,-2 0 16,1 0-61,-3 0 27,1 0-27,-2 0 55,-1 0-27,-1 0-28,-4 0 50,2 0-23,-3 0-27,1 0-1,-2 0 46,-2 0-51,0 0 681,-2 0-681,0 0 130,1 0-130,1 0 0,6 0 0,-1 0 0,7 0 0,-3 0 0,3 0 0,-3 0 0,-3 0 0,-2 0 0,-2 0 0,-2 0 0,0 0 0,-4 0 0,0 0 0,-3 0 0,-1 0 0,1 0 0,1 0 0,2 0 0,2 0 0,0 0 0,2 0 0,-2 0 0,2 0 0,-4 0 0,1 0 0,-3 0 0,2 0 0,-1 0 0,0 0 0,0 0 0,-1-1 0,-4 1 0,1-1 0,-5 1 0,-1 0 0,0 0 0,-3-1 0,1 1 0,-2-1 0,2 1 0,0 0 0,3 0 0,-1 0 0,0 0 0,-1 0 0,-1 0 0,0 0 0,-1 0 0,2 0 0,0 0 0,0 0 0,-1 0 0,-2 0 0,-2 0-2325,0 0-924,-8 0-28,1 3 2778,-1 3 1,2-2-1,4 1 1</inkml:trace>
  <inkml:trace contextRef="#ctx0" brushRef="#br0" timeOffset="46800">5415 6085 21735,'-14'32'325,"-4"0"-240,3-6 21,-4 4 23,2 1-11,1 1 5,1 0-5,-1-1-51,3-4 34,-2-2 67,3-6-17,1-4-17,3-7-16,2-2 5,3-5 207,1 0-330,2-6-11,0 2 11,0-2 0,0 2-39,0 2 39,-1 5 28,-4 1-28,-1 6 0,-4-2-6,1 0 6,0-2-5,5-2 5,2-3-28,2-1 61,0-7-27,2 1-6,1-4-50,-1 3-202,2 4-325,-4 0-365,2 2-816,0 0-1519,8 0 0,3 1 2457,12 1 1,-13-1 0,1 1 0</inkml:trace>
  <inkml:trace contextRef="#ctx0" brushRef="#br0" timeOffset="47743">9331 6262 19372,'32'-5'1574,"-6"6"-1115,-26 10-201,0 6-46,2 1-88,2 1-57,2-3-62,1-2 7,-1-3 56,-2-4-68,0-2 0,0-3 0,1-1 61,-1-1 141,2 0-79,-2-2-11,4-2-6,1-2-72,0-3 39,1 1-12,-4 0-21,0 3-40,-3 2 33,-2 2-100,-1 1-275,0 3-420,0 3-643,0 7-1575,15 11-297,6 2 2851,16 5 1,-15-14-1,-4-5 1</inkml:trace>
  <inkml:trace contextRef="#ctx0" brushRef="#br0" timeOffset="48600">13635 6262 19680,'35'-6'521,"-1"-1"0,-2 2 0,-9 7-264,-23 27-134,0 2 73,-2 0-84,1-3-78,-1-6 33,2-5-16,0-7 11,0-5 44,0-3 79,4-2 78,-1 0-123,1 0 68,0-1-7,-4-3-100,4-2 84,-4-2-51,2 1-22,-2 1-106,0 4 134,0 0-219,0 6-273,0 3-600,0 6-623,0 2-1702,10 4 0,7-2 2699,13-1 0,-11-7 0,-3-5 0</inkml:trace>
  <inkml:trace contextRef="#ctx0" brushRef="#br0" timeOffset="50237">19191 6332 25281,'4'39'353,"4"-3"-241,2-9 73,6-1-17,-3 2-129,3 0 45,-3 1-78,4 1 61,-4-1-67,1-1 0,-3-3 34,-1-6 16,-4-3 17,0-6 1,-3-3 21,-2-4 292,-1-1-381,-9-11 0,-8-3 11,-16-10-11,-8-1-276,-3 1 276,4 4 5,7 3 34,8 5-39,6 4-28,8 3-44,5 2-124,5 1-28,1 0 175,7 5-499,8 0-427,9 5-196,7 0-224,4-1-1882,14-1 1638,-23-5 1,0 0 1499,6-1 0,-2-1 0,3 1 0,-7-2 0</inkml:trace>
  <inkml:trace contextRef="#ctx0" brushRef="#br0" timeOffset="55620">19015 7585 25825,'29'-2'408,"-1"1"1,5 1 0,0 1-280,8 2 0,2 2-1523,5-1 1,1 0 1494,-15-2 0,1 0 0,1 0-19,-1 0 0,1-1 0,-1 0 15,0 0 0,-1 0 0,0-1-4,14 1 0,-2-1 152,-5 0 0,-2 0-245,-6 0 0,-2 0 0,15 0 586,-16 0-586,-14 0 0,-10 0 0,-4 1 1635,-2 0-1635,0 1 299,0 0-1106,0-1-286,0 1 1,0-1 0</inkml:trace>
  <inkml:trace contextRef="#ctx0" brushRef="#br0" timeOffset="59087">5098 6562 23035,'11'-26'437,"1"1"-302,1 4-1,2-1-50,1-1 6,1 0 10,2-1-32,-2 2 16,-1 2 16,-3 4-38,-5 4-17,-4 6-40,-2 3-38,-2 3-29,0 10 62,0 2 0,6 12-61,1 0-7,7 3 68,-1-3-84,2-1 28,-3-5 6,-1-4 44,-1-4 6,-2-2 6,-3-4 0,1-1-6,-6-2 1002,2-1-655,-6 0-161,-8-3 66,-7-3-45,-12-4-73,-3 1-22,-2-1-61,3 3-46,5 1-5,7 2-50,7 2-281,7 1-442,4 1-2252,3 0 141,5 7-393,11 4 3211,10 7 0,-7-7 1,-2-2-1</inkml:trace>
  <inkml:trace contextRef="#ctx0" brushRef="#br0" timeOffset="60289">9508 6615 6568,'0'0'0</inkml:trace>
  <inkml:trace contextRef="#ctx0" brushRef="#br0" timeOffset="61484">9402 6350 9778,'-22'-22'-630,"1"1"1,2 0 0,3 5 757,6 8 1094,-1 0-169,3 3-342,-4 1 34,3 1 247,-1 1-225,-1 1-263,1-1-207,-3 2-57,-1-2 57,1 2 28,-2-2 0,3 1 168,1-2 140,1 0-6,2-2-50,-1 0 56,-1 0 6,1-1 50,-3 2-124,0 0 12,-1 0-45,-4 2-84,4-2-33,1 2 16,3-1-5,5 2-34,2 0 2369,2 1-2581,4 0-57,6 3 39,9 3-11,11 5 17,7 4 40,7 4-450,-18-8 1,0-1 355,1 2 1,-1-1-62,1 2 1,1-1 30,-2 1 0,-1-1-45,0 0 0,-1 0 31,-1-1 0,0 1-70,18 9 73,-3-1 22,-6-2-61,-5-3 39,-7-2-73,-1-2 5,-4-3 664,-3 0-663,0-2 65,-5-1-37,3 1 12,-5-2-46,1 1 0,-4-2 0,0 0 0,-2-2 0,-4-3 0,-2 0 0,-7-4 0,-2 4 0,-3 0 0,1 0 0,-2 2-57,4-1-33,3 1-22,3 0-6,5 0 18,2 0-169,2-1 235,0-1-39,0-1 6,0-1 67,0 1 67,0 0 17,0 1-3361,0 1 0,0 10 0,6 1 2457,-1 11 1,2-11 0,-4-1 0</inkml:trace>
  <inkml:trace contextRef="#ctx0" brushRef="#br0" timeOffset="76007">3687 8696 22778,'-15'33'442,"-2"3"-352,-5-4-730,-2 6 682,10-17 0,1 1 0,0 0 0,1 0 8,0 1 1,1 0 66,-12 22-77,6 0 44,0-3 0,7-3 28,0-5 183,3-6-251,3-7 78,2-7 12,2-4-10,0-6-63,0-1 801,0-3-778,6 1 5,10-1 175,19 0-163,-8 0 0,3-2-638,7 1 1,3-2 594,6 0 1,1-2-5,-13 2 0,0-1 1,0 0-20,0 0 1,0 0-1,-1-1-672,16-2 1,-1 1 638,-7 1 1,-3 0 0,-6 1 0,-3 0-14,12 1 16,-18 1 96,-13 2-17,-6 0 1966,-4 0-2000,-9 0 1425,-5 0-1564,-1 0-378,1-1-390,10 1-818,2-1-1602,9 6 3239,21 22 0,-14-16 1,12 16-1</inkml:trace>
  <inkml:trace contextRef="#ctx0" brushRef="#br0" timeOffset="77794">4251 9155 20112,'-7'-24'1164,"1"1"-800,4 5 23,-4 1-112,-1 2-57,-3 2-55,3 3-7,1 3-55,4 2-34,-2 2-67,4 2 0,-4 0 0,4 1 0,-2 0-5,0 0-74,0 3 74,-1 5 5,-1 7 0,2 7 0,-4 5 0,0 2 61,-3-1-55,1-3 0,1-5-6,1-5 0,4-6 11,0-4 45,2-3 1153,0-2-1069,0-3-28,0 2-22,0-4-62,0 4-28,0-1-6,4 0-44,1-1-107,3-1-319,-2 0-616,0-1-1703,-3 3-482,-14 0 2457,-15 8 1,8-4 0,-5 4 0</inkml:trace>
  <inkml:trace contextRef="#ctx0" brushRef="#br0" timeOffset="99011">19915 15487 23915,'28'-4'1344,"5"2"-1036,5 2-39,8 0-6,3 0-589,-23 0 0,1 0 441,0 0 0,-1 0-15,2 0 1,1 0-39,-3 0 0,0 0 38,19 0 283,-8 0-271,-12 0-11,-10 0 159,-7 0-98,-7 0-3439,-1 0 0,2 1 0,10-3 2457,7-3 1,-4 1 0,0-2 0</inkml:trace>
  <inkml:trace contextRef="#ctx0" brushRef="#br0" timeOffset="100650">565 11271 25331,'22'15'337,"0"0"1,8 1 0,4 0 0,-2-1-257,-1-2 0,1-2-863,2 2 1,2 1 0,-3-2 837,-6-2 0,-2-1 20,1 0 0,0-1 739,21 7-771,-21-7 1,-1 0-33,7 1 455,-5-1-427,-19-6-40,-6-1-2084,-2-1 1828,0 3-1884,0-3-1137,-5 3 0,-2-6 2620,-6-4 1,6 2 0,2 0 0</inkml:trace>
  <inkml:trace contextRef="#ctx0" brushRef="#br0" timeOffset="101195">917 11077 20856,'-26'9'2560,"0"7"-1804,9 16-101,-2 8-451,8-18 1,1 1-45,0 1 0,-1 0-17,-1 7 0,-1 0-99,-5 12-24,8-17 0,0-2-15,0 1-5,0-3-67,3-6-179,-1-3-343,5-4-548,0-4-425,3-3-1166,0-2-146,16-3-403,11-5 2886,16-5 1,-16 4-1,-7 2 1</inkml:trace>
  <inkml:trace contextRef="#ctx0" brushRef="#br0" timeOffset="102188">1535 11060 22940,'-27'-2'1585,"1"1"-1266,4 1 157,-18 4-341,7 3-1,3 2 1,-1 1-6,-7 7-96,-4 7-27,18-6-6,6 1 0,4-1 0,8-1-6,2 0-72,4-2-28,0 0-57,11 0 46,8 0-18,17 0-33,10 0 11,-20-8 0,1 1 157,1-2 0,0 1 0,1-1 0,-1 1 0,-2-1 0,0 0 56,18 4 84,-10 0 398,-11-1-174,-13-2 79,-4 1-74,-6-2-206,-13 2 122,-7 1-285,-18 1-420,-4 1-1404,-4-1 1006,22-4 0,-2 1-770,-8 5 0,-1 2-51,0 2 1,-2 1 1179,-8 7 1,3 0 0,18-10 0,2-2-1,-13 11 1</inkml:trace>
  <inkml:trace contextRef="#ctx0" brushRef="#br0" timeOffset="103959">530 11959 20380,'6'-20'1989,"-1"11"-1351,-5 25-162,0 9-56,5 3-117,4 2-141,10-5-67,4-4-83,4-8 21,8-5-27,1-5 39,10-6-437,0-7 414,-22 3 1,0-1 11,20-13-34,-8 3 33,-11 5 6,-10 5 6,-9 5-45,-4 2 6,-2 6 190,0 4 419,0 9-424,0 7-107,0 6 95,0 3-95,-15 1 6,-8 0-276,4-17 1,-3-1 185,-2-1 0,-1-1-37,-1 1 1,-2-3-104,1 0 0,-1-2-166,1-2 1,0 0-642,-19 3-402,6-5-1222,15-5-706,8-2 3067,11-5 0,4 3 0,2-4 0</inkml:trace>
  <inkml:trace contextRef="#ctx0" brushRef="#br0" timeOffset="104582">1447 11889 24368,'-24'14'56,"4"2"-61,6 5-40,3 4 0,4 5-56,4 2-134,3 0 50,0-3 34,0-4 67,3-5 78,2-5 12,4-6-6,-3-3 39,-2-4 45,-2-1 101,-2-1-325,-9 0-263,-8 0-443,-15 0-403,-4 0-823,-4 1-1205,6 0 0,5 2 2457,8 0 1,11-1 0,4 0 0</inkml:trace>
  <inkml:trace contextRef="#ctx0" brushRef="#br0" timeOffset="110972">1447 10142 24357,'-26'7'62,"4"1"-18,1 3-44,2 2 84,-3 2-84,0 1 51,0 1 5,3 0 5,-2 1-55,2-1 67,-2 1-40,2 0 51,1 0-78,3-2 33,0 1 28,3-3 12,1 2-12,-1-1 39,-2 11 1,0-5-102,-2 8 35,5-6-6,1 0-29,2 0 35,-1-1-7,3-1-27,0-1-1,4-2 7,0-3-7,2-2-5,0-3 6,0-2 44,0-1-44,0-2-1,0 1 1,0-2 0,0 0-6,0 0 5,0-2 1,0 1-1,0-1 1,0-1 582,0 1-526,-4-4-23,-1 0-28,-1-2-5,-2-2 44,1 1-44,-1-1-1,0 0 1,1 2-1,1 1-5,4 2 0,-2 1 0,4 0-991,-2 0 986,6 0-58,-2 0 24,4 0-6,-1 0 40,-1 1-23,-2 0 28,0 0 342,-2 1-303,-4-2-33,-4 1-6,-7-1 50,-2-2-16,0 0 5,3-2 39,3 1-5,3 1-28,4 0-39,2 2 173,2-1-185,-2 1 6,-1 0-5,-1 0-46,0 0 18,2 0-881,0 0 903,8 0 11,-3 0 6,5 1-6,-4 0 0,-2 0 0,2 0 33,-4-1 1754,2 0-1720,-7-2-61,0 1 61,-4-2-5,3 1-62,2 1 50,0-1-39,1 2 34,2-2-50,1 1-51,0-1 22,0 0-123,0 1 45,0-1 107,0 1-79,7-1 16,4 0-49,10 1 50,8 0 61,3 1-61,4 0-12,-1 0 74,-5 0-40,-4 0-5,-6 3 50,-6 0 33,-4 3-33,-5 0 6,-1 0 106,-4 0 22,0 1-11,0 1-61,-10 2-6,-3 1-22,-12 1-29,-3-1-5,1-2-67,4-2-179,4-3-359,8-2-387,5-1-682,5-1-1373,1 2-230,7 0 2898,6 3 1,-3-2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48:45.3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5257 5874 25410,'32'10'107,"3"-3"-102,-6-7 29,8 0 16,9 0-30,-20 0 0,1-1-1026,3-1 0,0 1 1009,2-2 0,1 0 44,2 0 1,1-1-139,0 2 1,0-1 109,-1 0 1,1 0-18,-4 1 1,-1 0-3,-3 1 0,-2 0 6,18-1 185,-9 2-191,-8 0 5,-4 0-5,-6 0 1018,-3 0-1018,-1 0 735,1 0-685,1 1 390,4 1-434,3 1-1,6 1 1,7 0 50,3 1-11,6-1-6,-2 0-5,0-1-29,-5-1 1,-5 0-1,-3 0-5,-8 0 0,-2 0 6,-7-1-6,-2 0 34,-1-1 27,-5 0 12,0 0 1053,-4 0-1121,-6-4 6,-1-2-5,-7-3 5,1 0 23,-1 2-34,3 1-11,1 2 11,5 1-6,1 0-50,4 2-1518,0-2 1569,-1 3-1,-4-1-22,-1 2 28,-4 3 6,-3 3-1,-4 4 7,-3 3-12,-2 1 5,1-1 1,5-2-1,1-1-5,5-4 45,1-2-39,3-1-1,4-2-234,0 0 50,9-2 117,1 0 62,8 1 0,-3 2 0,1 1 0,-3-2 6,-4 0 33,-4-1-3025,-3 0 135,2-1-426,15 6 0,8 3 2457,17 7 1,-19-7 0,-2-1 0</inkml:trace>
  <inkml:trace contextRef="#ctx0" brushRef="#br0" timeOffset="25880">7973 4939 19260,'8'-11'684,"-8"1"-533,-14 7-50,-5-1-12,-4-1-38,-2 1 66,-1-1-78,-1 1-33,0 1 0,0 0 89,-2 1-67,-2 1-23,1-1-5,-1 2 6,3-1-6,0 1 33,0 0-33,-1 0 0,-2 1 0,-2 2 28,-5 4-22,0 3 0,-2 1 61,3 1-17,1 0-44,5 0 44,0 0-44,7 3-1,0 1 1,5 5 28,2 3-34,2 2 0,7 3 5,2-1 1,4 2 33,2-1 6,0 1 22,7-1 51,4 2-113,10 0 62,1 1 1,0-1 21,-1-1-27,-2-3-57,-2-3 1,-3-5 0,-3-5-6,-1-4 33,-1-1-27,-1-3-6,2 1 78,1 0 6,5 1 6,3 1 16,4 0-55,0 0 44,2-2-27,-2-1-29,1-1 56,-2-2 6,-1-1-28,2-1 11,2-1 17,4 0-1,5-4-16,3-4 34,1-6-17,2-6-34,-6-4 151,-5-4-44,-8-1-12,-11-1-61,-4 0-67,-6 2 50,-2 0-79,-8 4-5,-7 2 0,-10 4-5,-3 3-214,-5 4-94,3 3-314,-3 3-175,0 3-419,-1 1-868,2 1-1188,7 10 0,10 3 2457,9 9 1,6-10 0,2-3 0</inkml:trace>
  <inkml:trace contextRef="#ctx0" brushRef="#br0" timeOffset="26780">8855 4992 18005,'-40'-2'149,"1"1"1,-1-1-1,1 1 1,-10-1-1,2 1 1,10 3 208,-1 10-368,3 3 324,1 3 28,1 5-102,-1 5-439,1 6 311,15-15 0,1 0-11,0 1 0,0 0-26,0 0 1,0 1 64,-14 17-79,6-1 7,2-3-39,6-3 4,8-2 40,4-4-11,5-2-57,5-3 79,10-2-45,10-3 29,13-4-29,8-3-524,-20-6 0,0 0 530,3-1 0,1-1 14,2 0 0,0-3 19,2-2 0,0-2-11,1-1 0,1-2-22,-1-4 0,-1-2-205,0-1 0,-1-1 210,-3 0 1,-1-3-18,-5 1 1,-2-1-269,7-18 208,-15 4 997,-12 9-1267,-23 9-107,-15 8-240,5 9 1,-3 3-83,-6 3 1,0 4-762,-5 7 0,2 3-152,0 2 1,3 2 1557,3 4 1,5-1-1,-5 3 1,17-9-1</inkml:trace>
  <inkml:trace contextRef="#ctx0" brushRef="#br0" timeOffset="28283">10443 6297 16157,'-29'-8'1585,"4"1"-1322,9 1 34,-1-1 17,0 0 84,-2 0-112,1 0 10,1 1-128,-4 0 180,0 1 27,-2 0-107,-2 1-100,-4 0-16,0 0-18,-7 0-5,-1 0-17,-3 1-11,-2 0 67,0 1-313,1 0 291,-1-1-34,0 1-22,-2-3 28,0 2-34,-2-4-73,0 2 129,0-3-73,2 1 28,1 0 12,3 1-74,0 0 6,1 3 6,-1-1-39,-6 3 44,-2 0-347,20 1 0,0 0 300,-1 0 0,-1 0 5,-2 0 1,-1 0-7,1 1 1,0 1 0,-2 0 0,1 0-1,-1 2 1,1 0 36,1 0 1,1 0-15,-2 1 0,2-1 3,2 0 0,1 0 14,-2 0 0,2 0-11,1 1 0,1-1-3,0 0 0,0 0-3,1 1 0,0 0 20,-21 5-222,0 0 221,6 3-38,3-1 44,1 3-44,3 1 28,-2 1-1,1 2 12,0-1-39,1 0 27,5 0-27,1 1 27,7-1 271,5 3-304,5-1 602,5 4-596,4 1 239,1 3-178,5 1-55,11 1 27,16 0-462,-9-15 1,4-1 422,6-1 0,3 0 0,6-2 0,5-1 12,-8-5 1,5-1 0,1-1 0,-2 0-700,5 0 0,0 0 0,2-1 701,-10-1 1,1 0 0,1-1-1,0-1 1,-2 0 17,-1-1 0,-2-1 0,0 0 1,0-1 10,1-1 0,0 0 1,-1-1-1,1 0 20,11-4 1,0-1 0,-1-1 31,-1-1 0,0-1 0,-1 0-19,-1-1 1,0 0 0,-1-2-49,-2 1 0,0-2 0,-1 0-394,-2 1 1,-1-2 0,-1 1 404,-2 0 1,-1 0-1,-1 0 25,9-8 1,-2 1 19,-7 3 0,-4 0 8,-8 4 1,-4 0 41,1-10 421,-12 6-549,-16 7 1871,-12 2-1922,-19 5-126,14 5 1,-2 0 219,-3 1 1,-1 1-607,-1 0 0,0 1-177,2-1 0,-1 2-840,3 4 0,0 1-1703,-17 8 2892,8 14 0,22-13 0,5-1 0</inkml:trace>
  <inkml:trace contextRef="#ctx0" brushRef="#br0" timeOffset="29221">10125 6932 20369,'-40'-22'320,"0"0"0,1 0 1,1 2-1,1 1 1,3 7-195,2 7 0,1 5-941,-2-1 0,-1 1 1011,0-1 0,-1 1-54,-1 0 1,-1 0-59,1 0 0,1 0 36,-1 0 1,1 0 30,0 0 0,1 0-50,1 0 0,1 0-26,-1 0 1,1 0 45,3 0 1,-1 0-47,0 0 1,1 2-34,0-1 0,1 2 19,-1 0 1,-1 1-29,1 1 1,0 1 8,0 0 0,-1 1-20,0 1 1,0 0-4,0 0 1,-1 1-14,-1 0 0,0 1-268,-2 0 1,1 0 261,-1 1 0,1 0 3,-3 1 0,1-1-264,3 1 0,1-1 264,-1 1 0,1-1 22,5 0 0,2 0-25,-20 8 859,14-2-853,10-3 364,12-1-364,4 0 1083,4 1-987,13 5-46,3 4-51,13 2 35,1 2-1,-3-2-28,-2 2 774,-2-3-751,0 1 16,0-1 6,4 0-11,4-1-249,5-2 210,7-3-1,-19-11 1,0 0-3,3-1 0,1 0-268,2-2 0,0-1 301,2 0 0,1-1-786,4-1 0,1 0 792,3-1 0,1 1-37,3-2 1,1 0-315,-13-2 0,0 0 1,1-1 339,-1 0 1,0-1 0,0-1 29,1-2 1,0-1 0,0 0-4,-2-1 0,0-2 0,0 1-16,15-8 0,-2-1 25,-3 0 0,-2-3-3,-4 0 1,-3-2 21,-5 1 1,-4-2-70,-6 0 0,-4-1 8,-4 0 1,-4 0-26,-4-21-51,-23 6-195,-10 12-15,4 20 1,-3 3-71,0 1 1,-1 4-281,1 3 1,1 2-328,2 2 0,4 4-2339,-3 14 0,16 4 2585,30-4 0,-9-10 0,7-6 0</inkml:trace>
  <inkml:trace contextRef="#ctx0" brushRef="#br0" timeOffset="31933">6280 8343 19697,'-23'40'1658,"3"-2"-1328,3-11-106,3 2-22,5-1-78,1 1 55,4-1-106,1-4-12,1-3-27,2-7 100,0-4-83,0-5 44,0-3-168,0-1 163,4-10-6,8-3-51,8-11-27,9-2-6,4 0 0,-1 4 5,1 3-10,-5 7 5,-3 4-11,-2 4-40,-1 2 51,0 7 34,0 4 44,-4 8 6,-4 5-11,-8 3 129,-2 2 10,-9 1-4,-14-2-113,-9 0 22,-14-5-377,0-4 260,0-6-269,3-6-476,3-3-504,3-12-1506,5-7-432,13-18-90,6-6 2457,18-3 1,-7 18 0,8 9 0</inkml:trace>
  <inkml:trace contextRef="#ctx0" brushRef="#br0" timeOffset="32362">6932 8414 23539,'34'6'406,"0"-1"0,11 3-577,-13-5 1,-1-2-653,2 0-466,-7 1-1466,-7 1-522,-9 5 0,-10 1 2613,-18 6 0,11-7 1,-10-1-1</inkml:trace>
  <inkml:trace contextRef="#ctx0" brushRef="#br0" timeOffset="32534">6774 8643 18044,'-5'-1'2986,"1"0"-1933,4 1-1019,99-15-3311,-52 8 2410,-9 1 1,8 0 0,-6 0-773,-10 3 1,-5 0-1639,10 0 2457,-2 1 1,-24 2 0,-5 0 0</inkml:trace>
  <inkml:trace contextRef="#ctx0" brushRef="#br0" timeOffset="33621">8061 8255 25595,'-7'34'521,"-5"5"-303,-15 3-858,12-17 0,0 1 721,-2 1 0,-1 0-39,1 1 0,0-1 0,-1-1 0,1-1-17,1-3 1,0 0 7,-15 17 431,6-7-570,2-6-326,8-5-100,5-7-885,6-4-593,2-6-1267,2-2 2184,0-2 1,0 0 0</inkml:trace>
  <inkml:trace contextRef="#ctx0" brushRef="#br0" timeOffset="34045">8361 8502 22492,'14'42'941,"-3"0"-818,-11-11-56,0 0-16,4-6-51,4-4-28,7-7 11,4-7 17,6-3 185,0-7 100,8-8-133,-1-9 4,5-11-273,-19 13 1,-2-2 178,1-1 0,-2 0-32,-2-1 1,-1 0 92,5-20-5,-9 6-51,-4 5-67,-14 7-67,-16 6 61,-19 6-1235,12 9 1,-3 1 1061,-2 1 0,0 3-141,-1 2 1,0 4-346,4 0 1,3 4-975,10 5 1,5 4-1639,-6 19 2457,29 6 1,-4-22 0,5-7 0</inkml:trace>
  <inkml:trace contextRef="#ctx0" brushRef="#br0" timeOffset="38852">6492 4198 20274,'10'43'1019,"-3"4"-907,-8-22 0,-1 0-938,1 1 0,0 1 899,-1 21-23,2-5 559,0-11-598,0-8 281,0-9-286,0-8 117,0-3 113,4-7 829,4-7-1015,7-9-5,6-8-45,0-2-146,13 3-5,-8 12 111,14 8 40,-7 19 6,9 6 11,-20-4 0,0 2-14,1-1 0,-2 1 2,-1 0 1,-1 0 0,10 13 72,-11-4 90,-9-8 39,-6-6-5,-8-4-79,-13-5-56,-12-1-16,-18-2-396,22-2 0,-1 0 263,-3-2 1,-1-1-42,4 0 0,-1-2-87,2 0 0,0 0-776,-12-2-1176,15 3-1115,11 8 2957,11 6 1,1-3 0,0 2 0</inkml:trace>
  <inkml:trace contextRef="#ctx0" brushRef="#br0" timeOffset="39198">7550 4427 21791,'26'2'161,"-1"0"0,1-1 0,0 1-156,23-2-278,-21 0 1,-1 0 272,3-1 0,-1 1-566,1-1 0,1 1 227,-4-1 1,0 0-379,-1 0 0,-2 0-777,15 1-1783,-18 0 3242,-16 1 0,-6 0 0,-5 1 0</inkml:trace>
  <inkml:trace contextRef="#ctx0" brushRef="#br0" timeOffset="39372">7462 4551 15750,'40'0'158,"0"1"1,0-1 0,0 1-1,8-1 1,-1 0 0,-8 1-509,8 1-2584,-18 4-343,1 1 2457,-19 1 1,-5-3 0,-4-3 0</inkml:trace>
  <inkml:trace contextRef="#ctx0" brushRef="#br0" timeOffset="39754">8449 4322 21108,'-6'44'69,"-1"0"0,2-1 0,2-2-69,0-15 0,2-1-17,4 1 1,3-1-85,17 20-435,-6-25 0,3-2 536,5-3 0,2-2 25,-1-2 0,0-3 48,1-3 0,-1-1 300,22-1-115,-7-10-73,-7-8-11,-9-13-79,-12-11-95,-8-5-182,-13 20 0,-6 1 128,-3-1 1,-5 2-651,-13 1 0,-5 2 264,-5 3 1,-5 4-654,7 5 1,-3 2 0,0 3-1,2 2 1,-1 2 0,0 2 820,-6 2 1,0 0-1,5 1 1,4 1-1,5 0 1,10 0-1,0-1 1</inkml:trace>
  <inkml:trace contextRef="#ctx0" brushRef="#br0" timeOffset="50879">6033 6209 20123,'5'28'991,"-2"1"-734,-6 1-44,1 3-56,0 3-6,2-1-28,0 0-55,0-3 28,0-2 10,0-4 23,0-4-23,2-4-61,2-3 28,1-4 44,1-2-61,-2-5 157,0-3-146,-1-1 23,0 0 28,0 0-113,3 0 74,2 0 38,6 0-16,7-1 39,7 0-11,7-2-90,5 0 45,8 0-272,-23 2 0,0-1 191,3 1 0,0 0 14,2 1 0,-1-1 8,1 1 0,1-1 17,2 1 0,0 0-39,0 0 0,0 0 11,2 1 0,0 0 8,-2 0 0,0 0-22,-3 2 0,0-1 0,-2 0 0,-2 0 62,16 3-56,-8-1-6,-10-1-56,-9 0 56,-4-1 56,-7 0-17,-2-1 1838,-2 0-1810,1-1 17,2-3-39,3-3 44,-2-5-21,4-5-1,1-6 28,-2-5-95,2-6 67,-4-4-61,-1-1 72,-2 1 23,-2 5-17,0 6 17,0 9 5,0 4 12,0 7-68,0 1-5,0 4-3322,0 0 0,0 15 0,0 0 2457,4 13 1,-3-14 0,2-2 0</inkml:trace>
  <inkml:trace contextRef="#ctx0" brushRef="#br0" timeOffset="52990">6156 6844 18084,'14'-25'1960,"-4"6"-1596,-10 23 107,-3 5-113,-4 7-117,-3 5-107,-3 2-39,2 2-89,3-3 72,2-1-72,4-3 39,0-2-45,2-2 0,0-3-6,0-2-39,3-1-55,2-3-12,3-1-129,5-2-84,-2-2-117,7 0-34,-1 0 252,4 0 22,0 0 146,-2 0 56,-3-2 0,-3-1 101,-6 0 106,-4 2 460,-3 0-208,0 4-73,0 6-50,0 8-56,-5 10-117,0 7-112,-8 5-51,7 0 0,-4-2-208,5-4-386,1-4-890,2-6-1630,2-5-163,0-7 2826,0-7 0,0-2 0,0-2 0</inkml:trace>
  <inkml:trace contextRef="#ctx0" brushRef="#br0" timeOffset="53413">6686 7038 20408,'-16'5'387,"0"3"-337,-8 8-44,2-1-6,2 0 0,3 0-6,6 0-229,3-2-157,6-2-325,0-1 22,2-2 247,0 0 190,4 0 158,2 1 27,3-1 34,1 1-68,-3-2 102,-3 0 5,-2-3 67,-2 0 50,0-2 51,0-1-632,0 1-2488,-4-2 2952,-1-3 0,1 2 0,0-2 0</inkml:trace>
  <inkml:trace contextRef="#ctx0" brushRef="#br0" timeOffset="54233">6827 7144 17759,'6'32'508,"0"0"0,-1-2 0,-4-4-105,-9-1-89,-3-3-79,-2-4-84,5-6 28,2-6 90,3-3 5,2-2-268,1-4-1,0-7 1,0-6-6,0-6 6,0 1-6,0 3 0,0 4 0,0 7-6,0 3-263,0 3 264,0 8-79,0 1-157,0 9-319,0 1-521,0 3-572,0 5-1624,0-1 3183,-4-2 1,3-11-1,-3-5 1</inkml:trace>
  <inkml:trace contextRef="#ctx0" brushRef="#br0" timeOffset="56205">7215 6262 20694,'-3'36'885,"1"-2"-611,-4-12-89,2 4-67,1 5 22,0 3-22,2 3-68,-2 2 113,-2 1-40,1 0-67,-2-2-6,2-3-16,1-7-1,1-5 18,2-6-18,0-6 35,0-4 111,0-4 190,0-2-369,4-1 51,3-1-6,5-1-40,5 0 1,2-2 50,5 1-23,4-1 18,7 0 50,5 0-859,8 1 786,-22 1 0,0 1 2,3-1 1,1 1-31,2-1 0,0 1 3,2-1 0,0 0 30,3-1 1,0 0-17,0 0 0,0 0 5,0 0 0,-1-1 6,0 1 0,-1 0-25,-5 0 0,-1 1 14,-1 0 0,-2 0-12,16 0-5,-9 2 51,-7 0-46,-8 0 1,-4 0 27,-3 0-27,1 0 898,-3 0-865,3 0-28,-1 0 56,-1 0-28,-1 0 23,-3 0-23,-4 0 0,0 0-33,0 0 0,0 0-1,2 0 29,2 0-29,-1 0 7,1 0 60,-2 0 7,-1 0 627,-2 0-504,-1-3-29,0-2-128,0-4-39,-5-4 27,-2-3-27,-6-2-6,-1-1 0,1-1 0,-3-1 5,1 0-5,0 0 0,-3-5-11,8 9-123,-1-2-85,8 12-201,1 2-308,2 3-365,0 1 1,0 1 0</inkml:trace>
  <inkml:trace contextRef="#ctx0" brushRef="#br0" timeOffset="57082">7444 6932 20128,'3'48'1154,"-2"-4"-947,-9-19-78,4-4-40,2-4 7,2-5-96,0-3-28,3-3-56,6-2 33,4-2-16,3-1 61,1-1 1,-2 0 5,-1 0 5,-3 0 1,-3 0 44,-3 0-44,-2 0-6,-2 0-67,1 0 67,-2 4 168,0 4-118,0 8-50,0 6-84,0 3-476,0 1-672,0-1-1680,0-5 2912,9-5 0,-7-7 0,8-5 0</inkml:trace>
  <inkml:trace contextRef="#ctx0" brushRef="#br0" timeOffset="57737">7814 7073 17848,'8'18'1127,"-4"1"-886,-12-1-40,0 1 6,1-3-111,3-2-96,0-4 0,4-4 56,-2-3 72,2-2-55,0-6-39,0 2 67,0-4 50,0 3-28,0 1 118,0 1 11,0 0-101,0-1 84,0 0-28,0-1 12,0 0-18,0-1-78,-4 1-39,0-1-49,-5 2 15,3 1-33,2 1-17,0 1-78,3 0-220,0 0 119,1 2-96,0 3-66,0 5 83,3 2 6,4 1 79,5 1 44,3 1 45,2 0 84,0 1-11,-1 0 5,-1 0 6,-2-2-5,-5 1-152,-4-4-129,-2 0-27,-2-3-130,0-3-706,-15-2-2128,-1-3 2457,-17-6 1,16 3 0,2-3 0</inkml:trace>
  <inkml:trace contextRef="#ctx0" brushRef="#br0" timeOffset="58030">8044 7108 16538,'-17'40'270,"0"-1"1,2-4 0,1-5-109,3-9 29,5-6-79,2-5-112,4-5-168,0-3-314,0-2-582,0-10-1988,0-2 3052,0-9 0,0 9 0,0 3 0</inkml:trace>
  <inkml:trace contextRef="#ctx0" brushRef="#br0" timeOffset="65357">7267 5539 20156,'24'-15'605,"0"1"0,5 9 0,5 4 0,5 6-507,-2 3 1,5 5 0,2 3-1,2 2 1,0-2-646,-3-1 1,1 0 0,1 1 0,1 0 0,-1 0 0,1 0 296,-6-1 1,1-1 0,0 1 0,0 0-1,-1 0 1,1 0 0,-2 0 288,5 1 0,-1 0 0,0 1 1,-1-1-1,-1 0 0,-2 0-12,2 0 0,-2 0 0,-1 0 0,-2-1 0,0 1-34,2 0 1,-2 1-1,-1-1 1,-1 0 35,5 3 1,-3 1 0,1-1-15,-1 2 0,0-1 0,1 1 7,0 1 1,0 0-1,0 0 59,-3 0 0,-1 0 0,-1 0-81,-2-2 0,-1 0 0,-2 0-135,6 6 1,-4-1-71,-8-5 1,-2-1-585,6 10-349,-15-11 1616,-8-10-3755,-21-13 3583,-14-10 1,8 3-1,-1-1 1</inkml:trace>
  <inkml:trace contextRef="#ctx0" brushRef="#br0" timeOffset="65837">9613 4974 20778,'-40'19'182,"0"0"1,-1-1 0,1 1-1,0 0 1,0 0 0,-1-1 0,2 2-1,-1 0 1,1 0 0,0 1 0,1 1-1,2 0 1,2 2-839,-5 9 1,3 1-1,2 2 1,0 1 0,0-1 367,5-6 0,0 0 0,0 1 0,0 0 0,0-1 0,0 0 346,-3 5 0,-1 0 0,1-1 1,0 0-1,0 0-11,2-2 0,-1 0 0,1 0 0,0-1 0,0 0-200,-5 5 1,1-1 0,0-1-1,0 0 164,3-2 0,-1 0 1,1-2-1,1 1 122,-5 5 0,1 0 0,1-2-154,6-6 1,1 0 0,2-2-213,-4 7 1,2-2-197,5-4 1,1-1-324,5-2 1,2 0-745,3 0 1,3 0-1782,5 16 3592,23-10 1,-9-15 0,6-9 0</inkml:trace>
  <inkml:trace contextRef="#ctx0" brushRef="#br0" timeOffset="87290">7991 11906 15849,'6'-12'359,"-1"1"-303,-5 7 44,0 1 46,0-1-12,0 2-27,0-2-46,0 0 1,0 0-56,0-2 5,0 2-6,0 0 1,0 1 0,0 1-1,0 0-5,0-1 6,0 0-1,0-1-5,0 0 6,0 1 0,0-1 38,0 1-38,0-1 0,0 1-1,0-1 29,0 2 27,-2-1-10,2 2 262,-2-1-307,0 2 5,1-1 62,-2 1-28,2 0-40,-3 0 141,4 0-45,-4 0 0,2 0-40,0 0 6,-2 0-16,2 0-1,-4 0-44,1 0 27,-1 0-33,2 0 0,0 0 12,1 0 38,0 0-44,2 0 27,-1 0-27,0 0 95,2 0-40,-4 0-55,4 0 44,-4 0-16,2 0 11,-2 0-45,-1 0 0,1 0 5,0 0 29,2 0-34,-2 0 5,3 0 29,0 0-23,-1 0 28,1 0-33,-2 0-6,0 1 0,-3 0 67,2 1-61,-4 0-1,3-1-5,-1 0 6,2 0 0,2-1 0,-2 1 0,3 0-1,-1-1 46,1 2-46,-2-2 1,-1 2-1,0-1 1,-2 2 0,1 0 5,-3 1 45,4-1-56,-4 1-6,3-1 1,-1 1 5,2-1 44,0 1-38,0-1 5,1 0-11,0 0 0,2-1 0,-3 0 28,4 0 11,-2-1-95,2 1 56,0-1 0,0 2 0,0 0 6,0 2 28,0 0-34,0 0 0,0 0-28,0 0 22,0-1 6,0 1-6,0-2 6,2 1 0,-2-1 0,4 0 0,-2 0 0,1 0-5,0 0-1,-2 1 6,3 1 0,-2-1-39,2 2 39,0-2 45,-1 0-45,0-1 0,-2 1-6,1 0 12,0 0-6,-2 0 0,2 0 61,-2 1-55,2-1 0,-2 0-6,4-1 5,-4 1 1,2 1 5,-2 0-11,0-1 0,0 0 73,0-1-73,0 0 0,0 0 0,0 1 5,0 0 1,0 0 72,0 0-72,0 0 28,0-1-29,0 0 1,0 0 95,-3 0-29,-2-1-66,-3 2 61,-1 0-61,1 0 50,-1 0 0,1-1-17,2-1-39,1 0 112,4-2-218,1 1 106,0 3 39,3 3-34,0 4 51,5 1-50,-3 0 0,1 0-1,-4 0 57,0-1 27,0 1-49,-2-2-29,4 2-11,-4-2 56,4 1-45,-4-3 17,4 0-28,-1-3 0,3-1 6,-2 0 66,4-2-60,-1 2-12,1-1-107,2 2-391,3 0-1054,5 4-1725,0-1 2457,0 3 1,-9-5 0,-3-2 0</inkml:trace>
  <inkml:trace contextRef="#ctx0" brushRef="#br0" timeOffset="90080">7744 13123 14572,'-5'-21'1148,"-1"4"-890,5 16-107,-1 1 34,0-1-51,2 1-33,-2-2-50,2 1-46,0-1 85,0-1 11,0 1 5,0-1 0,0 1-5,0 0-17,0 0-17,0-1 17,0 0-11,0-1 17,0-1-23,0 1-17,0-1-50,0 1-5,0 2 5,0 0 17,2 2-12,-2-1-5,4 1-22,-2-1 22,3 0 45,-1 1-45,0-1-51,-2 1-100,0 0 151,0 0-50,-1 0 44,2 0 0,0 0 6,1 0 56,2 1-56,-2 2 12,2 1 49,-1 2 51,-1-1-73,0 0-39,-2-1 6,2 0 56,-4-1-18,2 0-38,0 0-6,-1 0 73,1 1-73,-2 0 0,1 0 33,0-1-33,1 1 135,0-1-12,-2 1-22,2 1-45,-2-1-51,0 0 96,0 0-45,0-2-45,0 1-5,0-1-6,0 0 6,0-1-6,0 0 39,0 1-39,0 1 5,0 1 40,0 1 6,0 1 10,0-1-55,0 1 78,0 0-27,0 0 66,0 0-112,0-1 28,0 0-78,0 1 78,0 0-78,0 0 39,2 1 0,0-1-134,6 1 82,1-1 47,7-1 5,1-1-34,6-1 107,9-2-44,-6 0-29,6-1 0,-13-3 84,-2 0-73,-3-2 23,-5 0 100,-3 1-95,-4 1 684,-2 2-723,0 8 44,-6 3-44,1 11 68,-5 3-7,3 5-10,1 2 33,4 1 50,-2-1-11,2-2-61,-4-4 5,1-4 17,-3-3 17,2-4-6,-4-2-34,-3-3-61,-3-1-61,-7-4-589,-5-1-710,-5-3-747,-8 0-1170,2 0 2457,-1 0 1,20 0 0,7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3:52:04.3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2576 4974 9694,'-23'-5'1327,"3"1"-1165,14 3 1,2 0 184,-4-1 90,3 1 39,-1 0 23,2 1-29,0 0 17,1 0 84,0 0 51,0 0 118,-1 0 83,0 0-33,0 0 111,0 0 41,0-1-147,1 1-73,1-2 2554,2 1-1992,0-1-1239,4 1 78,6 0 95,9 1 51,12 0 28,9 0 45,7 0-464,1 0 301,-2 0-39,-4 0 23,-5-1-113,0 0 68,1-1-23,4-1-6,2 1-21,0-1-547,0 2 574,-6 0-27,-1 1-1,-7 0 17,-5 0 292,-7 0-292,-5 0 72,-5 0-105,-4 0 516,0 0-567,-4 0-3277,2 0 0,-5 3 2457,-6 3 1,4-1 0,-3-1 0</inkml:trace>
  <inkml:trace contextRef="#ctx0" brushRef="#br0" timeOffset="946">2576 6226 26721,'32'-1'711,"8"1"-627,-16 2 0,2-1-399,2 1 0,1 0 413,0 0 0,0 0 5,0 0 1,1 0 2,-1 0 1,0 0-32,0 0 1,-1 0-25,-1 0 0,0-1-51,20 2 0,-8-2 269,-12 1-269,-6-2 138,-10 2-138,-5-1 0,-5 1 0,-1-1-1010,0 0-440,0 1-1256,0 3-571,-11 8 0,-3 3 2457,-9 9 1,10-12 0,3-2 0</inkml:trace>
  <inkml:trace contextRef="#ctx0" brushRef="#br0" timeOffset="4327">14817 3598 24346,'42'-8'927,"-14"4"0,4 2-709,15 3 1,4 0-1185,-14 0 0,1 1 0,1-1 1050,1 1 0,2 0 0,-1-1-12,2 1 1,-1 0 0,0 0-6,0 0 1,-1 0-1,0 0-21,-1 0 1,0 0 0,0 0-80,-3 0 0,0 0 0,-1 0 123,11 0 0,-1 0-48,-4 1 0,-3-2 2,-10 1 1,-1-1 791,15 1-736,-18-1 30,-11-1-130,-8 0 1587,-4 0-1660,-2 0 663,-3 0-1872,-4 1-864,-5 2-1131,-16 10 0,-5 5 2621,9-4 1,2-1-1,-4 2 1,6-1 0</inkml:trace>
  <inkml:trace contextRef="#ctx0" brushRef="#br0" timeOffset="6179">18133 4833 23730,'-10'-7'1489,"-5"1"-1107,-10 0-113,-7 1-68,-11-2-622,19 3 0,-2 1 460,-5-1 0,-1 0-285,-3 1 1,-1 0 334,-3 0 1,0 0-29,0 1 1,-1-1 5,0 2 1,0 0-4,2 0 1,1 0 10,0 0 1,1 1 8,1 0 0,1-1-17,0 0 0,1 0-8,1 1 0,0-2-6,2 2 0,1-2-194,-1 1 0,0 0 171,1 0 1,-1 0 2,-1-1 1,0 1-14,-3 0 0,-1 0-394,-2 0 1,-1-1 376,-4 1 0,0 0-209,-3-1 1,-2 1 205,-1 0 0,0 0 0,14 1 0,1 0 0,-1-1 2,-14 1 1,0 0 0,2 0 0,2 0 19,3 0 1,1 0 121,4 0 1,2 0-128,3 1 0,0-2 16,4 1 1,0-1-6,0 0 0,0-1 59,2 1 1,0-2-60,-3 1 0,0-1-6,0 1 1,-1 0 110,-3 0 1,0-1-134,-3 1 0,-1 0 138,-4 0 0,0 0-138,-2 1 0,-2 0 28,-1 0 0,0 0-23,0 1 1,0 0-3,1 0 0,1 0 0,0 0 0,2 0 2,3 0 1,0 0 16,3 0 1,0 0 110,4 0 1,1 0-117,2 0 1,0 0-18,3 0 0,0-1 0,-25-1 0,2-1 0,21 2 0,0-1 0,1 0 0,-1 0 0,-2 1 0,0-1 0,1 1 0,-1 0 0,0 0 0,0 0 0,0 1 0,1 0 0,1 0 0,0 0 0,2 0 0,0 0 0,-23 0 0,2 0 0,0 0-13,2 0 8,0 0 5,3 0 18,-1 0-18,-4 0-41,0 0 38,20 0 1,0 0-4,1 0 1,-1 0 2,0 0 0,0 1-3,-20 2 1,2 1 5,8 1 277,5 0-277,8-2 643,5-1-637,3 0 937,3-2-943,-1 1 296,1 0-296,-3 1 0,-1 0-6,-3 1 0,-2-1 6,0 0-5,2 0 10,2 0-10,6 0 10,3 0-5,6-2-33,0 0-34,4-5 67,2-1 0,5-7-6,3-2-22,3-3 28,0 0 0,1 1 0,-5 2 0,1 4 34,-3 3-34,-5 4 5,0 2-206,-4 2 94,4 3 102,2 4 10,7 6 34,2 8-33,5 5 0,0 5-1,2 2 1,-1 1 27,-2-4-33,-4-2 0,-5-6 6,-4-4 0,-3-5-1,-2-5 90,-1-4-5,0-2 57,0-2-147,0-5 0,-5-6 0,-8-11 0,-10-8 0,-5-6-216,-3 0 216,4 2 0,2 9 0,4 6 0,4 10 0,5 4-348,5 4-789,3 1-700,4 6-1030,8 13-410,12 7 2621,-3-7 1,1-1-1,6 1 1,-2-4 0</inkml:trace>
  <inkml:trace contextRef="#ctx0" brushRef="#br0" timeOffset="7795">18115 6174 22207,'-41'-2'339,"0"0"1,-1 1 0,1-1-1,-11 0 1,1 0 0,7 1-74,11 1 0,3 0-928,-5 0 0,-2 0 878,-5 0 0,0 0-578,-5 0 0,0 0 442,12 0 0,1 1 1,-2-1-236,-1 1 0,-1 0 1,0 0 217,0 0 1,-2 0-1,1 0-24,-1 1 0,-1 0 1,1-1 4,1 0 1,0 0 0,-1 0 11,1 0 0,0 0 0,1 0 22,2 0 1,0-1-1,1 0-22,0 1 0,1-1 0,1 0-14,-14 0 0,2 0-320,1 0 1,0 0 344,4 0 0,1-1-11,0 0 0,1-1-14,2 0 0,1 0 97,0-1 0,1 0-92,0 0 1,1 0-45,0 0 0,-1 0 36,1 0 0,-1 0-22,1 0 0,-1 0 2,0 0 1,0 1 5,-1-1 1,1 1-10,-3 0 1,1-1 22,-2 1 1,1 0-88,-2-1 1,0 0 47,-1 0 0,1 0 42,-1 0 1,0-1 241,2 1 1,1-1-285,1 0 0,1 0 0,2 1 0,1 0 0,2-1 0,2 1 267,0 0 1,1 0-268,1 0 0,0 1 0,1-1 0,0 1 0,0 0 0,0 0 0,-2 0 0,0 0 0,0 0 0,-1 1 0,-1-1 0,0 0 33,-1 1 1,0 0-34,-2 0 0,1 0 0,-1 0 0,-1 0 0,-1 1 0,-1 0 0,1-1 0,-1 0 0,-1 0 0,1 1 0,1-2 0,1 1 0,-2-1 0,1 1 0,3-1 0,-1 1 0,0-1 0,0 0 0,1 0 0,1 1 0,0-1 0,0 0 0,0 0 0,1 1 0,1-1 0,0 1 507,-1 0 0,1 1-507,1-1 0,0 0 0,0 1 0,0 0 0,0-1 0,-1 0 0,1 1 0,0 0 0,1-1 0,0 0 0,-1 0 0,2 1 0,-20-1 733,6-1-733,8 2 0,7-2 285,4 0-285,5 0 573,3-2-573,1 1 381,5-1-381,2 0 21,2 1-21,2 0 0,0-1 0,0-1 0,5-3 0,6-3 0,10-1 0,3-2 0,1 2 0,-4 3 0,-5 3 0,-5 3-57,-1 2 1,-6 1-12,4 6 7,-3 2 61,1 9 5,-4 3 1,0 5 0,-2 0-6,0-2 0,0-3 0,0-6 0,0-6 33,0-4 159,0-3-192,-4-7-13,2-1 8,-4-5 5,1 3 18,3 3-18,-2 3 0,2 2 0,-2 1 0,0 0-147,0 0-503,1 0-2627,1 0 0,2 2 0,0 2 2457,0 4 1,0-3 0,0 0 0</inkml:trace>
  <inkml:trace contextRef="#ctx0" brushRef="#br0" timeOffset="21711">5945 6033 18140,'26'-11'1020,"-5"3"-550,-21 8 1383,0 0-1735,-7-1-62,0 0 11,-8 0 45,3 0 45,-3 1-22,4 0 0,-3 0 38,4 0 6,-3 0-27,2 0-7,1 0-16,2 0-62,-1 0 23,1 0-12,0 1-39,-1 0 29,-1 1-24,1 1 12,-1 0-11,0 1 6,-1 1-18,-3 1 18,-1 2-18,-2 1 34,1 1-27,-1-1-35,2-1 46,2-1-46,3-2 29,4 0-29,0-1 1,2 0 44,-1 1-44,-1 0 0,0 2 38,-3 1-38,1 1 33,0 1-28,1 1-5,-3-1 39,4 2-6,-5-1-5,1 1-29,1 0 6,-1 0-5,2-1 44,1-2-16,1-1-23,4-2-11,-2 0 67,4-2-50,-4-2-11,4 0-1,-2 0 18,2-1 352,0 0-274,-2 1-17,-2-2-45,-3 0-39,-3 0 0,1 0 6,-3 0-1,3 0-5,-1 0-5,2-2-1,1 0-56,1 0 57,2-1-1,0 0 6,0-1 0,-1 1 23,-1 0-18,0 0 29,-3-1-34,1 1 5,0 0-10,3 0 5,1 1-73,4 1-733,0 0 632,10 1 129,1 0 12,14 0 27,-3 1-33,2 0 5,-5 2 34,-6 0 0,-3 0 6,-8-1-6,0 0 56,0-2 515,-1 1-739,0 1-2638,-1-1 812,0 1-1283,0 4 0,0 1 2932,-3 4 1,2-5 0,-3-1 0</inkml:trace>
  <inkml:trace contextRef="#ctx0" brushRef="#br0" timeOffset="32052">6474 6826 25500,'22'13'291,"1"-2"-229,-4-7 27,1 0 7,-3 0-63,4-1 34,-2 1 40,2-2-23,-2 2-17,-1-2-67,-1 2 67,0-2-61,-1 2 78,3-2-17,0 1 17,4-1-28,0 0 22,4 0-5,0-1-39,3 1-23,-3-2 56,-2 2-61,-4-2 27,-4 2-27,-3-2 0,-3 2-6,-1-2 50,0 2-50,-1-2 0,3 2 0,1-1 6,1 0 27,3 1 29,0-2-57,0 2 18,-1-2-23,1 2 0,0-2 0,-2 1 0,-3 0 28,-2-1-23,1 1-10,-3-1 5,3 0 0,-3 1 39,2-1-39,-1 1 6,3 0-6,-1-1 5,1 2-5,1-2 6,-3 2-6,2-1 0,-3 1 0,3 0 5,-1 0-27,2 0 56,-1-1-68,3 1 34,-2-1-6,3 0 6,-3 1-5,1-1 5,-1 0 5,-3 0-5,1 0 6,-3-1-6,-2 1 6,2 0-6,-1-1 5,3 2 29,-1-1-34,3 0 0,-1 0 0,3 0 0,-1-1 0,1 1 0,-3 0 0,1-1 5,-1 2 1,1-2-6,1 2-6,-1-1 6,1 0 0,1 1 0,-1-2 0,2 1 0,-1 0-5,-1 0 5,1 1 0,-1-1 0,0 0 0,-1-1 0,-1 0-6,1 0 6,-2 1 0,3-1 0,0 1 0,-3-1 0,0 0 0,1 0 6,-3 0-6,5 0 0,-3 0 0,1 0 0,1 0 0,-3 0 0,3 0 0,-1 0 0,1 0 0,1 0 0,-1 0 0,1 0 0,-3 0 0,1 0-6,-1 0-5,-1 0-28,1 0 39,-2 0-6,0 0 6,1 0-5,1 0 5,-3 0 0,3 0 0,-4 0 0,1 0 0,1 0 0,-4 0 0,4 0 0,-1-1 33,3 0-33,2-2 11,3 0-11,0-1-5,1 0 5,-4 0 5,0 0-5,-4 1 0,-2 0 0,0 1 34,-3 1-34,1-1-6,-4 2 6,4-1 6,-2 0 0,0 0-6,2-1 33,-2 0-27,4-1-6,-1 0 5,3-1-38,-2-1 33,3 0 0,-3 0 0,0 0-6,-2 2 6,1 0 6,-1 0-6,0 1 0,0-2 0,0 2 45,-1-1-40,-1 1-5,-1 0 0,0 1 6,1-1-6,0 1 56,-2 0-67,2-1 11,-2 1 22,2-1-22,0-1-11,2-1 11,0-2-6,2-1 6,1-1 0,0 0 51,0 0-51,-2 0 0,1-1 0,-2 1 0,0-1 0,1 2 11,-1-1-11,-2 2-6,0 0 6,0 1 0,-2 1 28,4 0-28,-2 1-5,1-2 5,0 2 0,0-2 0,1 0 0,-2 0 0,2-2 0,-4 0 16,4-1-16,-3 0 0,2 0 0,0 0 6,1-1-6,-2 1 0,2 1 6,-4 1-6,2 1 11,-2-1-6,0 1 57,0-1-62,0 0 34,0-1-79,0-1 90,0-1-79,0 0 34,0-2 0,0 2 6,0-1 33,0 2-73,0 2 34,0 0 0,0 2 0,0 1 6,0-1-6,0 2-6,0 0 6,0 0 0,0 1 0,0-2 0,0-1 34,0-1-29,0-1-5,0-1-5,0-1 5,0-1 0,0-1-6,-2 0-5,0 1 11,-2 0 34,1 1-34,0 1 0,2 1 0,-1 1 0,1 1 5,0 0 1,-1 0-1,0 1-5,0-1 6,0 1-6,-2-1 6,4 0-6,-4 0 0,1 1 0,1 0 5,-2 1-5,4 0 6,-2 0-6,0 0 22,2 0-22,-4 0 0,4-1 0,-4 1 28,2-2-22,-4 0 22,-1 0-28,-1-2 0,-1 0 5,-1-1-5,-1 0 34,-3 0-23,1 0-11,-3 0 6,1-2-1,-2 2 1,2 0 28,-1-1-34,1 0 0,-3 0 5,-1 1 1,-2-1 39,0 0-40,-2 0 6,2-2-5,-4 2 28,4-2 10,-4 2-44,4-2 6,-6 2 0,4-1 27,-8 2-33,1-1 6,-3 2-1,-2-1 46,-1 1-51,-2 1 0,1-1 28,-1 2-28,-1-1-203,1 0 203,0 0 0,3 0 0,1 0-6,1 2 6,0 0-5,-3 2 5,1 0-6,-3 1-33,-2 0 39,2 0-6,-3 0 6,3 0-5,0 0 5,3 0 0,4 2 0,-1 0 0,3 1 0,2 1 0,-2-1 203,4 0-203,-2 1-6,2-1 6,0 1 0,-1 1-6,0 0 1,0 1-6,-3 2 5,2 0-39,-2 3 45,-3 1-5,-1 2 5,-1 0-6,-1 2 6,1-2 6,5 1-6,0-1-12,4 0 7,2-2 5,0 0 45,2 1-45,0 1 5,2 0-5,1 2-11,3 1-28,0 0 33,5 1 6,-1-1 0,7 1-33,0-2 27,4 0-95,0-2-263,0-1-532,0-3-745,4 1-1636,12-3 0,6-1 2457,11-3 1,-14-2 0,-4-2 0</inkml:trace>
  <inkml:trace contextRef="#ctx0" brushRef="#br0" timeOffset="34075">8167 6297 22951,'-19'-9'348,"1"1"-264,5 4 16,0-2-27,-5 0 22,3-1-55,-4 0 27,0 1 112,-5-1-140,5 3 62,-3-1 0,10 3 11,-1 1-28,1-1-39,-1 2 50,1-2 11,1 2-22,-1-1-78,3 0 89,-3 1-89,0-2 50,-3 2-45,0-2 11,-3 2-16,2-1-6,-2 1 5,-1 0 130,-5 0-135,5 0 78,-4 0-39,10 0 23,0 1 11,1 1-23,3 0 35,-3 1-7,3 0 6,-3 0-17,1 1 6,-1 0 6,-1 1-29,-1 1 23,1 1-28,0-1-6,3 1-34,4 0 1,2-1 0,0 0-6,2 1 5,-4 0 29,-1 2-34,1-1 45,-2 2-12,1 0-27,1 0 50,-2 1-51,3 0 29,-1 2-28,2 0-1,2 1-5,0 0 6,2 0 33,0 0-39,0 0 6,0 0-1,0-1-5,0 0 11,0-1-5,0-1 0,0 1 27,0-2 18,0 2-46,0-1 29,2 1-29,2-1 29,0 0-28,4-1-1,-1 0 1,3 6 5,-1-4-5,1 5-1,-2-4 1,3 0-1,-1 0 1,3 0-6,-1 0 6,3-2-1,0 1 57,1-2-62,1-2 11,0 1-5,-2-3 44,-1 2-16,0-2-29,1 1 57,4-1-29,0 0-27,2-1 5,0 1 45,1-3-11,2 1 11,2-2-45,2-1 28,1 0 23,0-1-56,-1 0 78,-1 0-51,0 0-27,-2 0 5,0 0-5,0-3 44,-2 0-5,0-4 28,2-2-62,0-2 62,2-4-40,2-1 12,1-3 73,-3-1-79,0-1 45,-4-1 0,0 0 50,-6 1 12,-2 2-6,-5-1-62,-4 1-22,-2-3 11,-2-3 58,-2-3-125,-2-6 0,-7-2 0,-9-1 0,-7 2 0,-2 7 0,-2 9-74,-2 7-161,-3 7-409,-7 4-376,2 7-996,3 4-1261,17 13 0,8 1 2457,24 1 1,-10-11 0,10-6 0</inkml:trace>
  <inkml:trace contextRef="#ctx0" brushRef="#br0" timeOffset="39418">8590 6615 21119,'-3'28'896,"-3"0"-688,-1-9-12,1 1-5,-2 0 10,1 1-66,-1 1 55,-2 0-55,1 1 44,-1 0-73,3-2-55,1 1 117,4-2-84,0-2-23,2 1 23,0-4 6,4 1-12,2-3-39,3-1 12,3-3-40,-1-2-5,1-1 83,1-1 46,3 0 33,-1 0 5,8-1-10,-2-1-40,6 0 56,2-1 62,6 0-28,5 0-725,8 0 576,-22-2 1,1 0 2,1 1 0,0-2 9,2 1 0,-1 0-26,-1 0 0,0 0 9,1 1 0,-1-2-14,-2 1 0,0 0-111,-1-2 0,0 0 150,21-4-72,0-2 88,-6-1-49,3 1-46,-7-1 35,0 2 10,-5 2-44,-6 1 5,-2 3-11,-3 0 654,-2 1-610,-2 0 198,1 0-237,-3 0 1,3 0 0,2 0 5,-2 0 39,3 0-44,-1 0 27,2 0-33,-2 1 51,0 0-18,-6 1-27,1-1 22,-5 1-22,-1-2-6,0 1 44,-4 0-38,3-1 16,-3 1-16,-2-1 308,0 0-314,0 0 5,-2 0-10,4 0-1,-4 0-179,2 0 152,2 1 33,1 1 0,3 0 39,2 0-39,1-1 0,3-1 0,3 0 5,2 0-5,4 0 34,2 0-23,2 0-5,2 0-1,1-1 1,-3-1 0,-2-1 16,-2 2 12,-4 0-23,-4 1-11,-3 0-34,-4 0 34,-1 0 51,-3 0-51,0 0 0,-4 0 0,4 0 84,-4 0 408,2 0-492,-2-2 0,0 1 112,0-2-100,0 2 55,0 0-62,0-1 1,0 0-6,2 1-6,-2-1 1,2 1 5,-2-2 39,4-2-39,-1-2 34,5-1-23,-2 0-11,2-2 0,-1 3 0,-1-1 17,-4 2-17,2 1 0,-4-1 0,4 0 57,-2-1-57,5-2 0,-3 0 0,2 0 0,-2 1 0,-1 2 0,-1 1 0,-2 2-46,0 1-1047,0 1 1,0 1 0</inkml:trace>
  <inkml:trace contextRef="#ctx0" brushRef="#br0" timeOffset="44858">10213 6615 24648,'-1'19'639,"5"2"-539,4 0 35,7 3-101,-2 2 11,1 0-6,-1-1 45,-1-1-84,-1-2 6,1-3 5,-3-1 62,1-4-62,-2-1 22,1-2 35,1-1-35,1 0 57,5 0 55,5-1 29,6 1-12,7-1 12,5 0-28,3 0-883,6-2 781,-23-3 1,0-2-20,1 1 1,1-1-177,1 0 0,0 0 218,0 0 1,0-1-43,2 0 0,-1-1-22,1 0 0,0 0 41,0 0 1,1 0 19,12 0 1,1 0-32,-11 0 1,-1 0 2,9 0 1,-2 0 13,9 0 29,-2 0-46,-6 0-33,-1-1 34,-1 0 16,-1-1-38,3-1-7,0 0 40,2-2 11,-2 2-45,-1-1 28,-3 2 6,-3 1 6,-4 0-12,0 1 11,-3 0 12,4 0-23,0 0 45,5 0 29,5 0-113,2 0 439,6-1-439,-23 1 0,0-1 0,1 0 0,0-1 0,2 1 0,-1 0 0,-1 0 0,0-1 0,-1 2 0,0-1 334,21-1-334,-4 1 0,-4-1 0,-3 1 0,-2-1 0,1 1 0,-1-1 0,2-1 0,-1 1 0,2-2 0,-5 1 60,-2 0-60,-2 1 0,-2 0 0,1 2 376,-1-1-376,0 0 65,0 1-65,0-2 0,2 1 0,-2 0 0,2 0 0,-2 0 0,-2 1 0,-2-1 0,-2 1 0,-4 0 0,1 0 0,-3 0 0,3 0 0,-3 0 0,2 0 0,-3-1 0,1 1 0,1-2 0,-1 1 0,1 0 0,-1 0 0,-2 1 0,-3 0 0,-2-1 0,-2 1 0,-1-2 0,0 1 0,-2-1 0,4-1 0,0-1 0,7-3 0,1-3 0,6-2 0,0-2 0,5-5 0,-8 4 0,0-4 0,-10 5 0,-3-3 0,-2-4 0,-1-5 0,-1-5 0,-7-6 0,-3-2 0,-4-1 0,2 4 0,5 5 0,2 7 0,2 8 0,1 6 0,0 5 0,0 3 0,-1 1 0,0 1 0,0 0-578,0 0-755,1 0-1944,1 0 0,2-5 2457,0-1 1,0-1 0,0 3 0</inkml:trace>
  <inkml:trace contextRef="#ctx0" brushRef="#br0" timeOffset="49481">19527 6174 24027,'-19'38'1097,"1"-1"-974,2-5-11,-1 0-27,2 1-79,1-2 27,5-1 1,3 0-34,4-3 11,2-3-11,0-3 0,0-4 0,4-5-22,2-1 10,5-5 18,3 1-6,1-3 34,6 0-29,2 0 6,6-2-11,6 1 0,1-2-140,6 0-213,-6-1-325,-1 0-274,-5-2-84,-7-2-773,-5-5-1468,-5-6 0,-5-2 2515,-4-4 1,-2 10-1,-2 2 1</inkml:trace>
  <inkml:trace contextRef="#ctx0" brushRef="#br0" timeOffset="49758">19756 6156 14236,'8'-6'2128,"-2"2"-1002,-6 4 1115,0 0-1653,-7-8-118,5 6-128,-5-6-202,7 8 0,0 0-140,11 0-297,4 0-481,13 0-814,3 0-1292,8 0-393,0 0 2457,3 0 1,-20 0 0,-7 0 0</inkml:trace>
  <inkml:trace contextRef="#ctx0" brushRef="#br0" timeOffset="50034">20197 6121 21853,'6'46'54,"-1"1"0,-1-5 0,-2-4-406,-7-7-740,-3-3-1031,3 0-1154,1-7 2815,4-3 0,0-10 0,0-3 0</inkml:trace>
  <inkml:trace contextRef="#ctx0" brushRef="#br0" timeOffset="50536">20373 6509 20554,'-26'42'-549,"0"0"0,3-3 1,4-9-1548,11-22-1181,4-3 2936,10-5 1,-5 0 0,5 0 0</inkml:trace>
  <inkml:trace contextRef="#ctx0" brushRef="#br0" timeOffset="50882">20832 6209 19160,'39'-10'106,"0"0"0,0 0 1,16-4-1,-16 10 449,-35 15-35,-2 7-145,-8 4-67,-8 4-123,-8 2-67,-9 2-45,3 0-68,3-3-5,4-2-61,8-4-180,3-2-442,6-4-560,2-1-427,2-3-1607,13-3 3267,16-2 0,-9-4 1,6-1-1</inkml:trace>
  <inkml:trace contextRef="#ctx0" brushRef="#br0" timeOffset="51070">21132 6491 22111,'-1'40'-501,"1"1"1,0-5 0,-1-4-1623,-3-11-1154,2-4 2457,6-7 1,-4-4 0,4-4 0</inkml:trace>
  <inkml:trace contextRef="#ctx0" brushRef="#br0" timeOffset="51507">21626 6191 21355,'41'-21'-36,"1"-1"1,-5 3-1,-15 9 137,-35 22-28,-8 5-62,-1 4-11,4 0-73,7-1-16,5-1 5,4-3-28,2-2-73,0-1-90,0-1 35,6-1 72,1 0 61,5 0 23,-1-1 45,-1 2 39,-1 1 79,-1 1 94,-2 0 34,-1 2 12,-4-1-152,-1 2-67,0 0-263,-3 1-454,-9 0-1871,-12 1-689,-4-2 2690,-5-1 0,17-7 1,3-4-1</inkml:trace>
  <inkml:trace contextRef="#ctx0" brushRef="#br0" timeOffset="51864">22120 6491 20767,'-22'29'-10,"0"0"0,0 0 0,-6 11 0,3-5-628,4-10-791,6-5-1847,7-8-1,2-5 2457,6-6 1,0-1 0,0 0 0</inkml:trace>
  <inkml:trace contextRef="#ctx0" brushRef="#br0" timeOffset="52246">22614 6156 21909,'-1'30'443,"0"0"-432,-15 3 45,10-2-50,2-5 0,4-2-1,2-6 29,6-2-34,1-6-62,4-2-61,-3-5 5,-2-1 107,0-2-113,3 0-83,1 0-79,3 0 18,2 1 100,-2 6 168,-5 6 11,-4 11-11,-4 6-661,-2 4-1143,0 2-1473,-4-2 2916,0-5 0,-1-14 0,2-6 0</inkml:trace>
  <inkml:trace contextRef="#ctx0" brushRef="#br0" timeOffset="52446">23054 6562 18817,'5'33'238,"0"1"0,0-1 1,-1 14-1,-4-7-529,-9-11-892,-7-5-2094,3-7 3232,0-9 1,7-3-1,2-5 1</inkml:trace>
  <inkml:trace contextRef="#ctx0" brushRef="#br0" timeOffset="52829">23672 6191 22789,'-19'17'-22,"1"-1"-107,5 0-73,4 0 62,6-1 90,3 1 50,0 2-28,0 4 22,3 3 6,0 6 0,3 1 95,-4 1 51,0-1 123,-2-4-12,0-5-66,0-6-90,0-4-101,-4-6-174,-2-4-515,-8-1-1887,-15-14-701,-2-6 2621,9 3 1,1-2-1,0-1 1,2 2 0</inkml:trace>
  <inkml:trace contextRef="#ctx0" brushRef="#br0" timeOffset="52979">23654 6174 15648,'47'-2'-11,"0"1"1,-1 0-1,1-1 1,-4 1 0,0 0-1,-2 0 1,-4 0-856,6 1 1,-3 0-774,-4 0 1,0 0 982,-3 0 1,-3 0-1,2 0 1,-13 0 0</inkml:trace>
  <inkml:trace contextRef="#ctx0" brushRef="#br0" timeOffset="53329">24183 6050 22060,'45'-6'-134,"-8"7"61,-26 8 6,-3 9 67,-1 6 73,-3 9-23,-4 4 79,0 8-409,-4 4 375,-1-22 1,-2-1-295,-2 2 1,-2 0 385,-3 0 1,-3-1 44,0 0 1,-1 0 10,-2-1 1,0-1-26,-2-1 1,0 0 35,0-2 1,0-1-51,-1-2 1,0-1-107,1-2 1,0-1-38,-18 9-61,3-7-445,5-8-736,-3-4-276,11-8 1,-2-3-183,-1-2 1,-1-1 982,-10-4 1,2-1-1,-2-4 1,4 3 0</inkml:trace>
  <inkml:trace contextRef="#ctx0" brushRef="#br0" timeOffset="54930">12806 7091 13905,'43'6'-1093,"-15"0"1,-15-6 0</inkml:trace>
  <inkml:trace contextRef="#ctx0" brushRef="#br0" timeOffset="55827">13917 6615 22761,'-15'38'1025,"-7"0"-784,-6-2-899,-3 0 826,4-1-62,4-4 216,6-6-311,7-7 192,6-8-130,2-5 179,2-4-34,9-13 313,10-5-458,15-14-23,-13 14 1,2 1-235,0-1 0,0 0 201,1 2 0,-2-1-17,20-10 0,-4 6 5,-5 4 1,-5 6-6,-6 2-28,-7 5 28,-5 1 0,-5 2 0,-4 0 340,-1 0-334,0 5 27,4-2 29,-1 3-57,1-4 1,-2 0 302,-2-2-403,2 0 22,0 0-5,0 0-3199,0 0 0,-2 2 0,0 1 2457,0 2 1,0-1 0,0-2 0</inkml:trace>
  <inkml:trace contextRef="#ctx0" brushRef="#br0" timeOffset="56491">13882 6720 20532,'-4'-31'1142,"2"1"-834,2 11-5,0-3 50,9-2-51,3 1-50,7-1 17,1 4 0,-3 1 5,0 5-106,-5 1-22,-1 4 33,-3 1-67,0 1-106,1 1-1,-1-1 1,2 0-6,3-2-51,2 1-83,1 0-314,1 2-470,2 3-461,1 1-1370,11 5-528,2 7 2457,2 6 1,-15-5 0,-7-1 0</inkml:trace>
  <inkml:trace contextRef="#ctx0" brushRef="#br0" timeOffset="56926">13988 6703 15300,'-2'-4'3181,"0"1"-1786,2 3-1003,6-2-11,6 7 28,8 1-23,7 11-61,0 6 135,1 6-344,-5 6 460,-5 2 51,-9 4-100,-3-2-46,-6-1-72,-15-3-139,-6-4-41,-18-4-111,-3-5-76,17-13 0,0-1-42,0-1 0,-1-2-25,0-1 0,0-2-143,0 0 0,0-1-740,-22-8-559,5-7-125,10-8-1438,16-13 3030,26-11 0,-4 20 0,13-3 0</inkml:trace>
  <inkml:trace contextRef="#ctx0" brushRef="#br0" timeOffset="57226">14288 6385 18134,'49'2'-410,"0"0"0,0-1 1,-5 1-1,-1-1 1,-9 0-1,-4 0 0,-13-1 1</inkml:trace>
  <inkml:trace contextRef="#ctx0" brushRef="#br0" timeOffset="61746">19227 6685 21461,'-1'44'282,"0"0"0,0-3 0,0-4-80,1 0-742,0 0 797,7-1-122,8-2-85,13-2-44,7-4 69,-13-15 1,0-1-17,2-1 0,0-1 11,3-1 0,1 0-31,0-1 0,2-2 11,2-1 1,1-1-1,1-1 1,1-1-343,2-1 1,1 0 344,1-1 0,1-2-3,-2-1 1,2-2-1,-3 1-19,6-1 0,-1-1-361,-7 0 0,2 0 1,-3 0 331,-2 0 1,-2 1 2,1-1 1,-1 2-166,-2-1 0,0 0 210,1 1 1,-1 0-18,-2 0 1,0 0 5,20-2 262,-6 2-261,-13 2 598,-8 1-638,-9 1 1523,-6 3-1433,0 7 468,-2 6-390,1 9-51,-2 5-44,-1-1 28,0 5-67,0-13-23,0-2 62,0-15-22,0-2-51,0-2 112,8-5-45,7-6-67,12-7 22,13-5-163,-19 11 1,2 1 140,2-1 0,0 1-39,-1 1 0,1 2-45,22-5 17,-3 6 61,-2 4-44,-2 3 44,-1 7 6,3 5-6,-18-2 1,0 2-275,2 1 0,2 1 280,3-1 0,1 0 0,3 1 0,1-1-811,3-1 1,1-2 843,3 0 1,0-2-17,2-1 0,0-2-478,1-1 0,0-2 458,2 0 1,0-1 2,0 0 0,0-2 0,-15-1 0,1 0 0,-1-1-23,17-1 1,-1-2 19,-2-2 0,-2-1 0,-3 0 1,-2 1 2,-7 1 0,-3 0 243,14-5-148,-18 4 392,-13 1-487,-6 0 1478,-4-3-2156,1-14 834,-4 4-1758,2-9-1675,-10 13 3187,-34 4 0,24 7 1,-23 4-1</inkml:trace>
  <inkml:trace contextRef="#ctx0" brushRef="#br0" timeOffset="62070">20338 7602 22817,'-2'47'636,"0"1"1,-1-4 0,-4-5-637,-14-1-564,2-6-265,4-8-786,9-8-1662,2-9 0,8-5 2457,6-10 1,-4 5 0,3-4 0</inkml:trace>
  <inkml:trace contextRef="#ctx0" brushRef="#br0" timeOffset="62509">20973 7497 23047,'-21'18'117,"0"0"1,-12 12-113,25-19 7,6-2-12,0 0-101,2-2-67,0-1-101,0-1 0,2-3 163,4 0 95,2-2 11,3 0 5,-3 0 62,-2 0-67,-3 1 303,2 3-96,0 3-22,3 5 84,1 3 78,1 5-78,-3 2-118,1 3-34,-4 1-49,-2-1 27,0-1-34,-2-3-61,-11-3-61,-7-3-214,-15-2-447,-9-6-634,15-4 0,-2-1-283,1-4 1,0-2 1467,-3-2 1,2-1 0,-3-3 0,10 0 0</inkml:trace>
  <inkml:trace contextRef="#ctx0" brushRef="#br0" timeOffset="62662">20973 7461 20565,'37'0'-465,"-7"1"-739,-30-1 1204,0 0 0,0 0 0</inkml:trace>
  <inkml:trace contextRef="#ctx0" brushRef="#br0" timeOffset="63879">8908 6844 22806,'26'2'769,"1"0"0,0 1 0,-1-2-281,14-2-2290,7-2 1919,-22 2 1,0-1-196,23-4 156,-6 3 191,-5-1-313,-6 3 38,1 0-28,-1 1-100,6 0-202,1 1 445,4 1-1442,0 0-1495,-2 0-449,-4-1 2701,-11-1 1,-11 0 0,-8 0-1</inkml:trace>
  <inkml:trace contextRef="#ctx0" brushRef="#br0" timeOffset="66335">15240 6861 22873,'31'-1'379,"-1"0"0,6-1 0,1 2-270,6 3 0,2 1-1202,-11-2 1,1 0 0,1 0 877,3-1 1,1 0 0,0 0 300,1 0 0,0 0 0,1 0-177,1-1 1,0 0 0,0 0 153,0 0 1,-1 0-1,-1 0-20,-1-1 0,-1-1 1,0 0-26,-4 0 1,0 0 0,-1-1 39,8-3 1,-2 0 316,-7 1 1,-4 0-108,7-3 102,-18 1-107,-12 2-112,-23-3-145,-15-1 604,4 3 0,-3 1-610,-6-2 0,-2 1-25,-2 0 0,0 1 25,2 0 0,0 1 3,6 0 0,1 2 1666,-14-2-1669,18 3 506,15 1-573,8 0-101,5 0-437,0 0 1204,5 0-778,6 0-40,4 1 96,5 3 72,-2 4-10,-2 5 22,-1 4 39,-5 5 123,-3 6-56,-3 0-5,-4 3-62,0-3-96,0-2-531,0-6-722,0-5-668,0-5-1260,3-4 0,6-3 2457,4-2 1,-4 0 0,-2-1 0</inkml:trace>
  <inkml:trace contextRef="#ctx0" brushRef="#br0" timeOffset="66828">16951 6632 23142,'38'-24'269,"0"-1"1,0 1 0,-3 1 0,-1 1 0,-4 5 44,14-2-40,-11 6 97,-15 6-371,-9 4 0,-13 5 0,-15 9 28,-16 8-28,8-3 0,-2 2-485,-2 1 0,0 1 347,0 1 1,1 0-28,5-2 0,2 1-126,-5 13 56,13-6 117,18-5 118,17-3 78,15-2-225,-12-8 0,2 0 275,3 0 1,-1 0 30,-2 0 1,0 2 11,0-1 0,-2 1 210,13 10-89,-5-2-74,-14-2 700,-5-5-772,-8-2 27,-2-4 23,-2-1 285,-13-2-481,-9-1-465,-19 1-9,13-2 1,-1 1-787,-4 2 0,-3 2 294,-6 1 0,-3 3-127,4 1 1,-2 4 0,-3 2 849,6-2 0,-4 2 0,0 1 0,1 0 0,4-2 0,-2 1 1,3-2-1,-1 2 0,4-2 0,-1 1 0,0 0 0,0 0 0</inkml:trace>
  <inkml:trace contextRef="#ctx0" brushRef="#br0" timeOffset="84053">7867 7355 15009,'-8'39'2184,"2"5"-1820,4-22-50,2 8-1,0-9 1,8-1 11,7-3 96,8-1-13,9-3-156,1-1 28,1-1-56,1-2-73,-1 1-16,-1-2-12,-1 0 107,-1 0-96,-4-3-128,2 1 55,-6-2 18,4-1 66,-4-1-5,2-1 73,2-1-39,2 0-68,3 0-72,3-3 67,-1-1-17,1-3-33,1-2-18,-4 1 12,1-1-39,-6 3-1,-4 0-5,-4 2 0,-7 2-61,-3 0 61,-3 2 72,-4 0-66,0 0 78,0 2-78,4 3-1,3 4 1,3 4 44,1 3-44,-3 0 50,-1 0 5,-5-3-55,-2-2 67,-2-4-17,0-3 22,0-2-22,0-2-56,5 0-106,4-5 100,10-3 12,6-6 27,4-2-27,7 1-6,-2 0-50,-3 5 38,-6 4 7,-6 3-18,-5 3 23,-1 2 0,1 3 6,3 3 33,2 3-5,2 0-34,-2-1-28,1-2-51,-3-3 79,4-2 0,2-2 0,4-4 12,8-4-12,5-8-221,-17 5 0,0-1 193,0-1 0,1 0-129,20-10-190,-5 3-320,-11 4-1064,-8 8-1546,-11 4 3198,-6 12 1,-3-7 0,0 7 0</inkml:trace>
  <inkml:trace contextRef="#ctx0" brushRef="#br0" timeOffset="84481">8591 8008 20778,'26'7'1961,"-4"3"-1597,-10 11-101,-5-1-90,1 0-173,-6-2-22,0-2-392,-2-3-454,0-4-858,2-3-1237,4-4 2963,9-1 0,-7-1 0,3 0 0</inkml:trace>
  <inkml:trace contextRef="#ctx0" brushRef="#br0" timeOffset="84962">9155 7955 21993,'-2'20'152,"0"-3"-118,-1-7-34,2 0-62,1-3 5,0 1-94,0-3-56,7-1 156,4 0 51,8-1 0,4 2 0,0 0 0,0 3 56,-2 1 112,-4 4-84,-5 1 0,-3 4 57,-5-1-23,-2 1-51,-2-1-67,0-2-39,0-3-332,0-4-805,0-4-896,-8-4 2072,-18-22 0,13 15 0,-11-15 0</inkml:trace>
  <inkml:trace contextRef="#ctx0" brushRef="#br0" timeOffset="85112">9155 7938 16499,'30'0'1338,"-6"1"-1313,21-8 1,5-1-1110,-24 4 0,1 0 639,16-2 1,6-2 0,-3 2 444,-1 1 0,-5 1 0,6-2 0,1 2 0</inkml:trace>
  <inkml:trace contextRef="#ctx0" brushRef="#br0" timeOffset="86921">10390 7426 16689,'26'-3'2213,"-5"1"-1323,-21 2 1497,0 0-2175,0 3-72,0 0 45,0 3 101,0 2-34,0 4-84,0 3-11,8 3 5,1-1-39,10 0-22,-2-1-6,3-1-39,-3-1 23,2-1-12,-2-1-11,-1-2 17,1 0 5,0-4 28,1 0 90,3-2-72,3-1 60,1-1-72,0 0-67,2-2-39,-2 1-6,2-1 5,0 0 40,-3 0 11,2 0 6,-3 0-62,1-2-34,0 1 34,-1-3 34,4 0-28,1-2 39,3-1-40,2-2 40,1 1-39,1 0 27,-3 2-27,-3 1 56,-2 1-57,-6 1 1,2 0 27,-6 2-27,1 0 61,1 1-61,2 0-1,2 0 7,2 0-7,0 0 1,-2 0 72,2 0-78,-2 0 6,4 2-1,1 1 46,1 2-6,-2 2 5,0 0-11,-4 1 45,-2 0 17,-6 0-6,-3-1 12,-5 0-40,-1 0-67,-2 0 5,-2 1 7,2 1 44,-4-1-51,2 0 1,-2-1 67,0-3-6,0-1 134,0-2-100,2-1-50,0-5-40,4-3-11,1-7 0,1-2 28,2-2-28,3 1-56,0 1 50,1 5-78,-1 3-17,-1 4 23,1 3 72,3 1-78,3 1-11,6 0-6,5 3-22,1 4-28,4 4 0,3 3 140,6 1 11,2 0-359,-19-7 0,0-2 359,2-1 0,0-1 3,4 0 0,1-2 56,3 0 0,1-2-26,5-3 1,0-1-1,4-3 1,2-1-507,-15 0 0,0-2 0,1 0 510,1-1 1,-1 0-1,1-1-15,-2 0 1,0 0 0,-2 0-21,14-5 1,-3 0-200,-7 3 1,-3 1 196,-8 3 0,-2 1-33,4-2-426,-15 6-292,-9 4-1809,-8 1 2921,-19 7 0,13-6 0,-11 6 0</inkml:trace>
  <inkml:trace contextRef="#ctx0" brushRef="#br0" timeOffset="89751">12189 7955 20420,'-26'20'935,"3"-3"-801,8-9-72,3-2-57,7-3-5,1 0 0,4-3-252,0 1 252,0 3 101,10 3 0,3 6-45,12 2 45,1 3 134,1 1 34,-6 1 34,-1 0-46,-7-1-33,-4-3 28,-6-3-5,-3-3-40,0-2-73,-1-2-22,-7-2-44,-9 0-68,-7-2-320,-9-1-296,1-1-471,-1-5-833,7-5-1212,11-11-145,8-4 2649,7-4 1,0 14 0,0 3 0</inkml:trace>
  <inkml:trace contextRef="#ctx0" brushRef="#br0" timeOffset="90213">12224 7973 21349,'39'-11'541,"-15"6"0,1-1-541,10 1 0,1 0-1306,4-1 0,1 1 278,2 0 1,-1 1-612,-4 1 1,-3 1 1045,-7 1 1,-4 1-1,3 0 1,-18 0-1</inkml:trace>
  <inkml:trace contextRef="#ctx0" brushRef="#br0" timeOffset="93530">1217 6544 23287,'42'1'874,"7"-1"-810,-19 1 1,1 1-1055,6 0 0,1 0 1026,7 1 1,2 1-526,-13-1 1,1 0 0,1-1 503,0 0 0,2 1 0,-1-2-13,3 1 0,-1 0 0,1-1-99,-1 0 1,-1 0 0,1-1 97,-3 1 1,1-1 0,-1 0 31,12 0 1,-2 0-17,-7 0 0,-3 0 47,-8 0 1,-4 0 209,8-2 879,-18 0-817,-11-3 1476,-10-2-1706,-14-1-22,-11-2-39,-14 0 1085,-2 2-1125,1 1-5,4 3-5,7 2-1,8 1-33,8 1 28,8 0 5,3 0 0,5 0-5,0 0 373,4 0-418,-4 0 12,0 0-29,-3 2-39,-1 0-112,0 2-242,3-1-446,1-1-2365,4-1 0,30-1 0,7 0 2621,-2 0 1,-1 0-1,3 0 1,-5 0 0</inkml:trace>
  <inkml:trace contextRef="#ctx0" brushRef="#br0" timeOffset="94063">1764 7073 23231,'32'3'205,"-1"0"1,4 0-1,0-2-152,3-4 1,0 0-1221,3 0 0,0 1 1173,1 1 0,0-1-4,-3 2 1,-1 0 140,-4 0 0,-2 0-118,-4-1 1,-2 1 108,9-1 737,-14 1-434,-11-1 0,-8 0-78,-2-1 1049,-13 0-1285,-9-4-118,-18 0-5,15 3 0,-2-1-52,-1 2 1,-1 0 0,-1 1 1,-1-1-121,2 1 0,0 1-311,-20 4-481,13 2-269,18 6-219,10 2-95,30-7 0,12-1-93,-2-1 1,4 0 1405,5-3 1,5 0 0,-5-1 0,-5 0 0,-3 1-1,-3-2 1,-1 0 0</inkml:trace>
  <inkml:trace contextRef="#ctx0" brushRef="#br0" timeOffset="97590">8767 6914 17020,'-32'-12'1966,"7"2"-1042,21 10-101,4 0 2453,-2 0-1667,5 0-1357,8 1-17,10 1 45,12 2-129,15 0-953,-20-1 1,3-1 893,4 0 0,3 0 0,1-1 1,1 0-476,4 0 1,0 0 418,-1-1 1,0 0-4,0 0 1,-2 0 0,-4 0 0,-2 0-70,-5 0 1,-2 0 136,16 0 0,-13 1-1,-10 1-32,-7 1 1581,-4 0-1576,-3 0 1104,-1-2-1109,-2 0 193,0-1-177,4 0 11,3 0 23,5 1-16,7 0-102,3 1 0,5 1 0,-2 0 0,-1 0 0,-5 1 0,-9-2 0,-1 1 0,-9-2 0,2 1 0,-6-2 0,2 1 0,0-1-651,-2 0-1393,6 0-1233,10 8 0,6 3 2457,8 9 1,-13-8 0,-5-3 0</inkml:trace>
  <inkml:trace contextRef="#ctx0" brushRef="#br0" timeOffset="115080">15417 10989 26738,'35'1'1064,"3"0"-796,4-1-49,2 0-85,2 0-5,2 0-335,-23 0 1,0 0 205,0 0 0,0 0 0,1 0 0,-1 0 0,22 0 0,-4-2 46,-4 1-46,-7-1 0,-7 1 0,-9 1 0,-4 0 0,-5 0 0,-1 0 397,-2 0-397,0 0 87,2 0-87,-1 0 0,1 0 0,-2 0 0,-1 0-2964,-2 0-313,5 0 0,14 0 0,9 0 2457,11 1 1,-18-1 0,-5 1 0</inkml:trace>
  <inkml:trace contextRef="#ctx0" brushRef="#br0" timeOffset="117025">17851 10989 28671,'37'5'0,"6"-2"0,-18-4 0,0 0-759,8 0 1,1 1 758,5-1 0,2 1-436,3 0 0,0 0 436,2 0 0,0 0 0,-3 0 0,-1 0-108,-4 0 1,-1 0 107,-8 0 0,-2 0 0,13 0 0,-17 0 637,-13 0-637,-6 0-1167,-4 0-2110,13 0 0,10 0 2457,12-4 1,-10 3 0,-9-2 0</inkml:trace>
  <inkml:trace contextRef="#ctx0" brushRef="#br0" timeOffset="181896">8890 6138 18728,'-24'-2'958,"4"0"-695,11-2-39,1-1 34,0 0-40,1 0-33,1 0-17,0 2 5,1 0-5,-4 1-50,0-1-17,-5 1-12,-5-3 7,-4 2 4,-7-2 7,-3 0-6,-3 2 0,-1-2-62,1 3 29,4 0 10,2 1 12,6 1-23,0 0 28,3 0-22,3 0-68,0 0 29,5 0 28,-3 3-18,1 0 18,-1 5-56,-5 0 44,2 4 23,-6 0 22,2 3-11,-2-1-28,2 1 11,0-1 0,4 0-16,2 0-40,3-1 45,3 1-6,1-1 1,3 1-46,3 1-5,2 0 6,2 2 61,0 0-16,0 2-46,0 1 62,0 0-33,0-1-28,0-1-1,4-1 1,1-2 61,5 0 0,2-1-22,1-1 11,4 0-11,-3-1-40,1-2 46,0 0-46,-1-3 7,-1 0 38,3-2 6,-3 1-45,4-2 23,-3 2-34,3-2 0,0 0-23,1 0 23,1-2 0,4 0 6,0-1 67,2-1-68,-1 0 85,0 0-56,-4 0 33,2 0-34,-5 0 46,2 0-74,-3 0 1,3 0 78,0 0 11,6-2-5,0-3 27,4-4-16,3 0 0,-5-3-67,2 3-23,-7-1 22,-6 4 7,-6 1 22,-3 2-12,-5 2 23,0 0-28,-2 0 11,2 0 5,0-2 7,4 0-35,-1-3 18,4 0-46,0-2 40,4-1 5,-3 0-50,2 0 112,-5-1-22,3 2 22,-5-1-22,-1 1 5,0-1-45,-4-1 1,2-1-51,-2-2 11,0-1 62,0-1 16,0-1-83,-6 0 22,-4 0 5,-9-1 29,-5 0-56,-2 0-6,-2 3-34,-3 0-16,-2 5-152,-5 1-168,-2 4-296,0 2-533,4 1-755,11 1-1323,12 8 0,27 3 2457,18 7 1,-7-7 0,1-3 0</inkml:trace>
  <inkml:trace contextRef="#ctx0" brushRef="#br0" timeOffset="183097">10125 6174 18156,'-38'-17'1737,"2"3"-1160,17 9-62,-5 1-129,-2 1-27,-1 0-34,-2 1-5,2 1 10,-3 0-39,1 1-39,0 0-28,0 0-11,1 0-23,3 0-44,2 0-45,4 0-34,-1 4-17,1 2-44,-2 5 44,-2 4-16,0 3 16,-2 2-10,2 3-35,0-1 62,2 2-61,4-1 5,1 0 28,5 1-39,5 0-33,2-1-40,4 1 67,0-2 1,9 0 5,5-2-6,12-2 6,6-2 0,6-3 0,3-1-316,4-5 316,-21-3 0,1-2 42,1 0 0,1-2-1602,2 1 0,2-3 1636,1-2 0,1-2-1,2-1 1,-1-3-402,1-2 0,-1-3 396,-2 0 0,-1-1-11,-2 0 0,-1 0 17,-7 0 0,-2 1 25,10-12 204,-17 5-305,-6 6 2794,-17 3-3159,-9 3-71,-14 0-281,-6 1 629,0-1-1772,5 1-1417,2 1 3264,-4 3 1,19 2 0,-2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7T00:05:52.4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7250 9402 21898,'-34'12'622,"3"0"-487,-4-2 27,3 3-28,-5 4 29,1 4-40,-1 3 11,1 4-624,1 2 574,3 3-72,5 1 21,4 1 23,6 3-45,6 1-5,5 1-6,5-3 193,1-2-238,9-8 143,4-5-98,12-8 67,5-7 17,1-3 62,5-4 44,1-5-38,3-7-389,-17 2 0,-1-3 298,1-1 1,-1-3-15,2-1 1,0-2-255,-1-1 1,-2-1 248,-1-2 0,-2 0-40,-1-2 1,-3 0 31,-1-2 0,-3-1-12,-3 0 0,-1-1 3,-1-1 1,-2-1-24,-2 0 1,0 1 3,-1-2 0,0 0 8,0 1 0,0 1-12,-2 2 1,0-1 33,-3-5 1,0 3 53,-5-12-243,-4-2 226,6 25 40,-1 6-46,3 2 812,0 2-784,2 0 560,-2-3-526,3 4 225,-1-2-242,4 6-11,0 0 0,0 2-1,0 2 91,0 2-320,-2 6 129,2 4 140,-2 11 45,6 9-51,6 8 6,1-2 0,2 1-461,-1-7 0,0 1 374,3 11 0,0 0 3,-5-11 0,-1-1-14,1 1 0,0 0 17,-1-1 0,-1 0-186,1 0 1,-1-1 179,-1-1 1,-1-1-32,-1-1 0,0-1-16,1 18 36,2-6-42,-3-6 11,1-6-11,-4-5-33,2-4-118,-4-6-269,2-1 295,-2-5-1270,0 0-158,0-3-1724,0 0 2457,0-12 1,0 8 0,0-7 0</inkml:trace>
  <inkml:trace contextRef="#ctx0" brushRef="#br0" timeOffset="530">7726 9490 13614,'0'0'0</inkml:trace>
  <inkml:trace contextRef="#ctx0" brushRef="#br0" timeOffset="1696">7726 9543 19832,'7'31'1657,"-1"-1"-1187,-6-8-82,0 1-36,0 5-77,0 0-90,0 3 22,0 0-39,0-1-107,0-1-61,0-3 0,0-2-145,0-3-393,0-5-504,0-4-756,0-5-1479,0-4 2457,2-13 1,-2 8 0,2-9 0</inkml:trace>
  <inkml:trace contextRef="#ctx0" brushRef="#br0" timeOffset="2246">8044 9490 20638,'7'49'1420,"-4"-12"0,1 2-1194,0-12 1,0 1-873,1 12 1,3 0 745,2-10 1,1-2-14,0-1 0,1-1 13,-1-2 1,1-1 593,11 12-532,-4-11 63,-2-10 376,-5-9-148,0-3 29,1-13-6,7-7-190,9-19-219,-11 13 0,1-1-1080,2-2 1,1-2 1068,-1-1 0,-1-1-14,0 2 0,-1 0-25,-3 2 0,0-1 13,3-5 1,0 2 3,4-12-34,-10 20 0,-1 1-118,-3 5-313,-6 7-549,-1 6-2297,-2 3 0,0 10 2457,0-1 1,0 3 0,0-5 0</inkml:trace>
  <inkml:trace contextRef="#ctx0" brushRef="#br0" timeOffset="3528">9384 9243 20649,'-45'-11'2678,"3"3"-2074,29 8-195,-9 6 17,-5 6 44,-15 15-888,18-9 0,0 3 645,-5 4 0,-1 2-31,0 2 0,-1 2 3,1 3 0,1 1-37,1 0 0,2 0-19,4 0 0,2 0-26,4 1 1,3-1-17,4 0 0,3 0-20,2 0 0,3 0-50,7 0 0,4 0-31,4 0 0,4-2-34,9 1 1,5-2-37,6-2 0,2-2-91,-11-10 1,0-2-1,1-1-312,14 6 0,1-2-641,-3-3 1,-1-3-200,-7-1 0,-2-3-326,-6-3 1,-3-1-1639,9 0 2457,-16-10 1,-8 4 0,-6-3 0</inkml:trace>
  <inkml:trace contextRef="#ctx0" brushRef="#br0" timeOffset="4402">9808 9525 19053,'-8'-13'3276,"-15"1"-2586,-1 10-119,-14-1-174,8 3 79,-3 0-56,0 0-67,-3 0 17,2 3-3454,1 1 3381,2 5-66,-9 10-96,9 0 10,-3 11-77,14-3-12,7 4-45,4 1-11,6 2-39,3 0-34,7-2 6,8-5-29,14-3 91,9-8 3011,8-5-3006,-22-8 0,2-1 59,10-2 0,-1-4-34,-9 0 0,0-3 9,6-1 0,-3-2 83,3-15-78,-7-2 215,-8-2-248,-5 1 44,-7 2 56,-2-1-100,-3 8 5,0 3 332,0 11-343,0 3-134,0 2-90,0 6 95,0 6 28,0 12-425,2 10-662,8 9-18,-2-19 0,3 0-433,10 1 1,6-1 1481,2-6 1,3-1 0,-2-1 0,-4-2-1,0-1 1,7-2 0,0 1 0</inkml:trace>
  <inkml:trace contextRef="#ctx0" brushRef="#br0" timeOffset="4913">10337 9807 18464,'1'49'661,"0"0"0,-2-2 1,-5-4-646,-8-15 1,-2-3-578,-2 2 0,0 0 311,0-3 1,0 0-653,2-3 0,1-2-2375,-8 8 2457,10-15 1,8-6 0,5-6 0</inkml:trace>
  <inkml:trace contextRef="#ctx0" brushRef="#br0" timeOffset="5603">10848 9208 22498,'2'35'492,"0"0"1,0 0 0,2 16 0,-3-4-317,-3-16 1,-1-1-623,0 0 1,-1-2 596,-2-1 1,-1-2 55,-3 18 313,1-11-480,3-9 212,4-9-218,0-7-23,2-5 163,0-2 560,0-10-734,2-3-28,8-11-6,5-2 28,8 1 1,4 2-68,0 5-22,1 7-23,1 5 62,0 4-5,2 5 61,3 7 33,-1 7 18,-1 9-18,-7 2 34,-4 2 12,-12-1 5,-4-2 22,-7-2 12,-11-2 44,-9-4-162,-14-2-11,-5-5-993,-4-4 168,-2-4 133,22-3 1,0-1-729,-1-3 0,1-1-208,0-3 1,2-2-1639,-17-14 2457,14-5 1,12 13 0,11 4 0</inkml:trace>
  <inkml:trace contextRef="#ctx0" brushRef="#br0" timeOffset="6046">11289 8996 21019,'25'33'537,"1"0"1,-1-1 0,-1 2 0,-1 1-1,-5 0-156,-5 10 0,-4 2-1354,-3-9 0,-1 2 0,-2 1 1141,-3 4 0,-2 2 0,-2-1-52,-3 1 0,-3 0 0,-1 0-66,-1-4 0,-1-1 1,-2-2-51,-2-7 0,-2-1 0,0-2-140,-6 8 0,-2-3-597,1-6 1,-1-1-71,-2-1 1,-3 0-833,-7 0 1,-2-2-1,1-3 1,0-2 982,-4-5 1,2-3-1,-2 1 1,14-10 0</inkml:trace>
  <inkml:trace contextRef="#ctx0" brushRef="#br0" timeOffset="7772">11783 9560 20408,'28'-10'370,"-2"-2"-247,-9 3 79,-2-1-51,-5 4 0,-2 2-33,-4 1-51,-1 3 314,-2-1-454,-1 4-174,0-3-268,0 4-319,0-4-998,0 2-1445,0 0 0,0 2 2457,0 0 1,0-1 0,0-1 0</inkml:trace>
  <inkml:trace contextRef="#ctx0" brushRef="#br0" timeOffset="8816">12065 9895 18919,'-16'7'750,"2"-3"-604,2-6 16,0-1-33,-3 0-79,-2 1 1,-2 1 61,2 0-17,-3 1 6,3 0-51,-2 0 17,2 3-22,1-1 61,1 3 68,2-1 61,5-1-11,2-1-22,4-1-68,0-1-190,9 0 51,2-3 5,6 1 39,0-2-28,-7 2 28,0 1 12,-5 1-23,-1 0-23,-2 3 6,-4 0-5,1 3-6,-3 0-6,2-2 1,2 0-57,0-3-3215,2 0 2457,9-6 1,-7 3 0,8-3 0</inkml:trace>
  <inkml:trace contextRef="#ctx0" brushRef="#br0" timeOffset="9334">12259 9613 19076,'29'-2'782,"-1"0"0,2 0 0,-1 0-480,-1 2 1,-1 0-453,2 0 0,1-1 292,-4 1 1,1 0 70,20-1-78,-9 1 144,-9 0-274,-8 0 115,-5 0-277,-7 0-297,-3 0-375,-4 0-2448,-2 0 0,-2 3 3017,-8 1 1,6 0-1,-5-1 1</inkml:trace>
  <inkml:trace contextRef="#ctx0" brushRef="#br0" timeOffset="9702">12489 9825 20425,'-12'14'1838,"10"0"-1318,17-5-27,11 0-39,5-1-34,4-3-146,5-1-139,0-3-135,-2 0-40,-7-1-570,-6 0-790,-6 0-1317,-8-6 2717,-5-8 0,-4 4 0,-2-2 0</inkml:trace>
  <inkml:trace contextRef="#ctx0" brushRef="#br0" timeOffset="10561">11836 10036 19826,'-4'-25'510,"1"5"-426,3 15-45,0 3-39,0 0-6,3 2 1,4 0-1,3 0-84,3 1-5,-2 2-22,-1 3 111,-4 2 6,-1 2 67,-4-1 28,-1 1 6,0-2 39,-1-2 0,-7-1 0,-3-2 39,-6-2-61,0-1-1,2-1-117,1-4 0,5-4-33,1-5 33,6-2 0,0 2 0,2 1 39,4 2-39,4 3-28,9 2-22,0 3-46,6 1 7,-6 2 61,-2 3 28,-1 4 89,-7 4-5,-1 3 45,-4 0 28,-2-3-17,0-3-6,0-3 12,0-3-784,0-1-107,-6-7-1412,3-4-1120,-5-4 2457,4-3 1,1 9 0,1 1 0</inkml:trace>
  <inkml:trace contextRef="#ctx0" brushRef="#br0" timeOffset="11215">11836 9596 20979,'23'-10'-263,"-5"3"157,-16 9 100,0 5 1,-2 5 5,2 5 95,-2 3-6,0-1-16,0-3 22,0-4 57,0-4 72,0-5 5,-2-3-229,-2-7 0,-6-5-45,-3-10 40,-2-4-1,2 1-27,5 5-18,4 6-167,2 6-432,2 5-694,0 2-605,22 1-1328,8 0 2621,-4 0 1,0 0-1,4 0 1,-5 0 0</inkml:trace>
  <inkml:trace contextRef="#ctx0" brushRef="#br0" timeOffset="17848">13935 9031 18891,'7'-14'1702,"-6"4"-1327,-8 8-123,-7 1-50,-5 1 5,-6 0 39,-4 0-22,-1 0-4,-1 0-30,7 0-44,6 1-40,7-1 12,7 2-34,2-2 1041,2 1-1074,0 0 16,-1 1 6,-2 1 44,-7 3-66,-3 4-1,-9 5 0,-4 6-10,-3 0-35,0 3 1,3-1-1,2 0 1,6 0-6,4-2-67,8-2-73,2-2-11,4-3 50,11-2 95,8-2 1,15-4 5,10-2-360,2-3 360,-21-1 0,1-1 0,-1-1 0,0-2 33,21-7-33,-2-9-28,-9-5 28,-3-3 51,-9-2 21,-7 0-4,-7 4 21,-5 5-22,-4 9-22,0 6-11,0 4 326,0 14-355,0 3-5,0 13-263,0 0-392,0-1-644,0-1-1384,5-1-594,9-4 3057,8-3 0,-5-8 0,-4-4 0</inkml:trace>
  <inkml:trace contextRef="#ctx0" brushRef="#br0" timeOffset="18839">13300 9666 23814,'33'14'1899,"8"-1"-1603,-9-7 1,2-2-1936,3-1 1,2 1 1438,4-2 0,2 0 348,1-1 1,2-1-38,0 1 1,0-2-67,-1 1 0,-1-1-28,-4-1 0,-1 0-17,-7 0 0,-2-1 642,16-2-1342,-22 3-493,-13 1-700,-10 1 1474,-16 9-2858,-12 4 3239,3-1 1,-1-1 0,-6 3-1,3-2 1</inkml:trace>
  <inkml:trace contextRef="#ctx0" brushRef="#br0" timeOffset="19528">13706 10001 21920,'3'49'454,"0"-1"0,0-3 0,-1-3-213,-2 2-890,0-2 834,0-6 246,0-7-341,0-9 101,0-6-185,0-7 61,0-4 269,0-2 183,0-10-447,0-2-4,0-12-24,5-3-38,2-4 44,10-2-44,-2 1 5,5 3 28,1 5-39,1 5-5,0 4-1,-1 4-27,-4 3-40,-2 4-11,-7 2 45,0 1 39,-1 5 72,3 6 29,-1 11 67,1 10 28,-4 7-10,-2 5-596,-2-1 589,-2-2-56,0-6-27,0-9-7,-3-6-89,-4-8-168,-9-5-521,-9-5-829,-15-1-121,9-9 1,-3-5-1,-2 1 1,0-4 1169,6 0 1,0-3 0,3 2 0,2 2 0,4 1 0,-15-12 0</inkml:trace>
  <inkml:trace contextRef="#ctx0" brushRef="#br0" timeOffset="32145">2152 6421 21735,'40'15'62,"2"1"0,1 0 94,-5 0 69,-9-4 173,-12-3 246,-9-4 117,-7-3 516,-1-1-884,-7-1-208,-8 0-118,-9 0-67,-3 0 0,2 0-291,6 0-477,8 0-733,6 0-1305,5 0-426,42 3 1593,-16 0 1,2 2 1343,21-1 0,0 1 1,-21 0-1,-2-1 0,18 1 1</inkml:trace>
  <inkml:trace contextRef="#ctx0" brushRef="#br0" timeOffset="35528">7726 12012 21024,'14'-14'1541,"-3"2"-1211,-18 7-111,-4-1-40,-10-1-11,-2 0 17,-4 1 5,1 2-55,-1 1-35,4 2-55,2 1 45,1 0-6,-1 1-39,-2 5-6,-6 3 67,-1 7-95,-3 5 90,1 3-62,1 5-39,7 3 45,4 1-39,7 1 22,7 0-28,2-2-34,4-1-16,0-4-79,6-6 28,4-5 45,11-8-11,7-4 67,7-3 34,7-5 33,4-7-67,-20 3 0,0-3-158,0-1 0,-1-2 158,1 0 0,0-1 5,-4 0 1,0-2 22,0 0 0,-2 0-17,11-18 45,-4 0-6,-8 0 62,-3 4 6,-7 5 117,-3 7-11,-4 8-5,-2 5-17,0 4-17,0 10 388,0 9-220,-2 14-123,-8 11-129,-1 7-351,3-24 0,-1 1 250,2-1 0,2-1-286,-2 21-492,3-4-757,4-4-1692,32-8-50,9-6 2621,-1-15 1,1-2-1,3 1 1,-3-4 0</inkml:trace>
  <inkml:trace contextRef="#ctx0" brushRef="#br0" timeOffset="36671">8767 11941 20498,'0'21'677,"5"4"-609,13 4-68,-2 5-107,-3-1-470,-5-4-856,0-4-1334,0-9-510,5-6 2887,0-6 1,-4-3 0,-4-1 0</inkml:trace>
  <inkml:trace contextRef="#ctx0" brushRef="#br0" timeOffset="37478">9455 12083 20498,'-35'-19'985,"0"5"-749,20 14-113,-6 0 11,0 5-27,-4 3 39,-2 9-23,-2 5-78,3 3-11,2 3 16,7 1-44,2 1-6,9-2-23,2-2-10,4-4-12,5-4-28,6-5 39,8-7 34,4-3 157,6-6 6,3-11-74,5-9-342,-17 5 1,-2-2 277,2-3 0,0-1-22,-2-1 0,0-2 30,-2 0 1,-1-1-18,-2 1 1,-1-1-11,-2 2 0,-1 0-253,1-19 280,-4 6 57,-4 10 95,-2 11 50,0 7 11,0 7 511,0 2-707,0 2 321,0 9-186,0 4 17,0 14-62,2 5-39,2 9-464,1 5 396,-1-20 1,0 0-17,-2-1 0,1 1-17,0 0 0,1-1-207,1 20-356,3-4-395,-2-9-661,3-9-1646,3-10-12,1-7 3069,2-5 1,-6-1 0,-4 0 0</inkml:trace>
  <inkml:trace contextRef="#ctx0" brushRef="#br0" timeOffset="37858">9825 12065 21702,'-3'35'620,"0"1"0,1-2 0,0-1-351,2 13-169,0-1-21,0-4-79,0-8-207,0-7-3070,0-8 2184,0-8 1,0-3 0</inkml:trace>
  <inkml:trace contextRef="#ctx0" brushRef="#br0" timeOffset="38028">9825 11942 15193,'6'-8'3276,"-1"1"-2468,-5 7-3054,0 0-1031,-9 1 3032,10 6 0,-9-5 0,11 4 0</inkml:trace>
  <inkml:trace contextRef="#ctx0" brushRef="#br0" timeOffset="38517">9825 11924 12903,'6'2'3276,"-1"-1"0,-5-1-401,122 74-4462,-103-55 1,-1 1 1661,11 3 1,10 2 0,-2 2 0,-13-3 232,-13 22 489,-1-4-512,0-1-128,-1-6 684,-1-6-762,0-8-18,-1-6-50,-1-7 1945,0-4-1771,-2-4 609,1 0-475,1-10 62,4-5-145,5-16-113,6-7-300,-9 14 1,1 0 218,-1 0 0,1-1-23,1 1 1,-1-1-274,9-19 327,-2 7-67,-7 7 39,-3 8 5,-6 7-50,-2 6-67,-2 5 166,0 2-3376,0 2 0,0 4 0,0 3 2457,0 5 1,0-4 0,0 0 0</inkml:trace>
  <inkml:trace contextRef="#ctx0" brushRef="#br0" timeOffset="39021">10566 11748 21052,'-14'43'192,"0"0"1,1-3-1,1-3-573,-3 3-1187,6-2-1709,3-6 3033,6-6 1,0-13-1,0-5 1</inkml:trace>
  <inkml:trace contextRef="#ctx0" brushRef="#br0" timeOffset="39998">11571 11818 22705,'2'26'515,"0"0"0,0 0 1,-1 0-203,-1 19-734,0 3 480,0-22 0,0-1 109,0 23-67,2-3-17,6-5 143,1-6-215,3-8 143,-1-8-121,-5-7 5,0-5 40,-3-4 372,0-2-345,-2 0 63,1-8-45,1-4-12,4-14-73,7-7-34,5-4-548,4-1 543,2 3 0,1 7-79,-5 8 74,-1 6-34,-3 7-40,0 3 74,1 4 5,3 6 605,6 7-504,3 11 16,3 10-862,-5 7 880,-3 2-23,-14 1-85,-4-3 13,-9-4-40,-13-7-258,-11-4-425,-18-7-566,17-11 1,-2-2-119,-5-1 1,-3-3 1366,-13-6 0,1-1 0,22 4 0,1-1 0,-4-4 0,0-1 0</inkml:trace>
  <inkml:trace contextRef="#ctx0" brushRef="#br0" timeOffset="42881">7321 13847 20884,'-22'-28'1429,"0"6"-975,7 17-113,-1 3-106,-3 0-117,-2 2-73,-2 3-12,-6 7 85,-2 10-62,-3 12-9,17-12 1,2 1-31,1 3 0,1 0-160,5 2 1,1 1 142,1-2 0,2 0-61,2 22-63,2-9-21,6-10-29,7-10 57,6-10 117,10-7 33,2-16-390,7-10 407,-18 4 1,0-2-675,1-5 0,0-2 654,-2-3 1,0-2-28,-1-3 0,-1-1-321,-2-2 1,-1 0 322,-2 0 1,-1 1 10,-1 1 1,-1 0 3,-1 5 0,-2 1-15,-1 4 1,-1 1 27,4-16-33,-6 12 406,2 11-271,-3 10 1280,0 6-1314,-1 4 1096,0 1-1192,0 4-5,0 6 112,0 12-11,0 15-12,0-12 1,0 2-385,1 4 0,0 1 353,1 4 1,1 1-14,-1 0 0,0 1-45,1 0 0,0-1-6,0-1 1,0-2-15,-1-2 1,1-1-99,1-4 0,0-2-526,0 18-515,2-11-706,-1-11-1412,1-10 0,0-6 2805,1-5 0,-3 0 1,-2 0-1</inkml:trace>
  <inkml:trace contextRef="#ctx0" brushRef="#br0" timeOffset="43245">7850 13882 21859,'5'43'149,"0"0"1,0-3-1,-2-5-171,-3 0-416,-2-4-581,0-5-1731,-6-4-527,-1-4 3131,-5-4 1,6-7-1,1-4 1</inkml:trace>
  <inkml:trace contextRef="#ctx0" brushRef="#br0" timeOffset="43429">7744 13688 14986,'2'-4'1647,"-1"2"-4924,-1 2 2457,17 18 1,-13-14 0,13 14 0</inkml:trace>
  <inkml:trace contextRef="#ctx0" brushRef="#br0" timeOffset="44097">8167 13723 21993,'6'47'1569,"-2"2"-1233,-4-5-247,3-19 1,0 1-365,1 1 1,1 1 324,2-1 1,1 0-32,0-1 1,0-1-20,9 20 0,0-9-11,-1-10 161,-1-9-150,-2-8 135,-3-6-34,-2-4 218,4-11-61,5-10-124,8-18-339,-10 14 1,0-1 207,2-3 0,1-1-3,-1-2 0,0 0-87,1 1 0,-1 0-112,-1 2 1,0 2-116,-2 2 1,-1 2-919,12-17-667,-8 8-1378,-1 11 0,-5 7 2457,-3 8 1,-3 4 0,-4 3 0</inkml:trace>
  <inkml:trace contextRef="#ctx0" brushRef="#br0" timeOffset="47195">10055 13794 24312,'-22'-1'392,"-3"0"-381,-9 2 23,-8 6-1106,-4 3 1119,20-2 1,0 1-45,1 1 0,1 0 36,1 1 0,0 0 1,-12 12 376,9-1-382,12 1-34,8 1 0,4-2 110,10-1-182,8-4-12,12-4 39,10-5 0,4-4 45,0-3-581,3-6 587,-2-6 5,0-9 191,-3-8-200,-21 11 1,0 0-3,14-18 6,-4 2 5,-7 6 45,-8 9 28,-8 6 17,-4 8 621,-2 2-722,0 2 325,0 5-325,0 5 0,0 9 0,0 9-314,0 7-520,-4 6-701,3 5-104,1-20 1,2 0-1,6 0 1,4-1 982,6 0 1,0-2-1,7 3 1,1-10 0</inkml:trace>
  <inkml:trace contextRef="#ctx0" brushRef="#br0" timeOffset="48271">11466 13476 21125,'11'33'2168,"-2"4"-1765,-7 0-50,0 8-1097,-2 3 856,0-23 0,0 0-34,0 0 1,0 0 16,0 23-56,0-2 23,0-7-57,0-7 326,0-9-331,0-8 249,0-8-126,0-4 39,0-3-43,0-7 516,0-6-540,2-12-90,8-9 35,5-6-209,-2 19 0,1 0 175,16-17-6,3 6 0,-3 8-46,-1 10 30,-4 7 16,2 4 67,2 11-28,4 6 39,5 14-276,-19-12 1,0 2 225,0 1 0,0 2-11,-4 0 0,-1 0 44,9 23-5,-12-3 295,-6-4-273,-7-4-78,-15-6-33,-11-4-200,4-13 1,-4-2-1249,-4 0 1,-3-3 124,-13 0 1,-2-3 262,15-1 1,1-1 0,-1-1 735,-6-1 0,0-2 0,4 0 1,3 1-1,4 0 0,-16-7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2C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4254-4D1B-C246-93EB-BB48C6A4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scripts: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D5040-6DC8-EB47-B6E4-2537C4910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Ordinary comments begin with the symbol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−−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Nested comments begin and with the symbols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{−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−}</m:t>
                    </m:r>
                  </m:oMath>
                </a14:m>
                <a:r>
                  <a:rPr lang="en-US" sz="2000" dirty="0"/>
                  <a:t> and may span multiple lines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D5040-6DC8-EB47-B6E4-2537C4910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77F5C-FAC2-F549-A7B3-453310A5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3EA96-5740-804F-B657-D1D3816C4B47}"/>
              </a:ext>
            </a:extLst>
          </p:cNvPr>
          <p:cNvSpPr/>
          <p:nvPr/>
        </p:nvSpPr>
        <p:spPr>
          <a:xfrm>
            <a:off x="859971" y="1548510"/>
            <a:ext cx="534488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Factorial of a positive integer: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factorial n = product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..n]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Average of a list of integers: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average ns = sum ns `div` length ns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CD684-ABBB-804D-95DA-2326B65021EA}"/>
              </a:ext>
            </a:extLst>
          </p:cNvPr>
          <p:cNvSpPr/>
          <p:nvPr/>
        </p:nvSpPr>
        <p:spPr>
          <a:xfrm>
            <a:off x="859971" y="4265751"/>
            <a:ext cx="53448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{-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double x = x + x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quadruple x = double (double x)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-}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25F4D-14F2-3A42-B2B4-9C70131F5820}"/>
              </a:ext>
            </a:extLst>
          </p:cNvPr>
          <p:cNvSpPr/>
          <p:nvPr/>
        </p:nvSpPr>
        <p:spPr>
          <a:xfrm>
            <a:off x="870857" y="2412164"/>
            <a:ext cx="443483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average ns = div (sum ns) (length ns)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8CB658-F921-1041-BC66-509D5E1E1999}"/>
                  </a:ext>
                </a:extLst>
              </p14:cNvPr>
              <p14:cNvContentPartPr/>
              <p14:nvPr/>
            </p14:nvContentPartPr>
            <p14:xfrm>
              <a:off x="438120" y="1290240"/>
              <a:ext cx="8308440" cy="266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8CB658-F921-1041-BC66-509D5E1E1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920" y="1274040"/>
                <a:ext cx="8340840" cy="27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8719A5A-5AA2-FA4D-A405-C1AC3B84C7FE}"/>
                  </a:ext>
                </a:extLst>
              </p14:cNvPr>
              <p14:cNvContentPartPr/>
              <p14:nvPr/>
            </p14:nvContentPartPr>
            <p14:xfrm>
              <a:off x="774720" y="2311560"/>
              <a:ext cx="4311000" cy="280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8719A5A-5AA2-FA4D-A405-C1AC3B84C7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520" y="2295360"/>
                <a:ext cx="4343400" cy="28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9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26BC-9419-2046-AA3B-82490DEA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9012-32E1-0744-AB10-1D14FFAE4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script below contains three syntactic errors. Correct these errors and then check that your script works properly using </a:t>
            </a:r>
            <a:r>
              <a:rPr lang="en-US" sz="2000" dirty="0" err="1"/>
              <a:t>GHCi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function last selects the last element of a non-empty list;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example: </a:t>
            </a:r>
          </a:p>
          <a:p>
            <a:pPr marL="457200" lvl="1" indent="0">
              <a:buNone/>
            </a:pPr>
            <a:r>
              <a:rPr lang="en-US" sz="2000" dirty="0"/>
              <a:t>Show how the function last could be defined in terms of the other library functions.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B5D2C-82BE-F14B-A745-1FA4E749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81CD7-9964-5746-BC6B-866080BC1D50}"/>
              </a:ext>
            </a:extLst>
          </p:cNvPr>
          <p:cNvSpPr/>
          <p:nvPr/>
        </p:nvSpPr>
        <p:spPr>
          <a:xfrm>
            <a:off x="2699657" y="1794694"/>
            <a:ext cx="4572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 = a “div” 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    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a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703D6-33CB-414D-93B3-A6A9B4E8623A}"/>
              </a:ext>
            </a:extLst>
          </p:cNvPr>
          <p:cNvSpPr/>
          <p:nvPr/>
        </p:nvSpPr>
        <p:spPr>
          <a:xfrm>
            <a:off x="2497225" y="3485033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last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= 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9629E-0A71-7F44-B0BE-408779C84151}"/>
              </a:ext>
            </a:extLst>
          </p:cNvPr>
          <p:cNvSpPr/>
          <p:nvPr/>
        </p:nvSpPr>
        <p:spPr>
          <a:xfrm>
            <a:off x="2699657" y="4544797"/>
            <a:ext cx="34067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head (reverse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A2EE9-56F4-2840-A2BB-5D25AF2A63F7}"/>
              </a:ext>
            </a:extLst>
          </p:cNvPr>
          <p:cNvSpPr/>
          <p:nvPr/>
        </p:nvSpPr>
        <p:spPr>
          <a:xfrm>
            <a:off x="2497225" y="4376057"/>
            <a:ext cx="3870918" cy="729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9C3269-A63F-8A4A-AF72-DD97CD6E4809}"/>
                  </a:ext>
                </a:extLst>
              </p14:cNvPr>
              <p14:cNvContentPartPr/>
              <p14:nvPr/>
            </p14:nvContentPartPr>
            <p14:xfrm>
              <a:off x="1676160" y="2094120"/>
              <a:ext cx="553680" cy="218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9C3269-A63F-8A4A-AF72-DD97CD6E48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960" y="2077920"/>
                <a:ext cx="5860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9823A4-5A90-4A4C-B2B6-62EB6277DC55}"/>
                  </a:ext>
                </a:extLst>
              </p14:cNvPr>
              <p14:cNvContentPartPr/>
              <p14:nvPr/>
            </p14:nvContentPartPr>
            <p14:xfrm>
              <a:off x="4959000" y="3527280"/>
              <a:ext cx="322200" cy="24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9823A4-5A90-4A4C-B2B6-62EB6277DC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2800" y="3511080"/>
                <a:ext cx="35460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1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16B6-F706-3445-BCA0-86792FE0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</a:t>
            </a:r>
            <a:r>
              <a:rPr lang="en-US" dirty="0" err="1"/>
              <a:t>GHCi</a:t>
            </a:r>
            <a:r>
              <a:rPr lang="en-US" dirty="0"/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81A8-EEC7-A94D-BB6D-D8B2E9C4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interactive GHCI system can be started from the terminal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 GHCI prompt &gt; indicates that the system is now waiting for the user to enter an expression to be evaluated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A151A-3434-604A-BE9B-4C48007A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56D39-F7FA-9848-BBBA-C59CDAC2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14" y="1470479"/>
            <a:ext cx="5646645" cy="1958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3983D-BA86-2F49-B72C-7C77DE01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13" y="4267256"/>
            <a:ext cx="5529845" cy="22916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E8FEF6-1D98-9248-9FDC-C09D4954ABE1}"/>
                  </a:ext>
                </a:extLst>
              </p14:cNvPr>
              <p14:cNvContentPartPr/>
              <p14:nvPr/>
            </p14:nvContentPartPr>
            <p14:xfrm>
              <a:off x="1339920" y="2132280"/>
              <a:ext cx="2602800" cy="347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E8FEF6-1D98-9248-9FDC-C09D4954AB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3720" y="2116080"/>
                <a:ext cx="2635200" cy="35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3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6BB393-83B0-CF49-9561-6668CFDFE2DC}"/>
              </a:ext>
            </a:extLst>
          </p:cNvPr>
          <p:cNvSpPr/>
          <p:nvPr/>
        </p:nvSpPr>
        <p:spPr>
          <a:xfrm>
            <a:off x="7249886" y="1529205"/>
            <a:ext cx="1894114" cy="5328795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5B416-AA86-9B41-BEEA-61E2EAE5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prelude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24AD-3BDC-984F-B108-E7D2B32A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Haskell comes with a large number of built-in functions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20873-F772-2647-9234-15866C4B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4BA3C-1FAA-D849-8BCE-92591A00B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682"/>
            <a:ext cx="7249886" cy="53557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43143-472B-A741-A8D6-370564D65E30}"/>
              </a:ext>
            </a:extLst>
          </p:cNvPr>
          <p:cNvCxnSpPr/>
          <p:nvPr/>
        </p:nvCxnSpPr>
        <p:spPr>
          <a:xfrm>
            <a:off x="0" y="284117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0AA9FB-51F0-C049-B4BA-C4C0E7C9DBC2}"/>
              </a:ext>
            </a:extLst>
          </p:cNvPr>
          <p:cNvCxnSpPr/>
          <p:nvPr/>
        </p:nvCxnSpPr>
        <p:spPr>
          <a:xfrm>
            <a:off x="0" y="32657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342AD4-C8B9-8641-83B3-4A36E1EA29C5}"/>
              </a:ext>
            </a:extLst>
          </p:cNvPr>
          <p:cNvCxnSpPr/>
          <p:nvPr/>
        </p:nvCxnSpPr>
        <p:spPr>
          <a:xfrm>
            <a:off x="0" y="371203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08E877-C380-C348-BA55-DDDD8C125DC3}"/>
              </a:ext>
            </a:extLst>
          </p:cNvPr>
          <p:cNvCxnSpPr/>
          <p:nvPr/>
        </p:nvCxnSpPr>
        <p:spPr>
          <a:xfrm>
            <a:off x="0" y="420408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FAC73F-DACB-1749-91FF-94457E0F5549}"/>
              </a:ext>
            </a:extLst>
          </p:cNvPr>
          <p:cNvCxnSpPr/>
          <p:nvPr/>
        </p:nvCxnSpPr>
        <p:spPr>
          <a:xfrm>
            <a:off x="0" y="46546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FAC753-D75F-CA43-BB33-39B4EF59AC18}"/>
              </a:ext>
            </a:extLst>
          </p:cNvPr>
          <p:cNvCxnSpPr/>
          <p:nvPr/>
        </p:nvCxnSpPr>
        <p:spPr>
          <a:xfrm>
            <a:off x="0" y="510759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F084AA-9375-2344-810F-0D54DF815110}"/>
              </a:ext>
            </a:extLst>
          </p:cNvPr>
          <p:cNvCxnSpPr/>
          <p:nvPr/>
        </p:nvCxnSpPr>
        <p:spPr>
          <a:xfrm>
            <a:off x="0" y="556069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92C87F-EF41-BA42-8D53-1688566C90C9}"/>
              </a:ext>
            </a:extLst>
          </p:cNvPr>
          <p:cNvCxnSpPr/>
          <p:nvPr/>
        </p:nvCxnSpPr>
        <p:spPr>
          <a:xfrm>
            <a:off x="0" y="601111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63FE32-70CA-FA44-B627-7C3F800549ED}"/>
              </a:ext>
            </a:extLst>
          </p:cNvPr>
          <p:cNvCxnSpPr/>
          <p:nvPr/>
        </p:nvCxnSpPr>
        <p:spPr>
          <a:xfrm>
            <a:off x="0" y="646217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28F40-7DCB-3844-827E-CC3E73C68586}"/>
              </a:ext>
            </a:extLst>
          </p:cNvPr>
          <p:cNvSpPr/>
          <p:nvPr/>
        </p:nvSpPr>
        <p:spPr>
          <a:xfrm>
            <a:off x="0" y="2841172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B1FAF-EC50-344C-B9C6-081F08C15830}"/>
              </a:ext>
            </a:extLst>
          </p:cNvPr>
          <p:cNvSpPr/>
          <p:nvPr/>
        </p:nvSpPr>
        <p:spPr>
          <a:xfrm>
            <a:off x="0" y="3282339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8AE92A-B94E-D24C-B173-80FDBBB5DA2B}"/>
              </a:ext>
            </a:extLst>
          </p:cNvPr>
          <p:cNvSpPr/>
          <p:nvPr/>
        </p:nvSpPr>
        <p:spPr>
          <a:xfrm>
            <a:off x="0" y="3751627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CDC893-660A-E24C-B64B-2DAA6815D6A0}"/>
              </a:ext>
            </a:extLst>
          </p:cNvPr>
          <p:cNvSpPr/>
          <p:nvPr/>
        </p:nvSpPr>
        <p:spPr>
          <a:xfrm>
            <a:off x="0" y="4214909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04FD71-7CFF-0544-8367-48D0EAE51A8E}"/>
              </a:ext>
            </a:extLst>
          </p:cNvPr>
          <p:cNvSpPr/>
          <p:nvPr/>
        </p:nvSpPr>
        <p:spPr>
          <a:xfrm>
            <a:off x="0" y="4675115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57FBC5-32B1-EA4D-9CB9-C2F2A1C41C3A}"/>
              </a:ext>
            </a:extLst>
          </p:cNvPr>
          <p:cNvSpPr/>
          <p:nvPr/>
        </p:nvSpPr>
        <p:spPr>
          <a:xfrm>
            <a:off x="0" y="5129121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53906E-DF2F-2945-BFD2-72F5F79EFAA9}"/>
              </a:ext>
            </a:extLst>
          </p:cNvPr>
          <p:cNvSpPr/>
          <p:nvPr/>
        </p:nvSpPr>
        <p:spPr>
          <a:xfrm>
            <a:off x="0" y="5576379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4238F1-043E-D440-97FE-EFB3BC05336E}"/>
              </a:ext>
            </a:extLst>
          </p:cNvPr>
          <p:cNvSpPr/>
          <p:nvPr/>
        </p:nvSpPr>
        <p:spPr>
          <a:xfrm>
            <a:off x="0" y="6026265"/>
            <a:ext cx="9144000" cy="41840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110AC28-DD43-5A49-9C85-5D1B7C3BF625}"/>
                  </a:ext>
                </a:extLst>
              </p14:cNvPr>
              <p14:cNvContentPartPr/>
              <p14:nvPr/>
            </p14:nvContentPartPr>
            <p14:xfrm>
              <a:off x="1270080" y="2403720"/>
              <a:ext cx="7220520" cy="39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110AC28-DD43-5A49-9C85-5D1B7C3BF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880" y="2387520"/>
                <a:ext cx="7252920" cy="39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1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01FD-4AEA-5043-95BD-35C18B8B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5297D-3240-FB42-892C-3789DE8F72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Mathematical expressions vs Haskell expressions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⟺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Function application in Haskell is denoted silently using spacing, while the multiplication is denoted using the operator *</a:t>
                </a:r>
              </a:p>
              <a:p>
                <a:r>
                  <a:rPr lang="en-US" sz="2000" dirty="0"/>
                  <a:t>More example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Note that parentheses are still required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5297D-3240-FB42-892C-3789DE8F7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3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C1D7-2690-9F49-9028-7DFC876A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73ECED-BA3D-8B41-A67E-07717BFCB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195631"/>
                  </p:ext>
                </p:extLst>
              </p:nvPr>
            </p:nvGraphicFramePr>
            <p:xfrm>
              <a:off x="1691638" y="2921000"/>
              <a:ext cx="6096000" cy="2255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83682053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6240314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Haskell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663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7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3371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859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967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4426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73ECED-BA3D-8B41-A67E-07717BFCB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195631"/>
                  </p:ext>
                </p:extLst>
              </p:nvPr>
            </p:nvGraphicFramePr>
            <p:xfrm>
              <a:off x="1691638" y="2921000"/>
              <a:ext cx="6096000" cy="2255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83682053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6240314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Haskell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663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103333" r="-1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103333" r="-417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7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210345" r="-100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210345" r="-417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71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310345" r="-10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310345" r="-417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885962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371875" r="-100000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371875" r="-41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967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520690" r="-1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520690" r="-417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4264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11A659-0A1F-1C4D-AE5F-0222B62B0E10}"/>
                  </a:ext>
                </a:extLst>
              </p14:cNvPr>
              <p14:cNvContentPartPr/>
              <p14:nvPr/>
            </p14:nvContentPartPr>
            <p14:xfrm>
              <a:off x="698760" y="1287000"/>
              <a:ext cx="7474320" cy="398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11A659-0A1F-1C4D-AE5F-0222B62B0E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560" y="1270800"/>
                <a:ext cx="7506720" cy="40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0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66B9-0FEA-A647-9F6C-91FCFED1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scripts: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FC6D-B06F-F547-AD0B-44065AED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running Haskell, keep two windows open:</a:t>
            </a:r>
          </a:p>
          <a:p>
            <a:pPr lvl="1"/>
            <a:r>
              <a:rPr lang="en-US" sz="1800" dirty="0"/>
              <a:t>An editor (e.g. </a:t>
            </a:r>
            <a:r>
              <a:rPr lang="en-US" sz="1800" dirty="0" err="1"/>
              <a:t>VSCode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GHCi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F5AE7-7E82-F542-9625-395D81DA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9B166-A11F-2246-A505-D78A4E409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2"/>
          <a:stretch/>
        </p:blipFill>
        <p:spPr>
          <a:xfrm>
            <a:off x="637771" y="2246779"/>
            <a:ext cx="7868457" cy="4215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FA450-67D7-884B-B089-951CF369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20" y="3826386"/>
            <a:ext cx="7451222" cy="24430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66FA5C-FFB9-444A-A11D-4F185A4212D4}"/>
                  </a:ext>
                </a:extLst>
              </p14:cNvPr>
              <p14:cNvContentPartPr/>
              <p14:nvPr/>
            </p14:nvContentPartPr>
            <p14:xfrm>
              <a:off x="368280" y="1295280"/>
              <a:ext cx="5787000" cy="4140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66FA5C-FFB9-444A-A11D-4F185A4212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080" y="1279080"/>
                <a:ext cx="5819400" cy="41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4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6FED-4D53-1741-81CC-D2FD9481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scripts: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766E-82F9-3048-9A12-E48E2AB0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592A3D-3C5B-F44B-8C51-33EC47773679}"/>
              </a:ext>
            </a:extLst>
          </p:cNvPr>
          <p:cNvGrpSpPr/>
          <p:nvPr/>
        </p:nvGrpSpPr>
        <p:grpSpPr>
          <a:xfrm>
            <a:off x="300931" y="1132113"/>
            <a:ext cx="8345071" cy="4487795"/>
            <a:chOff x="300931" y="1132113"/>
            <a:chExt cx="8345071" cy="44877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ECB8E3-BCFB-DF41-BB4B-4F613D9FA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31" y="1132114"/>
              <a:ext cx="8345071" cy="44877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4216AD-367D-DD4E-A2A6-E8C31DC52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8" b="59457"/>
            <a:stretch/>
          </p:blipFill>
          <p:spPr>
            <a:xfrm>
              <a:off x="300931" y="1132113"/>
              <a:ext cx="8345071" cy="169817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90C773-652F-F440-898D-CCD63444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55" y="2820840"/>
            <a:ext cx="7889447" cy="259277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CCD0C4-0ECE-4E4A-8E61-81CCF8CC6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67775"/>
              </p:ext>
            </p:extLst>
          </p:nvPr>
        </p:nvGraphicFramePr>
        <p:xfrm>
          <a:off x="5399314" y="3678014"/>
          <a:ext cx="36249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>
                  <a:extLst>
                    <a:ext uri="{9D8B030D-6E8A-4147-A177-3AD203B41FA5}">
                      <a16:colId xmlns:a16="http://schemas.microsoft.com/office/drawing/2014/main" val="3681559510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3624024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:load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script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3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reload current script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32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:edit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 script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1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 current script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0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:type 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 type of 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8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 all commands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1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:quit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quit </a:t>
                      </a:r>
                      <a:r>
                        <a:rPr lang="en-US" dirty="0" err="1"/>
                        <a:t>GHCi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66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CEF64A-AF1A-9A42-AD66-E824A9A4E6D2}"/>
                  </a:ext>
                </a:extLst>
              </p14:cNvPr>
              <p14:cNvContentPartPr/>
              <p14:nvPr/>
            </p14:nvContentPartPr>
            <p14:xfrm>
              <a:off x="703080" y="1500120"/>
              <a:ext cx="7599600" cy="438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CEF64A-AF1A-9A42-AD66-E824A9A4E6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80" y="1483920"/>
                <a:ext cx="7632000" cy="44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6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1E92-D5EC-8245-BAD9-FDF9A473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scripts: Naming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865DF-8088-C04D-9549-87B126F89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names of the function and its arguments must </a:t>
                </a:r>
                <a:r>
                  <a:rPr lang="en-US" sz="2000" i="1" dirty="0"/>
                  <a:t>begin with a lower-case letter</a:t>
                </a:r>
                <a:r>
                  <a:rPr lang="en-US" sz="2000" dirty="0"/>
                  <a:t>, but can be followed by zero, more letters, digits, underscores and forward single quotes.</a:t>
                </a:r>
              </a:p>
              <a:p>
                <a:r>
                  <a:rPr lang="en-US" sz="2000" b="1" dirty="0"/>
                  <a:t>Examples</a:t>
                </a:r>
                <a:r>
                  <a:rPr lang="en-US" sz="2000" dirty="0"/>
                  <a:t>:</a:t>
                </a:r>
              </a:p>
              <a:p>
                <a:pPr marL="0" indent="0" algn="ctr">
                  <a:buNone/>
                </a:pP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myFun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fun1       arg_2         x’</a:t>
                </a:r>
                <a:endParaRPr lang="en-US" sz="2000" dirty="0"/>
              </a:p>
              <a:p>
                <a:r>
                  <a:rPr lang="en-US" sz="2000" dirty="0"/>
                  <a:t>The following list of keywords have a special meaning in the language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cs typeface="Calibri" panose="020F0502020204030204" pitchFamily="34" charset="0"/>
                  </a:rPr>
                  <a:t>By convention, list arguments in Haskell usually have the suffix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 on their name to indicate that they may contain multiple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865DF-8088-C04D-9549-87B126F89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60BFB-9DA1-7F4C-BFBD-60430340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629469-C700-9748-97DA-E680A8630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7741"/>
              </p:ext>
            </p:extLst>
          </p:nvPr>
        </p:nvGraphicFramePr>
        <p:xfrm>
          <a:off x="1600200" y="3182257"/>
          <a:ext cx="6096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987719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879468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013875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33775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252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class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data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default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deriving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8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foreign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import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2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infix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infixl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infixr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instance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newtype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then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7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type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where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89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7C38E39-072D-0C4D-8469-C52F8B1BD241}"/>
                  </a:ext>
                </a:extLst>
              </p14:cNvPr>
              <p14:cNvContentPartPr/>
              <p14:nvPr/>
            </p14:nvContentPartPr>
            <p14:xfrm>
              <a:off x="190800" y="759960"/>
              <a:ext cx="8497080" cy="481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C38E39-072D-0C4D-8469-C52F8B1BD2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00" y="743760"/>
                <a:ext cx="8529480" cy="48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9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DBC2-CD31-2243-8960-CA9ABC3A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scripts: the layout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1ED88-957F-8745-AC3C-73AE7E463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layout rule makes it possible to determine the grouping of definitions from their indentation.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It is clear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000" dirty="0"/>
                  <a:t> are local definitions for use within the body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 grouping can be made explicitly using curly parentheses and semi-colon.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Don’t use tabs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1ED88-957F-8745-AC3C-73AE7E463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3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5DD56-FC38-A849-A244-4CB7F8C2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0B1D3-439C-684F-A625-AD1DCC12298B}"/>
              </a:ext>
            </a:extLst>
          </p:cNvPr>
          <p:cNvSpPr/>
          <p:nvPr/>
        </p:nvSpPr>
        <p:spPr>
          <a:xfrm>
            <a:off x="2148838" y="1726049"/>
            <a:ext cx="45720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 = b + c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    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b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c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 = a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F32FD-FA0A-9046-87EC-8EA5FB5434E2}"/>
              </a:ext>
            </a:extLst>
          </p:cNvPr>
          <p:cNvSpPr/>
          <p:nvPr/>
        </p:nvSpPr>
        <p:spPr>
          <a:xfrm>
            <a:off x="2148838" y="3973082"/>
            <a:ext cx="45720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 = b + c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 = a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FB3174-C500-9D49-A0F4-E42BE1FFFA90}"/>
                  </a:ext>
                </a:extLst>
              </p14:cNvPr>
              <p14:cNvContentPartPr/>
              <p14:nvPr/>
            </p14:nvContentPartPr>
            <p14:xfrm>
              <a:off x="1892520" y="1511280"/>
              <a:ext cx="1867320" cy="336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FB3174-C500-9D49-A0F4-E42BE1FFF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6320" y="1495080"/>
                <a:ext cx="1899720" cy="33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6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14568</TotalTime>
  <Words>683</Words>
  <Application>Microsoft Macintosh PowerPoint</Application>
  <PresentationFormat>On-screen Show (4:3)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Consolas</vt:lpstr>
      <vt:lpstr>Menlo</vt:lpstr>
      <vt:lpstr>Wingdings</vt:lpstr>
      <vt:lpstr>Office Theme</vt:lpstr>
      <vt:lpstr>Lecture 2C</vt:lpstr>
      <vt:lpstr>Acknowledgement of Country</vt:lpstr>
      <vt:lpstr>Interactive GHCi system</vt:lpstr>
      <vt:lpstr>Standard prelude </vt:lpstr>
      <vt:lpstr>Function application</vt:lpstr>
      <vt:lpstr>Haskell scripts: setup</vt:lpstr>
      <vt:lpstr>Haskell scripts: commands</vt:lpstr>
      <vt:lpstr>Haskell scripts: Naming requirements</vt:lpstr>
      <vt:lpstr>Haskell scripts: the layout rule</vt:lpstr>
      <vt:lpstr>Haskell scripts: comments</vt:lpstr>
      <vt:lpstr>Exercise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635</cp:revision>
  <dcterms:created xsi:type="dcterms:W3CDTF">2013-04-08T01:44:14Z</dcterms:created>
  <dcterms:modified xsi:type="dcterms:W3CDTF">2020-08-08T14:55:38Z</dcterms:modified>
</cp:coreProperties>
</file>