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xml" ContentType="application/inkml+xml"/>
  <Override PartName="/ppt/notesSlides/notesSlide11.xml" ContentType="application/vnd.openxmlformats-officedocument.presentationml.notesSlide+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5.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6.xml" ContentType="application/inkml+xml"/>
  <Override PartName="/ppt/notesSlides/notesSlide28.xml" ContentType="application/vnd.openxmlformats-officedocument.presentationml.notesSlide+xml"/>
  <Override PartName="/ppt/ink/ink7.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8.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9.xml" ContentType="application/inkml+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10.xml" ContentType="application/inkml+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4"/>
  </p:notesMasterIdLst>
  <p:handoutMasterIdLst>
    <p:handoutMasterId r:id="rId75"/>
  </p:handoutMasterIdLst>
  <p:sldIdLst>
    <p:sldId id="256" r:id="rId2"/>
    <p:sldId id="258" r:id="rId3"/>
    <p:sldId id="299" r:id="rId4"/>
    <p:sldId id="300" r:id="rId5"/>
    <p:sldId id="301" r:id="rId6"/>
    <p:sldId id="307" r:id="rId7"/>
    <p:sldId id="303" r:id="rId8"/>
    <p:sldId id="302" r:id="rId9"/>
    <p:sldId id="304" r:id="rId10"/>
    <p:sldId id="305" r:id="rId11"/>
    <p:sldId id="306" r:id="rId12"/>
    <p:sldId id="260" r:id="rId13"/>
    <p:sldId id="339" r:id="rId14"/>
    <p:sldId id="335" r:id="rId15"/>
    <p:sldId id="285" r:id="rId16"/>
    <p:sldId id="286" r:id="rId17"/>
    <p:sldId id="261" r:id="rId18"/>
    <p:sldId id="263" r:id="rId19"/>
    <p:sldId id="264" r:id="rId20"/>
    <p:sldId id="266" r:id="rId21"/>
    <p:sldId id="287" r:id="rId22"/>
    <p:sldId id="265" r:id="rId23"/>
    <p:sldId id="268" r:id="rId24"/>
    <p:sldId id="270" r:id="rId25"/>
    <p:sldId id="271" r:id="rId26"/>
    <p:sldId id="288" r:id="rId27"/>
    <p:sldId id="272" r:id="rId28"/>
    <p:sldId id="274" r:id="rId29"/>
    <p:sldId id="273" r:id="rId30"/>
    <p:sldId id="276" r:id="rId31"/>
    <p:sldId id="277" r:id="rId32"/>
    <p:sldId id="279" r:id="rId33"/>
    <p:sldId id="280" r:id="rId34"/>
    <p:sldId id="278" r:id="rId35"/>
    <p:sldId id="281" r:id="rId36"/>
    <p:sldId id="282" r:id="rId37"/>
    <p:sldId id="283" r:id="rId38"/>
    <p:sldId id="284" r:id="rId39"/>
    <p:sldId id="298" r:id="rId40"/>
    <p:sldId id="340" r:id="rId41"/>
    <p:sldId id="341" r:id="rId42"/>
    <p:sldId id="342" r:id="rId43"/>
    <p:sldId id="343" r:id="rId44"/>
    <p:sldId id="344" r:id="rId45"/>
    <p:sldId id="308" r:id="rId46"/>
    <p:sldId id="309" r:id="rId47"/>
    <p:sldId id="310" r:id="rId48"/>
    <p:sldId id="311" r:id="rId49"/>
    <p:sldId id="312" r:id="rId50"/>
    <p:sldId id="313" r:id="rId51"/>
    <p:sldId id="314" r:id="rId52"/>
    <p:sldId id="336" r:id="rId53"/>
    <p:sldId id="316" r:id="rId54"/>
    <p:sldId id="317" r:id="rId55"/>
    <p:sldId id="318" r:id="rId56"/>
    <p:sldId id="319" r:id="rId57"/>
    <p:sldId id="337" r:id="rId58"/>
    <p:sldId id="320" r:id="rId59"/>
    <p:sldId id="345" r:id="rId60"/>
    <p:sldId id="322" r:id="rId61"/>
    <p:sldId id="323" r:id="rId62"/>
    <p:sldId id="346" r:id="rId63"/>
    <p:sldId id="347" r:id="rId64"/>
    <p:sldId id="348" r:id="rId65"/>
    <p:sldId id="349" r:id="rId66"/>
    <p:sldId id="350" r:id="rId67"/>
    <p:sldId id="351" r:id="rId68"/>
    <p:sldId id="352" r:id="rId69"/>
    <p:sldId id="353" r:id="rId70"/>
    <p:sldId id="354" r:id="rId71"/>
    <p:sldId id="355" r:id="rId72"/>
    <p:sldId id="356"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E1E"/>
    <a:srgbClr val="FCFF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7823"/>
  </p:normalViewPr>
  <p:slideViewPr>
    <p:cSldViewPr snapToGrid="0" snapToObjects="1">
      <p:cViewPr varScale="1">
        <p:scale>
          <a:sx n="98" d="100"/>
          <a:sy n="98" d="100"/>
        </p:scale>
        <p:origin x="157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73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9A4E90-A63D-5640-839C-72DEFDCA28BF}" type="datetimeFigureOut">
              <a:rPr lang="en-US" smtClean="0"/>
              <a:t>11/9/20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B7C916-37C3-9840-986E-83BD75C54F5A}" type="slidenum">
              <a:rPr lang="en-US" smtClean="0"/>
              <a:t>‹#›</a:t>
            </a:fld>
            <a:endParaRPr lang="en-US"/>
          </a:p>
        </p:txBody>
      </p:sp>
    </p:spTree>
    <p:extLst>
      <p:ext uri="{BB962C8B-B14F-4D97-AF65-F5344CB8AC3E}">
        <p14:creationId xmlns:p14="http://schemas.microsoft.com/office/powerpoint/2010/main" val="73395151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4T23:30:24.983"/>
    </inkml:context>
    <inkml:brush xml:id="br0">
      <inkml:brushProperty name="width" value="0.05292" units="cm"/>
      <inkml:brushProperty name="height" value="0.05292" units="cm"/>
      <inkml:brushProperty name="color" value="#FF0000"/>
    </inkml:brush>
  </inkml:definitions>
  <inkml:trace contextRef="#ctx0" brushRef="#br0">2389 11341 24575,'6'2'0,"-1"-1"0,0 0 0,-2 0 0,1-1 0,6 2 0,11-2 0,4 2 0,6-4 0,-2 2 0,0-1 0,4 1 0,-2 0 0,-8 0 0,-7 0 0,-11 0 0,-5 0 0,-1 6 0,1-4 0,0 4 0</inkml:trace>
  <inkml:trace contextRef="#ctx0" brushRef="#br0" timeOffset="5090">5576 11338 24575,'20'6'0,"6"2"0,14 3 0,4-1 0,0-2 0,-18-5 0,-1-1 0,19 3 0,1-1 0,-9 1 0,-10-3 0,-5-1 0,-6-1 0,-2 1 0,-7 0 0,0 0 0,-2-1 0,3 0 0,3 0 0,3 0 0,-1 0 0,-5 0 0,-5 0 0,-2 0 0</inkml:trace>
  <inkml:trace contextRef="#ctx0" brushRef="#br0" timeOffset="44592">9249 11430 24575,'36'6'0,"8"-1"0,-11-1 0,2-1 0,0 0 0,1-1 0,-2-1 0,-1 0 0,-5 1 0,-3 0 0,8-1 0,-10 1 0,-4-1 0,-10-1 0,-2 1 0,-6-1 0,-2 1 0,-1-1 0</inkml:trace>
  <inkml:trace contextRef="#ctx0" brushRef="#br0" timeOffset="46228">12473 11380 24575,'15'0'0,"15"2"0,4 0 0,-10 0 0,5 0 0,14 2 0,4 0 0,-5-2 0,0 1 0,7 1 0,-3 0 0,-16-3 0,-7 1 0,-5-1 0,-15-1 0,-4 0 0,-1 0 0</inkml:trace>
  <inkml:trace contextRef="#ctx0" brushRef="#br0" timeOffset="48608">15038 11407 24575,'9'1'0,"1"0"0,0 1 0,-2-1 0,-2-1 0,8 0 0,12 0 0,8 0 0,-6-2 0,1 0 0,-4 1 0,1-1 0,4-2 0,-1 0 0,12 0 0,-16 0 0,-17 2 0,-7 2 0,-2 0 0</inkml:trace>
  <inkml:trace contextRef="#ctx0" brushRef="#br0" timeOffset="54310">12249 7914 24575,'26'4'0,"-2"0"0,9 1 0,-5-2 0,-4 0 0,-2-2 0,-5 1 0,-7-1 0,-5-1 0,-2 0 0,1 0 0,4 1 0,5-1 0,7 1 0,7 1 0,4-2 0,-6 2 0,-8-2 0,-14 0 0,-3 0 0,-4 0 0</inkml:trace>
  <inkml:trace contextRef="#ctx0" brushRef="#br0" timeOffset="71592">11858 4300 24575,'24'-4'0,"9"0"0,14-2 0,-14 3 0,3 0-1351,1 2 1,2 0 1350,-4 0 0,2-1 0,1 0 0,-3 1 0,0 1 0,0-1 0,12-2 0,-1 1 429,-7 0 0,-4 1-429,3-1 445,-3 1-445,-18 1 0,3-2 0,3 4 0,18 0 0,-11 0 0,3 0 363,3-1 1,2 0-364,-6 1 0,3-1 0,-2 1 0,11-1 0,-2 0 0,-3 1 0,-1-1 0,-10 0 0,-3 0 0,2-1 0,-12 0 0,-6 0 0,-9 0 0,-7 3 0,-22 12 0,13-8 0,-10 8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4T23:50:25.716"/>
    </inkml:context>
    <inkml:brush xml:id="br0">
      <inkml:brushProperty name="width" value="0.05292" units="cm"/>
      <inkml:brushProperty name="height" value="0.05292" units="cm"/>
      <inkml:brushProperty name="color" value="#FF0000"/>
    </inkml:brush>
  </inkml:definitions>
  <inkml:trace contextRef="#ctx0" brushRef="#br0">20333 9961 24575,'48'-2'0,"0"-1"0,0 1 0,1-1 0,-1 1 0,-3 0 0,1 0 0,-1 0 0,-4 0 0,-5 0 0,4-1 0,-4 0 0,11 0 0,-2 0 0,-16 2 0,-2-1 0,1 0 0,-3 1 0,-8 0 0,-11 1 0,-6-1 0,-17 4 0,11-2 0,-12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4T23:35:16.125"/>
    </inkml:context>
    <inkml:brush xml:id="br0">
      <inkml:brushProperty name="width" value="0.05292" units="cm"/>
      <inkml:brushProperty name="height" value="0.05292" units="cm"/>
      <inkml:brushProperty name="color" value="#FF0000"/>
    </inkml:brush>
  </inkml:definitions>
  <inkml:trace contextRef="#ctx0" brushRef="#br0">1875 15651 24575,'26'-35'0,"1"-1"0,0 0 0,-1 0 0,1 0 0,0 1 0,2-5 0,1 0 0,-1 1 0,-1 0 0,-1 2-668,1-2 0,-2 3 1,0-2-1,2-5 668,-7 10 0,2-4 0,0-1 0,1-2 0,0-1 0,-1 0 0,0 1 0,-2 3-547,2-6 1,-2 3 0,0 0 0,0 0 0,0-2 0,1-2 181,-2 4 1,1-1 0,0-2 0,1-2 0,0 1 0,-1-1 0,0 1 0,-1 2 0,-2 1 283,2-6 0,-1 1 0,-2 2 1,0 0-1,0-1 0,1-2 81,-3 6 0,1-1 0,-1-2 0,1 1 0,0-1 0,-1 1 0,0 2 0,0 1 0,0-2 0,0 2 0,0 2 0,-1-1 0,0 1 0,1-1 0,-1-2 0,2-1 0,-1 0 0,-1 1 0,0 2 0,-2 3 0,3-7 0,-1 3 0,-2 4-249,1-4 1,-2 1 248,0-6 0,-1 0 0,0 3 0,-2-1 0,1-3 0,-1-1 0,-3-2 0,-2 1 0,1 10 0,-1 2 0,-2 1 0,-1 0 0,1 4 0,1 1 351,0 1 0,1 1-351,1-3 0,0 2 3276,4-16-2196,-4 18 1,1-2-1081,2-2 0,-1-1 1001,-2-10 1,0-1-1002,3-3 0,-1 0 0,-4 5 0,-1 1 212,2 1 1,-2 2-213,-2 5 0,-1 1 0,0-1 0,1-1 0,-3 3 0,0 1 72,0-18-72,1 22 0,0 0 0,0-17 0,1 15 0,0-1 0,-2 0 0,0-2 0,-1 1 0,0-1 0,-2 1 0,-2-1 108,-4-8 0,-2-1-108,-1 6 0,-1 0 0,-1-9 0,-1 0 0,3 10 0,0 2 236,6 4 1,0 2-237,-7-14 0,3 13 0,-5 1 0,-2 3 0,-3 5 879,-7-1-879,8 7 0,-2 0 0,-7-3 0,-3-2-799,-11-2 1,-2 1 798,15 5 0,-1 0 0,-1 0 0,-6-1 0,-2 0 0,-1 1-641,1 3 0,-1 1 1,0 0 640,1-2 0,1 1 0,0 1 0,0 2 0,2 2 0,2-1 0,-1-2 0,2 1-1639,0 3 1,1 1 467,11 0 0,0 1 1171,-3 0 0,1 2 0,1 2 0,0 1 0,1 3 0,-1 2 0,0 3 0,0 3 122,-6 8 1,1 5-123,0 5 0,1 3 0,9-11 0,1 1 0,1 1 0,2 1 0,0 0 0,2 0 0,0 4 0,1 0 583,-2 5 1,2 1-584,5-6 0,2 1 0,-1-1 0,0 2 0,0 2 1092,1 4 0,1 2 0,0 1-1034,0-7 0,0 1 1,0 1-1,0 3-714,1 2 1,0 2-1,0 2 1,0 1 0,0-1 408,2-6 1,-1 0 0,1 1-1,-1 0 1,1 0 0,-1 2 246,1-3 0,0 1 0,-1 0 0,1 1 0,0 0 0,0-1 0,0-1 0,0 5 0,0 0 0,0 0 0,1-1 0,-1-1 0,1-2-319,-2 1 1,1-2 0,0 0-1,-1-1 1,1 0 318,-1 9 0,0-1 0,0 0 0,0-3-344,1-7 1,0-1 0,0-1 0,0 1 343,-1 3 0,0 0 0,1 1 0,-1-2 0,-2 9 0,0-1 0,1-2 205,2-7 0,0-2 1,0 1-206,-1 0 0,-1 1 0,1-1 0,2-4 0,-1-2 0,1 2 0,0 5 0,0 1 0,0 0 0,0 1 0,1 1 0,-1-1 0,0-2 0,-1 0 0,1 0 0,1-1 0,0 1 0,0-2 0,-2 11 0,1-1 0,0-4 0,0 0 1638,-1-4 0,-1 0-1617,0-1 0,-1-1-21,0-3 0,-1 1 0,-1 2 0,-1-1 0,1-4 0,0-1 0,-4 5 0,0-1 0,0-3 0,1-2 0,-1 3 0,0 0 0,1 1 0,-1-1 1429,3-4-1,0-1-1428,0 2 0,0-2 2669,-10 19-2669,5-8 0,-7 5 0,9-21 0,1 1 0,-1 2 0,-1 1 0,-2 5 0,-1-1 0,2-5 0,0-1 0,0 1 0,0 1 0,1-5 0,1 1 844,1 0 0,1 1-844,-2 20 737,2-7-737,7-3 52,1-12-52,1 4 0,1-8 0,2-1 0,2-3 0,3 1 0,4-2 0,4 1 0,3 2 0,4-3 0,-1 1 0,9 1 0,1-2 0,10 7 0,-6-7 0,6 6 0,-4-8 0,1 3 0,-3-7 0,-11-2 0,-8-4 0,-9-1 0,-4 0 0,0 0 0,1-2 0,5 1 0,7-4 0,5-1 0,5-5 0,-3 1 0,4-4 0,-6 6 0,2 1 0,-4 2 0,-6 4 0,-1-1 0,1 0 0,2-5 0,8-1 0,2-4 0,-1 1 0,-1-1 0,-8 4 0,2 0 0,-4 1 0,0 2 0,2 0 0,-6 0 0,0 2 0,-7 0 0,-2 3 0,-2-1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4T23:36:31.030"/>
    </inkml:context>
    <inkml:brush xml:id="br0">
      <inkml:brushProperty name="width" value="0.05292" units="cm"/>
      <inkml:brushProperty name="height" value="0.05292" units="cm"/>
      <inkml:brushProperty name="color" value="#FF0000"/>
    </inkml:brush>
  </inkml:definitions>
  <inkml:trace contextRef="#ctx0" brushRef="#br0">24019 7720 24575,'50'2'0,"-1"-1"0,-4 0 0,0-1 0,-14 0 0,-2 0 0,-8 0 0,-10 0 0,0 0 0,13 0 0,16 0 0,-14 1 0,1 0 0,-2-1 0,0 1 0,20 0 0,-4-1 0,-3 0 0,-2 0 0,-4 0 0,-3 2 0,-1-2 0,0 1 0,0-1 0,-2 0 0,2-1 0,0 1 0,1-2 0,3 2 0,-11 0 0,2 0 0,-12 0 0,1 0 0,-3 0 0,1 0 0,-2 0 0,-2 0 0,-1 0 0,0-1 0,-1 1 0,-2-2 0,-2 2 0,-1-1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4T23:36:54.239"/>
    </inkml:context>
    <inkml:brush xml:id="br0">
      <inkml:brushProperty name="width" value="0.05292" units="cm"/>
      <inkml:brushProperty name="height" value="0.05292" units="cm"/>
      <inkml:brushProperty name="color" value="#FF0000"/>
    </inkml:brush>
  </inkml:definitions>
  <inkml:trace contextRef="#ctx0" brushRef="#br0">6402 15924 24575,'0'35'0,"1"4"0,-3-2 0,0 2 0,1-9 0,0 0-448,-1 13 1,0 1 447,0-13 0,0-2 0,1-1 0,-1 0 294,1 14-294,1-18 149,0-14-149,0-10 0,3-6 0,4-1 0,-3 1 0,2 1 0</inkml:trace>
  <inkml:trace contextRef="#ctx0" brushRef="#br0" timeOffset="832">6791 15947 24575,'-21'18'0,"-6"12"0,8-7 0,-1 8 0,7-3 0,5-9 0,1 12 0,1-10 0,3 7 0,1-6 0,3-5 0,0-3 0,4-5 0,0 3 0,5-1 0,1 2 0,7-2 0,-1-2 0,1-3 0,-1-7 0,-2-4 0,1-5 0,2-2 0,1-3 0,-2 2 0,-1 2 0,-4-2 0,-4 3 0,2-3 0,-4 1 0,0 0 0,-2-5 0,-1-3 0,-3-7 0,-7-4 0,-1 6 0,-3 4 0,-1 9 0,1 4 0,1 4 0,1 1 0,1 3 0,-1-2 0,-4 0 0,-1 1 0,-1 0 0,2 1 0,3 0 0,3 0 0,-1 0 0,6 1 0,-1 0 0</inkml:trace>
  <inkml:trace contextRef="#ctx0" brushRef="#br0" timeOffset="1653">7066 16011 24575,'-11'7'0,"0"-1"0,2 11 0,1 1 0,0 8 0,2 2 0,1 3 0,3 4 0,2-6 0,6 1 0,8-8 0,5-6 0,7-2 0,-3-7 0,0-3 0,-9-3 0,6-5 0,-5-3 0,9-6 0,3-3 0,3-2 0,-5 2 0,-1-1 0,-16 3 0,0-4 0,-5 3 0,-2-6 0,-1 5 0,-2-2 0,-6 2 0,-2-1 0,-17-6 0,2 8 0,-8-5 0,1 13 0,9 2 0,0 2 0,8 3 0,6-2 0,4 2 0,3 0 0,-3 0 0,-6 3 0,-2-1 0,2 0 0,4 0 0</inkml:trace>
  <inkml:trace contextRef="#ctx0" brushRef="#br0" timeOffset="9900">6404 11343 24575,'-3'37'0,"0"-9"0,-1 3 0,2-15 0,1-2 0,-1-7 0,1 1 0,0 2 0,0 0 0,-1-3 0,2-3 0,0-3 0,0 0 0,0 0 0</inkml:trace>
  <inkml:trace contextRef="#ctx0" brushRef="#br0" timeOffset="10609">6535 11398 24575,'-2'17'0,"-1"1"0,1-1 0,1-2 0,1 0 0,1-4 0,0 2 0,12 1 0,1-3 0,8 4 0,-3-8 0,4-4 0,-4-5 0,11-9 0,-2-1 0,1-11 0,-8 5 0,-7-2 0,-9 2 0,-2 0 0,-5-2 0,-3 3 0,-3 3 0,-4 4 0,0 2 0,-1 1 0,0 2 0,4 1 0,3 3 0,1 2 0,-3 2 0,-5 2 0,-2 3 0,-4 2 0,5-2 0,1 0 0,7-4 0,5-1 0,1-2 0</inkml:trace>
  <inkml:trace contextRef="#ctx0" brushRef="#br0" timeOffset="11098">6801 11403 24575,'7'17'0,"0"-1"0,-2 5 0,0-5 0,-1 5 0,3-3 0,1 1 0,4-5 0,-4-6 0,3-4 0,-6-2 0,2-3 0,0-4 0,1-3 0,0-5 0,0-7 0,-4-5 0,-4-10 0,-7-4 0,-4 14 0,-5-1-469,-15-6 1,-3 2 0,17 11 0,-1 2 0,-8-1 0,-1 0 0</inkml:trace>
  <inkml:trace contextRef="#ctx0" brushRef="#br0" timeOffset="59226">1056 4863 24575,'25'5'0,"10"-1"0,5 2 0,5-1 0,-9-2 0,1-1-358,-4 0 0,3 0 0,-3 0 358,5 1 0,-1 0 0,-1-3 0,0 1 0,1 2 0,0 0 0,-1-2 0,3 0 0,7 1 0,6-1 0,-2 1 0,-5 0 0,-1 0 0,3-1-656,-8 1 1,4-1-1,0 0 1,1 0 0,-2 0 292,4 1 0,-2 0 0,1-1 0,1 1-216,-1-2 1,2 0-1,1 0 1,0 0 0,-1 0 578,1 0 0,-1 0 0,1 0 0,0-1 0,0 0 0,-4 0 0,1-1 0,1 0 0,-1 0 0,1 0 0,-1 1 0,0-1 0,1 1 0,-1-1 0,0 1 0,0 0 0,-2-1 0,5 1 0,-2-1 0,0 0 0,0 1 0,0 0-503,1 0 1,1 0-1,-1 1 1,0-1 0,-2 0 502,5 1 0,-2-1 0,-1 0 0,0 1-190,-2-1 1,-1 1 0,0 0 0,-1 0 189,-2-1 0,-1 0 0,-1 1 0,-2-1 0,3 1 0,-3 0 0,1 0 0,2-1 0,0 0 0,-1 1 0,-4 0 0,-1 0 0,2-1 0,4 0 0,2-1 0,0 0 0,-1 2 0,1 0 0,-1 0 0,-4-1 0,-1 0 0,1 0 0,4 2 0,0 0 0,0 0 0,-5 0 0,-2 0 0,2 0 0,7 0 0,1 0 0,1 0 0,4 0 0,0 0 0,0-1 177,0 0 1,-1 1 0,2-2-178,-9 0 0,1 0 0,0-1 0,-1 1 0,10-1 0,-2 0 0,0-1 648,-3 0 1,-1-1 0,0 0-649,-3 2 0,-1 0 0,-2 0 1220,5-1 0,-2 1-1220,1 2 0,-1 0 0,-3 0 0,0 0 0,0 0 0,-1 0 0,0 0 0,-1 0 796,-8 0 0,-2 0-796,9 0 2648,-11-1-2648,-10 1 2015,-5-2-2015,-5 1 790,-1 1-790,-4 0 0,-36 4 0,26-2 0,-26 2 0</inkml:trace>
  <inkml:trace contextRef="#ctx0" brushRef="#br0" timeOffset="61393">3242 4479 24575,'8'25'0,"-3"8"0,-1 4 0,-3-12 0,0 1 0,1 0 0,0 1 0,1 1 0,0 0 0,0 4 0,0 2 0,3-1 0,1 0 0,-1 4 0,1-1 0,0-3 0,-1-3 0,4 12 0,-7-19 0,-1-15 0,-2-2 0,2 2 0,1 1 0,-1 2 0,1-4 0,-2-1 0,0-1 0,0 3 0,0 9 0,-1 11 0,2 6 0,-2-2 0,0-6 0,0-13 0,0-5 0,-1-6 0,1-1 0,-1-9 0,1 5 0,-1-5 0,0 6 0</inkml:trace>
  <inkml:trace contextRef="#ctx0" brushRef="#br0" timeOffset="62203">3331 5281 24575,'-19'0'0,"1"0"0,-5 0 0,8 0 0,3 0 0,7 0 0,2 0 0,1 1 0,0-1 0,-3 1 0,-1-5 0,-7-3 0,2-2 0,3 2 0,3 2 0</inkml:trace>
  <inkml:trace contextRef="#ctx0" brushRef="#br0" timeOffset="62743">3242 4576 24575,'-40'-7'0,"1"0"0,6 2 0,5 0 0,8 2 0,12 3 0,4 0 0,2 0 0,0 0 0,1 0 0</inkml:trace>
  <inkml:trace contextRef="#ctx0" brushRef="#br0" timeOffset="63576">3206 3939 24575,'-3'16'0,"1"1"0,-4 5 0,3-4 0,-1-9 0,2-3 0,2-4 0,2 0 0,2 1 0,5 5 0,6 5 0,0 7 0,1 4 0,-4 1 0,-6 3 0,-2-4 0,-2-3 0,-5-1 0,-2-6 0,-4-1 0,3-6 0,0-4 0,-6-3 0,-2-3 0,-5 0 0,3-2 0,7 1 0,1 0 0,1-2 0,0-1 0,-3-8 0,1 1 0,2 2 0,2 5 0</inkml:trace>
  <inkml:trace contextRef="#ctx0" brushRef="#br0" timeOffset="63935">3133 3959 24575,'12'-10'0,"8"-6"0,4 1 0,11-8 0,-5 9 0,-7 1 0,-10 8 0,-9 1 0,-5 4 0,-6 1 0,-12 7 0,9-4 0,-5 4 0</inkml:trace>
  <inkml:trace contextRef="#ctx0" brushRef="#br0" timeOffset="64748">1489 4493 24575,'-21'31'0,"7"-11"0,-2 1 0,-1 0 0,-1 1 0,-6 7 0,-1 0 0,6-7 0,1-1 0,-1 1 0,1-2 0,-3 6 0,2-6 0,6-2 0,3-8 0,0 5 0,0 1 0,-1 8 0,5-9 0,1-1 0,6-10 0,6-3 0,-4 1 0,4-2 0</inkml:trace>
  <inkml:trace contextRef="#ctx0" brushRef="#br0" timeOffset="65185">1738 4522 24575,'-7'19'0,"-8"7"0,-19 9 0,11-7 0,-1 1-927,-5 2 0,0 2 927,1 2 0,2 0 0,1-4 0,3-2 299,7-6 1,1-1-300,-6 10 306,12-15-306,5-7 0,2-6 0,4 0 949,1-3-949,7 1 0,15-5 0,-13 2 0,8-2 0</inkml:trace>
  <inkml:trace contextRef="#ctx0" brushRef="#br0" timeOffset="65625">2115 4658 24575,'-9'13'0,"-7"8"0,-5 0 0,-6 8 0,6-8 0,-3 3 0,6-8 0,2 1 0,6-8 0,5-2 0,3-5 0,1 2 0,-1 0 0,-1 2 0,1-2 0,-1 3 0,0-2 0,2-1 0,0-2 0,2-1 0,0-1 0</inkml:trace>
  <inkml:trace contextRef="#ctx0" brushRef="#br0" timeOffset="66051">2349 4673 24575,'-15'27'0,"0"-3"0,1-1 0,-1 2 0,0-4 0,1 1 0,0 0 0,2 0 0,-10 16 0,12-16 0,4-8 0,3-10 0,2-1 0,1-2 0</inkml:trace>
  <inkml:trace contextRef="#ctx0" brushRef="#br0" timeOffset="66448">2740 4622 24575,'-1'14'0,"-4"4"0,-8 7 0,-3 1 0,-5 4 0,-1 0 0,2-3 0,-2 4 0,5-4 0,3-5 0,7-2 0,3-9 0,3-2 0,3-3 0,-1-1 0,3-3 0,3 0 0,8-4 0,18-5 0,-14 4 0,5-4 0</inkml:trace>
  <inkml:trace contextRef="#ctx0" brushRef="#br0" timeOffset="66771">2967 4773 24575,'-3'19'0,"-4"3"0,-2 2 0,-8 6 0,5 1 0,-3-2 0,6-7 0,4-11 0,0-7 0,0-4 0,1 0 0,2 0 0</inkml:trace>
  <inkml:trace contextRef="#ctx0" brushRef="#br0" timeOffset="69393">4461 4484 24575,'4'21'0,"0"7"0,-2 2 0,-1 10 0,0 4 0,0-11 0,0 1-347,-1 1 0,0 3 1,0-2 346,1-1 0,0-3 0,-1-1 0,0-3 255,0 9-255,0-9 0,-1-5 0,0-5 0,0 9 0,0-2 785,0 4-785,0-4 0,1-10 0,0-6 0,0-3 0,1-4 0,6 2 0,6-5 0,11 2 0,3-3 0,5 1 0,-5 0 0,-7 0 0,-8 1 0,-9-1 0,-2-1 0,-2-2 0,-1 0 0,0 0 0,1 2 0</inkml:trace>
  <inkml:trace contextRef="#ctx0" brushRef="#br0" timeOffset="69877">4511 4535 24575,'26'2'0,"-4"-1"0,12-5 0,-5 0 0,-9-2 0,-4 2 0,-14 2 0,-6-5 0,2 4 0,-2-3 0</inkml:trace>
  <inkml:trace contextRef="#ctx0" brushRef="#br0" timeOffset="70547">4300 3872 24575,'37'-8'0,"0"-1"0,-10 4 0,-2-1 0,19-7 0,-29 12 0,-5 11 0,-4 8 0,2 14 0,-4-2 0,-2 17 0,-2-11 0,-2 12 0,0-15 0,1-7 0,1-10 0,0-9 0,0-3 0,6 1 0,-4-4 0,4 3 0</inkml:trace>
  <inkml:trace contextRef="#ctx0" brushRef="#br0" timeOffset="71203">4852 4512 24575,'-2'19'0,"-5"5"0,-7 4 0,-3 2 0,6-8 0,-2 1 0,-1 6 0,-2 4 0,3-4 0,-3 15 0,6-12 0,3-2 0,3-10 0,-1 0 0,4-14 0,-2-1 0,10-13 0,-5 6 0,4-7 0</inkml:trace>
  <inkml:trace contextRef="#ctx0" brushRef="#br0" timeOffset="71619">5086 4500 24575,'-2'16'0,"-4"5"0,-9 12 0,-3 8 0,4-18 0,0-1 0,3 1 0,0 0 0,-13 17 0,13-9 0,3-11 0,7-10 0,0-7 0,1-1 0,-1-2 0,1 1 0</inkml:trace>
  <inkml:trace contextRef="#ctx0" brushRef="#br0" timeOffset="72035">5340 4574 24575,'-11'29'0,"-3"0"0,-3 6 0,3-14 0,0 0 0,2 2 0,0 1 0,-5 10 0,1-1 0,-3 9 0,11-17 0,1-2 0,4-10 0,2 0 0,1-8 0,0-1 0,1-3 0,-1 0 0,1-1 0</inkml:trace>
  <inkml:trace contextRef="#ctx0" brushRef="#br0" timeOffset="72452">5729 4622 24575,'-1'16'0,"-7"9"0,-13 17 0,7-15 0,-2 1 0,-6 4 0,0 0 0,6-5 0,1 0 0,-1-2 0,2-2 0,2 12 0,5-10 0,4-10 0,6-11 0,10-13 0,5-7 0,-4 3 0,-1 0 0</inkml:trace>
  <inkml:trace contextRef="#ctx0" brushRef="#br0" timeOffset="72836">6021 4719 24575,'-4'12'0,"-2"2"0,-7 10 0,1 1 0,-5 7 0,3 4 0,4-12 0,2-3 0,7-17 0,0-3 0,1-1 0</inkml:trace>
  <inkml:trace contextRef="#ctx0" brushRef="#br0" timeOffset="95358">4661 7203 24575,'-47'4'0,"0"0"0,7-1 0,-4 1 0,0 0 0,2-1 0,1 0 0,2 0 0,-3 0 0,-5 1 0,-6 2 0,2-1 0,8 0-876,3 0 1,3 1 875,4 0 0,-1 2 0,2 2 0,-6 7 0,0 2-1093,8-5 1,-2 0 0,-3 3 1041,-3 1 1,-3 1-1,-3 2 1,-3 2 50,7-3 0,-3 1 0,-3 1 0,0 1 0,-1 0 0,1 0 0,3-1-477,-2 0 0,3 0 0,-1-1 0,1 1 0,-1 0 0,0 1 477,0-1 0,-2 1 0,0 1 0,0 0 0,1 0 0,2-2 0,2 0 0,0 1 0,2-1 0,1 0 0,2-1 0,1 0 0,-1 2 0,2-1 0,0 1 0,-1 0-517,-5 2 0,0 1 0,-1 0 0,3 2 517,4-1 0,1 2 0,2 0 0,1 0 0,-5 7 0,2 0 0,1 2 0,7-4 0,1 1 0,0 2 0,1-1 0,2 1 0,0 1 0,0 0 0,0 1-365,1-4 0,1 0 0,-1 1 0,1 0 0,-1 0 365,1 2 0,-1 0 0,1 1 0,0-1 0,0-1 0,-1 4 0,1-1 0,0 0 0,1 1 5,-1 1 1,1 1 0,0 0 0,1-1-6,-3 4 0,1-1 0,0 3 0,5-12 0,0 1 0,0 2 0,0 0 0,-1 1-143,1 0 1,0 0 0,0 1 0,-1 0 0,1 2 0,0-1 142,0-2 0,2 0 0,-1 1 0,0 0 0,-1 1 0,0 2 0,-1 1-152,1-5 1,-1 2 0,-1 2 0,0 0 0,0 0 0,-1 2 0,0-1 0,0 0 0,0 1 0,0-2 151,0 1 0,0 0 0,-1 0 0,1 0 0,0 0 0,-1 0 0,0 0 0,-1 1 0,1 0 0,-2 0-78,2-3 1,0 1 0,-1-1 0,0 2 0,0-1 0,-1 1 0,0-1-1,1 1 1,-1-1 0,0 0 0,0-1 0,0 0 77,0 0 0,-1 1 0,0 0 0,0 0 0,1-1 0,-1 0 0,0-1 0,0-1 0,1 0 0,0-1 0,0-1-96,-2 6 0,1-2 1,-1-1-1,1-1 0,0 0 1,1-1-1,-1-1 0,1-1 96,-5 6 0,0 0 0,1 0 0,0-3 0,2-2 0,1-2 342,1-1 1,2-2 0,1-2-1,0 0-342,-4 8 0,0-1 0,2-1 797,5-5 1,2-1-1,1-4-797</inkml:trace>
  <inkml:trace contextRef="#ctx0" brushRef="#br0" timeOffset="95358">-1 15668 12494,'14'28'0,"5"9"0,0 0 0,0 1 0,0 0 0,4 5 0,0 0 0,0 1 0,1-1 0,-2-3 0,0-1 0,0 1 0,1-1 0,1 1 0,1-1 0,0 1 0,0-3 0,-3-3 0,0-2 0,0-1 0,-1-2 1638,10 12 0,-1-5-1331,-5-10 1,0-4 2192,10-1-2500,-12-11 0,1 0 0,2 2 0,1-1 0,2-1 0,1 0 0,-3-1 0,-1 0 0,23 0 0,-24-7 0,1-4 0,3-3 0,2-3 533,6-4 0,1-3-533,5-6 0,-1-2 0,-4 0 0,-1-1 0,-10 3 0,1 0 0,-3-1 0,3-6 0,-2-2 0,3-5 0,-2-3 0,-5 4 0,-3-2 0,-5 6 0,-2-2 0,1 0 561,-1 0 0,-1-1 1,0 0-562,0-2 0,0-1 0,0 1 0,2-13 0,1 2 0,-1 9 0,2 0 0,3-7 0,3-2 0,-6 16 0,0 0 0,1-2 0,5-9 0,2-3 0,-2-2-820,-3 7 1,-1-1 0,0-2 0,0-2 528,-2 6 0,0-2 1,0 0-1,0-2 1,0 0-1,0 1 291,0 1 0,0 0 0,0-1 0,0 1 0,0-2 0,-1-1 0,0 1 0,-1-2 0,0-1 0,1-1 0,-2 1 0,1 1 0,0 1 0,-1 1 0,1 1 0,-1 1 0,0 0 0,0 0 0,-1 0-451,0-1 1,0 0 0,0 0 0,-1 0 0,0 1 0,1 1 450,2-10 0,-1 1 0,1 2 0,1-1-383,0 3 1,2 1-1,-1 0 1,2 0 382,-3 6 0,0 0 0,1 0 0,1 0 0,1-1 0,4-4 0,2-1 0,0-1 0,2 0 0,0-2-327,-4 8 1,1-1 0,0-1 0,1 0-1,0-1 1,1 0 0,0-1 326,-1 2 0,2 0 0,-1-2 0,2 1 0,-1-1 0,0 1 0,0 0 0,0 0-37,0-2 1,1 0-1,-1 1 1,0-1-1,-1 1 1,1 0-1,0 0 37,1-1 0,-1 0 0,1 0 0,-1 1 0,1 0 0,-2 1 0,0 1-31,-1 2 1,-1 0-1,0 2 1,-1 1-1,1 0 1,0 0 30,4-5 0,1 1 0,-1 1 0,1 1 0,-1 1 199,2-1 1,0 2 0,-1 1 0,0 2-200,3-2 0,0 2 0,0 3 0,-2 4 0,1 3 0,-1 1 0,8-7 0,0 0 0,-8 7 0,0 0 0,1-2 0,2-4 0,0-2 0,0-2 529,2-3 0,-1-1 0,1-2-529,-4 4 0,0 0 0,1-1 0,-1-1 0,1 0 0,-1-1 0,0 0 0,0 0 0,0 0 0,0 1 0,-1-1 0,1 1 0,-2 2 0,0 0 0,-1 0 0,-1 2 861,2-4 1,-3 1 0,0-2-862,2-3 0,-1-2 0,-2-1 0,-2-2 0,-2-2 0,0-2-83,-3 4 0,-1-2 0,0-2 0,1-1 83,-4 9 0,0-2 0,1-1 0,-1 0 0,0-1 0,-2 2 0,1-6 0,-1 0 0,0 1 0,-1-2 0,0-1-404,-1 3 0,1-2 1,-1-1-1,0 1 0,0-1 1,-2 1 403,-1 4 0,-1 1 0,0 0 0,-1 0 0,0 0 0,-1-2 0,0 4 0,0-1 0,0-1 0,-1 0 0,0 0 0,-1 0 0,0 0 0,-1-1 0,0 0 0,-1-1 0,0 1 0,0 0 0,0 0 0,0 1 0,0-2 0,0-1 0,-1 2 0,1 0 0,-2-1 0,1 1 0,-2 0 0,-1 0 0,0 0 0,0 0 0,0 1 0,-1 2-69,1 0 0,0 0 0,0 2 1,0 0-1,0 0 69,-3-9 0,-1-1 0,1 1 0,0 1 7,2 6 0,-1 1 1,1 1-1,1 2-7,-1-5 0,2 3 0,0 1 1149,-1-12 1,2 3-1150,1 14 0,2 2 0,-1-3 0,1 2 1638,0 3 0,0 2-688,-2-19 2326,-1-1-3023,-4 14 1919,-3 0-2172,-1 13 787,-1 5-787,-3 6 0,3 5 0,-4 1 0,1 2 0,-4 1 0,-10 3 0,-2 0 0,-9 6 0,3 3 0,-1 5 0,15-4 0,-1 1 0,2 1 0,0 0 0,-2 1 0,0 3 0,2 4 0,3-1 0,-2-2 0,5 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4T23:39:41.577"/>
    </inkml:context>
    <inkml:brush xml:id="br0">
      <inkml:brushProperty name="width" value="0.05292" units="cm"/>
      <inkml:brushProperty name="height" value="0.05292" units="cm"/>
      <inkml:brushProperty name="color" value="#FF0000"/>
    </inkml:brush>
  </inkml:definitions>
  <inkml:trace contextRef="#ctx0" brushRef="#br0">16106 1203 24575,'-1'44'0,"0"0"0,0 1 0,0-1 0,1 0 0,-1 0 0,0 4 0,0 2 0,1-2 0,0-7 0,-1-12 0,2-3 0,3-3 0,0 3 0,7-3 0,4-2 0,0-5 0,12-5 0,-4-8 0,4-1 0,10 0 0,4-1-563,-5-1 1,2-2 0,0 2 562,-3-1 0,-1 1 0,2 0-749,10-1 0,3 0 1,-2 0 748,-7 1 0,0 0 0,1 0-685,-1 0 1,1 0 0,2 0-1,-1 0 685,-1 1 0,0 0 0,0-1 0,0 1 0,1 0 0,-1 0 0,0 0 0,1 0 0,3-1 0,2 1 0,-1 0 0,-3 0 0,2 1 0,-3-1 0,-1 1-30,-2-2 0,-2 0 1,-4 0 29,13 2 1231,-36-2-1231,-32-5 338,-12-2 0,-3-2 1,0 1-1,7 0 0,1 1 1</inkml:trace>
  <inkml:trace contextRef="#ctx0" brushRef="#br0" timeOffset="1991">16084 1222 24575,'0'8'0,"1"2"0,-1 5 0,1 3 0,-1-2 0,0-1 0,0-5 0,0-3 0,0-1 0,1-4 0,-2-18 0,0-1 0,-2-10 0,1 8 0,0 8 0,2 6 0,-1-1 0,1 3 0,3 0 0,37 2-1384,4 1 1,7 0 1383,-16 1 0,3 0 0,1-1 0,2 1-563,-2 0 1,2 0 0,1-1-1,-1 1 1,-2 0 562,1 0 0,-1 0 0,-2 0 0,0 0 0,11 0 0,-1 0 0,-5 0-20,-5-3 1,-5 0 19,-6 1 0,-1-2 0,11-2 0,-17 0 2322,-8 3-2322,-9 0 3242,-1 1-3242,-5 1 54,-28 0-54,3 2 0,-1 0 0,-12-1 0,-6 4 0</inkml:trace>
  <inkml:trace contextRef="#ctx0" brushRef="#br0" timeOffset="2845">16148 1524 21891,'42'3'0,"1"0"0,-1-1 0,0 0 0,1-1 0,2-1 0,3 1-547,-7-1 1,2 1 0,1 0 0,1-1 0,1 0 0,-1 0-1,2-1 1,1 0 0,0-1 0,1 1 0,0-1 0,1 1 136,-7 0 0,1 0 1,1 0-1,0 1 1,0-1-1,-1 1 0,0-1 1,-3 0 392,5 1 0,-1-1 0,-2 0 1,0 0-1,-1 0 0,1 1 17,6 0 0,0 1 0,0-1 0,-2 1 0,-3 0 291,-3 0 0,-2 1 0,-3-1 0,-1 1-291,1 0 0,-3 1 0,2-1 0,4 0 0,2 0 0,-1 0 0,0 0 0,0 1 0,3-1-390,-5 0 1,2-1-1,2 1 1,1-1 389,-4 1 0,2-1 0,1 0 0,-1 1 0,0-1 0,5 0 0,-1 1 0,1 0 0,0-1 234,-5 0 1,1 1-1,-1-1 1,0 1-1,-2-1-234,10 0 0,-3 0 0,0 0 1061,-4 0 1,0 0 0,-4 0-1062,5-2 0,-5 0 630,-10 1 0,-4 0-630,6-3 3276,-12 2-3256,-4 0 3002,-7 1-3022,-8-1 1075,-26 1-1075,-8-1 0,2 1 0,9 0 0</inkml:trace>
  <inkml:trace contextRef="#ctx0" brushRef="#br0" timeOffset="3614">16635 1272 24575,'-5'38'0,"0"3"0,3-9 0,0 3-1440,-2 7 1,-2 3 1439,2-11 0,0 2 0,-1-2 0,0 12 0,1-2 455,-2-6 1,1-3-456,5 2 474,-2-16-474,2-9 0,-1-10 0,4-2 373,9 0 1,-6 0-1,7 0 1</inkml:trace>
  <inkml:trace contextRef="#ctx0" brushRef="#br0" timeOffset="3926">17111 1407 24575,'-6'30'0,"0"0"0,-2 3 0,-1 1 0,-4 0 0,-2 1-804,-3 4 1,0 1 803,2-8 0,-1-1 0,3 1 0,2-2 521,-1 10-521,8-18 266,5-14-266,3-9 0,23-17 0,-9 0 0,2-1 0,12-7 0,-3-3 0</inkml:trace>
  <inkml:trace contextRef="#ctx0" brushRef="#br0" timeOffset="4178">17836 1180 23703,'-5'45'0,"0"0"0,0-1 0,-1 1 0,1-3 0,0 0 0,-1-2 0,-1-3 0,-2-1 0,-2-4 0,1-1 215,-2 8 1,0-5-216,-2 6 146,6-20-146,-5-14 18,-6-5 0,6-1 1,-1-2-1</inkml:trace>
  <inkml:trace contextRef="#ctx0" brushRef="#br0" timeOffset="4882">16003 411 24575,'-9'46'0,"0"0"0,0-4 0,0-3 0,0-8 0,-1-4 0,0 3 0,4-9 0,17-20 0,6 0 0,12 5 0,3 10 0,-1 9 0,-6 7 0,-6-1 0,-11-6 0,-3-7 0,-6-7 0,0-7 0,0-1 0,-1-1 0,0 0 0,-2-1 0,-3 0 0,-9-6 0,-8-7 0,-9-17 0,13 5 0,1-1 0,-2-5 0,3-2 0</inkml:trace>
  <inkml:trace contextRef="#ctx0" brushRef="#br0" timeOffset="5176">15863 273 24575,'37'4'0,"1"1"0,4-1 0,-1-1 0,-11-3 0,0-1 0,4 0 0,-1 0 0,7-1 0,-15-1 0,-25 3 0,-3-1 0,-2 2 0,2-1 0,0 1 0</inkml:trace>
  <inkml:trace contextRef="#ctx0" brushRef="#br0" timeOffset="7752">14678 1260 24575,'17'0'0,"12"0"0,16 0 0,-17 0 0,0 0 0,0-2 0,-1 0 0,7 1 0,-10 1 0,-18 8 0,-2 5 0,2 3 0,-1 4 0,-1 6 0,-1 1 0,0 18 0,0 3 0,-1-17 0,0 1 0,-1 0 0,0 1 0,1-1 0,0 0 0,-2-5 0,0-1 0,1 3 0,0-2 0,-1 16 0,0-4 0,0-17 0,0-8 0,0-9 0,0 3 0,1 1 0,-1 7 0,2 1 0,-2 0 0,0-4 0,0-4 0,-5-7 0,-8-6 0,-22-6 0,-11 4 0,15 0 0,0 1 0,5 4 0,1 1 0,-17-4 0,16 4 0,11 0 0,6 0 0,5 0 0,3 1 0,0 0 0</inkml:trace>
  <inkml:trace contextRef="#ctx0" brushRef="#br0" timeOffset="8618">14890 1669 24575,'-33'4'0,"1"0"0,0-1 0,-3 0 0,-2 1 0,-3 0 0,-4 0 0,0 0 0,-1-1-820,0 1 1,-1-1 0,0 0 0,-1 0 163,5 0 1,-1 0-1,-1 1 1,1-1 0,1 0 452,-3 0 0,2-1 0,0 0 0,0 1 11,-3 1 0,-1 0 0,1 1 0,1-2 192,-5 0 0,2-1 0,2 0 146,8 0 0,2 1 0,1-1-146,-14-2 0,3 0-344,11 1 1,1 0 343,-10-1 0,-1 0 0,-1 0 0,0 0 0,12 0 0,0 0 0,-1 0 550,-1 0 1,0 0 0,-1 0-551,-1 0 0,0 0 0,-1 0 0,-1-2 0,-1-1 0,1 1 0,0 1 0,1 1 0,1-1 0,-9-4 0,4 1 1166,11 4 1,4 0-1167,-3-4 1543,18 3-1543,8-1 1002,3 3-1002,0-1 1853,2-2-1853,9-4 0,-6 2 0,6-2 0</inkml:trace>
  <inkml:trace contextRef="#ctx0" brushRef="#br0" timeOffset="9067">13035 1205 24575,'-17'23'0,"1"1"0,-2 0 0,-1 1 0,-2 4 0,0-1 0,1-1 0,-1 1 0,-2 7 0,0-1 0,2-4 0,3-1 0,2 0 0,2-3 0,-5 8 0,15-20 0,3-9 0,2-3 0,8-2 0,18-9 0,2-2 0,2-1 0,4-2 0,10-6 0</inkml:trace>
  <inkml:trace contextRef="#ctx0" brushRef="#br0" timeOffset="9382">13489 1231 24575,'-9'28'0,"0"0"0,-3 4 0,-2 0 0,-1-3 0,-2-1 0,1 4 0,-1 0 0,3-8 0,2-1 0,-8 22 0,8-19 0,5-7 0,6-12 0,0-3 0,0-3 0,1 0 0,-1-1 0</inkml:trace>
  <inkml:trace contextRef="#ctx0" brushRef="#br0" timeOffset="9710">14051 1245 24575,'-14'29'0,"-1"0"0,0 0 0,-2 1 0,-1 0 0,0-1 0,1-2 0,1-1 0,-1 2 0,1 1 0,3-3 0,1 0 0,-1-2 0,2-1 0,-3 15 0,5-15 0,7-11 0,1-5 0,1-5 0,6-8 0,-5 3 0,4-4 0</inkml:trace>
  <inkml:trace contextRef="#ctx0" brushRef="#br0" timeOffset="9967">14086 1642 24575,'2'33'0,"-2"-4"0,-3 3 0,-1-10 0,-4-1 0,4-8 0,-3-3 0,5-3 0,0-5 0,1-2 0,-6-6 0,4 3 0,-3-3 0</inkml:trace>
  <inkml:trace contextRef="#ctx0" brushRef="#br0" timeOffset="10790">13928 833 24575,'17'-26'0,"9"-3"0,14 2 0,2 8 0,1 3 0,-18 7 0,-1 2 0,10-4 0,-4 4 0,-19 9 0,-10 11 0,-6 15 0,-5 10 0,-2-3 0,3 0 0,7-15 0,2 1 0,3-6 0,0-2 0,5 2 0,-4 3 0,6 11 0,-3-2 0,2-3 0,-4-6 0,-3-11 0,-2-1 0,-1-2 0,-1 0 0,-5 0 0,1 2 0,-4-1 0,-2 0 0,-1-2 0,-3 0 0,3-2 0,4-1 0,3-1 0,5-1 0,-1 2 0</inkml:trace>
  <inkml:trace contextRef="#ctx0" brushRef="#br0" timeOffset="11891">15440 1441 24575,'-5'-47'0,"0"0"0,0 4 0,3 2 0,3 4 0,2 3 0,5-14 0,2 24 0,-1 14 0,4 10 0,4 9 0,13 15 0,-5 7 0,-10-8 0,-2 0 0,-3 1 0,-1 0 0,0 0 0,-2 0 0,-1 3 0,-2 0 0,-3 20 0,-7-1 0,-5-4 0,-4-15 0,2-7 0,3-10 0,5-6 0,2 0 0,1-1 0,-1 2 0,-2 4 0,-2 9 0,2-10 0,1 5 0</inkml:trace>
  <inkml:trace contextRef="#ctx0" brushRef="#br0" timeOffset="12116">15525 2288 24575,'4'-19'0,"0"2"0,-4 4 0,-1 8 0,-1 3 0,1 4 0</inkml:trace>
  <inkml:trace contextRef="#ctx0" brushRef="#br0" timeOffset="15314">15465 1498 24575,'1'24'0,"2"-4"0,-1-1 0,1-9 0,-3-4 0,1-2 0,-1-2 0,1 1 0,0 1 0,1 2 0,-1 1 0,1 0 0,0 0 0,0-2 0,-1 0 0,0-2 0,1 0 0,5 2 0,-2-1 0,4 1 0,-6-4 0,-1 0 0,0-1 0,-2 1 0,1-1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4T23:40:33.183"/>
    </inkml:context>
    <inkml:brush xml:id="br0">
      <inkml:brushProperty name="width" value="0.05292" units="cm"/>
      <inkml:brushProperty name="height" value="0.05292" units="cm"/>
      <inkml:brushProperty name="color" value="#FF0000"/>
    </inkml:brush>
  </inkml:definitions>
  <inkml:trace contextRef="#ctx0" brushRef="#br0">22195 8169 24575,'-3'-5'0,"1"1"0,-8 9 0,-15 15 0,0-3 0,-5 2 0,0 3 0,-2 2 0,-1 1-1093,-4 1 1,0 1 0,-2 2 753,8-5 1,-3 2 0,1 2 0,-2-1 0,2 2-318,0-1 1,1 2-1,-1 0 1,0 1 0,-1 1 578,-1 0 1,0 3 0,-1 0 0,-1 0 0,1 1 0,1-1 76,1-1 0,1 0 0,0 0 0,0 0 0,1 0 0,0 1 0,2-1 0,0 1 0,0 0 0,1 1 0,1-1 0,0 1 0,1 0 0,0 1 0,0 0 0,1 0 0,2 1 0,1-1 0,-2 6 0,3 0 0,1 1 0,0 0 0,1 2 0,2-4 0,-1 2 0,2 1 0,-1 0 0,2-1 0,1 0-551,-1 3 1,2-1 0,1 0 0,0 0-1,2 0 551,2 1 0,0 1 0,2 0 0,1 0 0,0-2 0,1-5 0,0-2 0,1 1 0,1 0 0,-1 2 0,1 1 0,0 2 0,0 1 0,0 0 0,1 1 0,-1 1-428,1-5 1,0 1 0,0 1 0,1-1 0,-1 1 0,0 1 0,0-1 427,-1 1 0,1 1 0,-1-1 0,0 1 0,1 1 0,0 0 0,1 0-133,0 0 0,1 1 0,0 1 0,1 1 0,0-1 0,0-1 0,0 0 0,0-2 133,-1-1 0,1 0 0,-1-1 0,1-1 0,0-1 0,0 0 0,0 0 64,1 4 0,-1 0 0,1-1 0,0-1 0,0 0 0,0 0-64,1 5 0,-1 1 0,0-2 0,1-2 0,0-3 204,3 3 1,0-4-1,1 2-204,1-2 0,0 2 0,1 0 0,1-2 0,3 6 0,2-2 0,0 0 0,-2-11 0,0 1 0,0-1 0,1 1 0,1 3 0,0 0 0,1 0 0,0 0 0,-1-4 0,1 0 0,0 0 0,-1 1 0,0-1 0,0 1 0,0-1 0,0 1 0,2 2 0,0 1 0,-1-1 0,0 0 0,3 7 0,-1-1 0,0 0 0,0-1 0,-1 0 0,1 0 627,0 2 1,1-1 0,-1-1-628,0-6 0,-1-1 0,0-1 1047,-1-1 1,0-1 0,0 0-1048,3 3 0,1 1 0,-1-3 0,1 2 0,-1-1 0,-3-3 0,-1 2 0,3 0 0,0-5 0,2-1 0,-1 1 630,-2 2 1,0 1-1,2 0-630,6 5 0,1 1 0,0 1 76,1 2 1,-1 0 0,0-1-77,0-3 0,-1 0 0,1 0 0,-4-7 0,1 1 0,-1-1 0,0-2 532,11 10 1,-2-3-533,0-1 0,0-3 0,3-2 0,0-3 0,-5-5 0,1 0-219,1-1 1,4 1-1,-1-1 219,0-1 0,0 0 0,1-1 0,4 2 0,0 0 0,2-1-192,-7-4 0,1 0 0,1 0 0,-1-2 192,2-1 0,0-1 0,1 0 0,-1-1 0,10 3 0,-1-1 0,2-2 10,-10-3 1,0-2 0,0 0 0,-2-2-11,-1 0 0,-2-2 0,0 0-124,0-1 0,1 0 1,0-1 123,0-1 0,1-1 0,0 0 0,3 0 0,0 0 0,1 0 0,1 0 0,1 0 0,0 0 0,2 0 0,0 0 0,-2 1 0,3 0 0,-1 2 542,2-1 1,-2-2-543,-12-4 0,-2-2 1212,-3 2 0,0-2-1212,3-7 0,0-2 0,-5 2 0,-1 1 1165,-1 2 1,0-1-1166,0-1 0,-2-2 0,-4-2 0,-1-4 0,7-18 0,-2-9-820,-9 14 1,-3-3 0,0-3 0,-2-2 525,-1 3 0,-2-3 0,0-2 1,-2-1-1,1 0 0,0 0 294,-1 0 0,0-1 0,0 0 0,0 0 0,-1-1 0,0-1-410,-1 6 0,0 0 1,0-2-1,-1 1 1,1-1-1,-1 0 0,1 1 1,1 1 288,0-3 1,1 1 0,0 0 0,0 1 0,0-1 0,1 0 0,-1 0-307,1-2 1,0 0-1,0-1 1,0 1-1,0-1 1,0 0-1,0-1 427,0 4 0,0-1 0,0 1 0,-1-1 0,1-1 0,0 2 0,-1-1 0,1 2-290,-1-3 0,1 1 0,0 0 1,-1 1-1,0-1 0,0 0 0,-1-2 290,-1 2 0,0-2 0,0 0 0,0 0 0,-2-1 0,1 1 0,-2-1 0,0 0 0,-1 4 0,0 0 0,-1 0 0,-1 0 0,0 0 0,-1 0 0,0-1 0,0-1 0,-1 0 0,1 4 0,0-1 0,-1 0 0,0-1 0,0 0 0,-1 0 0,0-1 0,-1 1 0,1-1 0,-1 0 0,-1 1 0,1 1 0,-1 0 0,-1 0 0,0-1 0,0 1 0,-1-1 0,1 0 0,-1 1 0,0 0 0,1 1 0,0 0 0,0 0 0,-1-3 0,0 0 0,0 1 0,0 0 0,0 0 0,1 1 0,-1 0 0,1 0 0,0 1 0,-1-1 0,1-2 0,-1 1 0,0-1 0,1 1 0,-1 0 0,1 0 0,1 2 0,0 0 0,1 1 0,-2-9 0,0 1 0,2 1 0,0 1 0,0 1 0,1 0 104,1 4 1,0-1-1,1 2 1,0 0-1,0 0 1,-1 1-105,0-5 0,-1 1 0,0 0 0,-1 2 0,1 2 274,-2 0 1,0 3 0,-1 1-1,-1-1-274,-2-6 0,0-1 0,-3 0 0,-1 1 0,2 8 0,-2 0 0,-1 0 0,-1 0 0,0-1 0,0-1 0,-2-1 0,1 0 0,-1 0 0,0 2 0,0 1 0,0 0 0,0 0 0,0 2 0,1 2 0,-8-10 0,1 3 0,2 2 820,5 7 1,1 1 0,2 3-821,-5-1 0,0 1 0,-2-4 0,-1 0 0,0 3 0,0 0 0,2-3 0,-2 1 0,-10-3 0,-1 1 892,13 8 0,0 1 0,-1-1-892,-10-2 0,-4 0 0,1-2 0,10 6 0,0-2 0,0 0 0,0 1 0,-8-3 0,0 0 0,1-1 0,-2-4 0,0 0 0,4 0 0,7 7 0,2 0 0,1 1 1628,-11-10 0,3 2-1628,12 8 0,2 3 3029,-2-2-3029,13 12 876,3 5-876,-6 9 2360,-6-1-2360,1 4 0,2-5 0,10-1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4T23:40:55.267"/>
    </inkml:context>
    <inkml:brush xml:id="br0">
      <inkml:brushProperty name="width" value="0.05292" units="cm"/>
      <inkml:brushProperty name="height" value="0.05292" units="cm"/>
      <inkml:brushProperty name="color" value="#FF0000"/>
    </inkml:brush>
  </inkml:definitions>
  <inkml:trace contextRef="#ctx0" brushRef="#br0">11563 4236 24575,'24'13'0,"-1"-1"0,5 1 0,2 1 0,-1 1 0,3 1 0,1 1-1093,5 1 1,2 2 0,2-1 403,-5-3 0,1 0 0,2 1 0,1 0 33,0-1 1,1 1-1,2 0 1,1 1 0,0 1 475,-6-3 0,0 0 0,1 1 1,1 1-1,0-1 0,0 0 1,1 0-102,0-1 0,0-1 1,1 0-1,0 0 0,0 1 1,1 0-1,1 1 281,-4-1 0,1 2 0,1 0 0,1 0 0,0 1 0,0-1 0,-1 0 0,1 0 0,-1-2-329,2 0 0,-1-2 0,1 0 0,-1 0 0,0 0 0,1-1 0,-1 1 0,2 1 329,-4-1 0,0 1 0,2 0 0,-1 0 0,0 1 0,0-1 0,-1 0 0,0-1 0,-1 0-155,6 1 0,-1-1 0,-1 0 1,0 0-1,-1 0 0,-1-1 1,0 0 154,-1 0 0,0 0 0,-2 0 0,0 0 0,0 0 0,-1 0 78,4 3 0,-1 1 0,-1 0 0,0-1 0,-1 1-78,7 3 0,-1 0 0,-1 0 0,0 0 169,-7-2 1,-1 0 0,1 0 0,-1 0 0,0 1-170,0 0 0,0 1 0,0-1 0,0 1 0,-2-2 425,2 0 0,-2-1 0,1 0 0,-1 0-425,11 4 0,0 0 0,-2-3 850,-9-6 1,-2-1-1,1-1-850,4 2 0,2 1 0,-1-2 0,-4-2 0,0-1 0,-1 1 1308,12 7 1,-1-1-1309,-5-1 0,-1-1 0,4 2 0,2 1 299,-9-1 1,2 2 0,1-1-300,-2-3 0,1-1 0,2 0 0,0 1-445,5 3 0,1 1 0,1 1 0,2-1 445,-4-2 0,1 0 0,0 0 0,1 0 0,0-1 0,-1 1 0,0-1 0,0 1 0,0-1 0,0 1 0,1 0 0,-1 0 0,0 0 0,0 0 0,-2-1 0,4 3 0,-1 0 0,-2 0 0,-2-1 0,5 0 0,-2 0 0,-1 0-174,-10-3 1,0 1 0,0 1 0,-1-1 173,11 4 0,-1 0 0,1 1 0,-4-5 0,1 0 0,0 1 0,0 2-409,2 4 1,1 2-1,-1 0 1,0-1 408,-4-3 0,0 0 0,0 0 0,0 1 0,-4 0 0,-1 0 0,1 2 0,-1 0 0,-1-2 0,3 3 0,-1-1 0,0 0 0,0 1 0,4 2 0,1 0 0,0 1 0,0 0 0,-4-2 0,1 1 0,-2-1 0,0-1 170,6 4 0,-1-2 0,-2 1-170,-2 0 0,-1 2 0,-4-3 1320,0 1 1,-4 1-1321,-1 4 0,-4 2 0,-7-4 0,-3 0 0,-2 6 0,-1 2 0,1 6 0,-2 1 0,-4 1 0,-1 3 178,-1-8 0,0 3 1,0-1-179,-3 1 0,0-1 0,0 0 0,0-1 0,0 0 0,0 1 0,-1 5 0,1 2 0,-2-3 0,0-6 0,0-3 0,-2 1 599,1-2 0,-1-1 0,0 1-599,-3 1 0,-1 1 0,0-3 0,-3 3 0,-1 0 0,1-2 0,0 2 0,-1 1 0,-1 0 0,-1 1 0,0-1-87,2-1 1,0 0-1,-2 2 87,0-5 0,-1 1 0,0 1 0,-1-3 0,-1 5 0,-1-2 0,0 0 0,-2 3 0,-1 1 0,0 1 0,3-8 0,0 0 0,0 0 0,0 0 0,0 0 0,1 0 0,0 1 0,0-1 0,-1 2 0,1 0 0,-1 0 0,0 2 0,-2 6 0,0 1 0,0 0 0,1 0-669,0-2 0,1-2 0,0 1 1,-1 0 668,1 0 0,0-1 0,0 1 0,-1 0 0,-2 4 0,0 0 0,0 0 0,1-3-177,-1-2 0,2-2 0,-1 2 177,1 0 0,-1 2 0,0 0 0,1-1 0,0 4 0,1-2 0,0 1 0,3-8 0,1-1 0,1 2 0,0 0 0,1 4 0,1 0 0,1 2 0,1-2-286,1-1 1,2 0 0,-1 0 0,1 0 285,0 3 0,-1 0 0,1 1 0,1-1 0,0-1 0,1 1 0,1-1 0,-1-1 74,-2 7 0,1-1 1,-1-1-75,2-8 0,1-1 0,-1 1 0,1 3 0,0 1 0,1-2 0,0-6 0,1-1 0,0 0 672,1 1 0,0-1 0,0 0-672,0 1 0,0 0 0,0-2 0,0 5 0,0 0 0,-1-5 0,1 1 0,-1 0 0,-1 12 0,1 0 0,-1 3 0,-1 1 0,0-17 0,-1 1 0,1-1 0,0 11 0,1 0 0,-2 4 0,0 1 0,3-12 0,1 1 0,-1 0 267,0 2 1,0-1-1,1 1-267,0 1 0,1 0 0,-1 0 0,0 2 0,0 0 0,0-3 1009,3 2 0,1-1-1009,-2 4 0,-1-2 833,1-16 0,0-2-833,0 3 0,1 0 1045,5 16-1045,10 1 0,-4-18 0,3 0 0,2-3 0,2 0 0,6 6 0,2 0 530,3 0 1,1-2-531,1-1 0,0-2 0,-4-2 0,0-2 0,5 1 0,0-2 0,-2-1 0,0 1 0,6 3 0,0 0 0,-5-4 0,0-1 0,-2 0 0,-1 0 319,-6-4 1,0-1-320,2 1 0,-1 1 0,0 0 0,-1 1 0,1 2 0,0-1 0,-5-2 0,-1 1 0,3 4 0,-2 2 0,8 18 0,-14-17 0,-1 1 0,-5 0 0,0 0 0,2 7 0,1 2 0,0 1 0,-1 2-336,7 9 0,1 1 336,-6-14 0,0 1 0,1 0 0,3 2 0,0 1 0,1-1 0,-3-2 0,0-1 0,1 0 0,2 2 0,1 1 0,0-2 0,4 11 0,1-2 0,0 1 0,0-2-169,-4-9 1,-1-2 168,-1 1 0,2-3 0,1-3 0,1-2 0,1 0 0,1 0 0,3-2 0,0-2 0,-3-2 0,0-2 0,22 1 0,-12-5 0,2-1-509,-2-4 0,3-1 509,3 1 0,4 1 0,1-2-251,2-1 0,-1-2 0,1 0 251,0 0 0,-1 0 0,1-1 0,-6 0 0,0-1 0,0-1 0,-2 1 0,1 0 0,-2 0 0,-1 0 0,14 0 0,-4 0 216,-12-1 0,-5-1-216,-3-2 0,-9-6 0,-8 0 998,1-8-998,-8-5 2353,3-13-2353,-5 10 0,0-2 0,3-9 0,0-3-582,-1 7 1,-1-3-1,0 1 582,0-1 0,1 0 0,0-1 0,1-9 0,1-3 0,-1 0 0,-2 11 0,-1-1 0,0 0 0,0-2-656,-1 1 1,0-1-1,0-2 1,-2 0 0,-1 0 209,-1-5 1,-3-1 0,0 0 0,-2 0 0,-1 0 445,0 7 0,-1 1 0,-1 0 0,-1-1 0,-1 0 0,-1 0 0,0 2 0,-2 0 0,0-1 0,-1 0 0,0 1 0,0 0 0,1 2 0,-4-8 0,-1 1 0,1 1 0,0 0 0,1-1-475,-1 0 0,1-1 1,1 0-1,0 1 1,3 2 474,2 3 0,2 2 0,1 1 0,2 1-256,1-5 0,1 2 1,2 1 255,0-12 0,1 1 0,0 4 0,1-1 0,0 11 0,0 0 0,-2-2-80,-1-5 0,-1-1 0,-2 1 80,0 3 0,-1 1 0,-2-2 413,-2 0 1,-1-1 0,-2-1-1,0 2-413,-1 2 0,-1 2 0,0 0 0,0 1 0,1-2 0,0 0 0,1 1 0,0 2 817,-2-3 1,1 1-1,3 4-817,4 2 0,3 3 1061,2-9-1061,4-3 0,0 15 0,0-3 539,-1-9 0,1-3-539,1-2 0,0-3 276,0 4 0,0-3 1,1-1-277,-1-1 0,0-2 0,0 0 0,0 10 0,1-1 0,-1 0 0,0 1 0,-1-10 0,0 1 0,0 3-305,0-6 0,1 4 305,0 4 0,2 2 0,2 3 0,3 0 0,1-10 0,2-3-765,0 9 1,2-2 0,1 0 764,-1 7 0,1 0 0,0-1 0,1-2-656,1-3 1,1-2-1,1-2 1,1-1 0,0 1 621,-2 7 0,1-1 0,0 0 0,0-1 0,1 0 0,-1 0 34,2-5 0,0 0 0,0-1 0,0 0 0,0 0 0,1 1 0,-1 3 0,1-1 0,-1 1 0,1 1 0,-1 1 0,1 1 0,-1 0 0,0 2 0,0 0 0,0 2 0,2 0-186,6-8 1,2 2 0,0 1 0,1 2 185,-1 7 0,0 3 0,0 0 0,1 0-240,2 0 0,-1-1 0,2 2 0,-1 0 240,8-5 0,0 2 0,-2 0 98,-6 4 1,-2 1 0,1-1-99,2-4 0,1-2 0,0-1 0,1-1 0,0-1 0,1-1 391,-5 5 0,1-2 0,0 0 1,0 1-392,-3 3 0,1 1 0,-1 0 0,1 0 0,1 0 0,1-1 0,-1 2 0,0 1 347,5-3 0,-1 2 0,1 0-347,2-1 0,0 0 0,-2 0 0,-3 2 0,-2 1 0,-1 0 0,7-3 0,-1-2 0,-12 5 0,0-2 0,-1 0 0,0-2 0,-1 0 0,0-3 0,1-2 0,0-3 0,0-2 0,0 0-267,-1-2 1,-1-1 0,0-1 0,0 1 266,-1 0 0,1 1 0,-1-1 0,-1 0 0,0 1 0,0-1 0,-1 1 0,-2-1-126,-3 5 0,0-1 1,-1 1-1,-1-1 126,0 0 0,-1-1 0,0-1 0,-1 0 0,-1-2 0,-1-2 0,0 0 0,-2 2 0,-2 4 0,-1 0 0,-1 1 0,-1-1 0,-1-4 0,0 0 0,-1-1 0,-3 1 0,-1 0 0,-3 1 0,-1 0 0,-2 0-160,-3-3 0,-2-1 1,-2 0-1,-2 0 160,3 8 0,-2 0 0,-1 0 0,-1 1 0,-1 1 0,0 2 0,0 1 0,-1 2 0,-1-1 0,-1 1 0,-4-4 0,-2 0 0,-1 1 0,-1 0 0,1 1-276,0 2 1,0 1 0,0 0 0,-1 1 0,-1 0 275,-3 0 0,0 0 0,-1 0 0,0 1 0,-2 0-104,4 3 0,-1-1 0,0 1 0,-1 1 0,0 0 0,0 2 104,-3 0 0,0 2 0,0 0 0,-1 1 0,-1 1 0,6 2 0,-1 0 0,-1 1 0,-1 0 0,1 1 0,-1-1 0,0 2-264,-5-1 0,1 0 1,-1 1-1,-1 0 0,0 1 1,-2 1 263,6 2 0,-2 0 0,0 2 0,0-1 0,-2 1 0,1 0 0,-1 0 0,0 0-102,3 1 1,0-1-1,-1 0 1,1 1-1,-1 0 1,-1 0-1,1 0 1,0 0 0,0 0 101,-2 1 0,1 0 0,0 1 0,0-1 0,0 1 0,-1 0 0,0-1 0,0 1 0,-1 0-59,1-1 0,0 1 0,0 0 0,-1-1 1,0 1-1,0 0 0,0-1 0,1 1 0,-1-1 1,2 1 58,-3-1 0,0 0 0,1 0 0,0-1 0,0 1 0,1 0 0,-1 0 0,1-1 0,-1 1-40,1 0 0,1 0 1,-1 0-1,0 0 1,0 0-1,1 0 0,0 0 1,1-1-1,1 0 40,0 0 0,0-1 0,0 0 0,1 0 0,1 0 0,0 0 0,1 0 0,1 0 53,-6-1 0,1 1 0,1 0 0,1-1 0,0 0 0,0-1-53,0-2 0,2-1 0,0-1 0,-1 0 0,1-1 0,-1 2 0,-3-1 0,1 1 0,-1 0 0,-1 0 0,1-1 0,-1 0 0,3 0 0,1-1 0,-1 0 0,-1-1 0,1 1 0,-1 0 0,1 0 0,0 1 0,-1 0 0,0 0 0,0 1 0,1-1 0,1 1 0,1-1 0,-2 1 0,2-1 0,1 0 0,0 1 0,0-1 0,0 0 145,-6-4 0,-1 1 0,1-1 0,2 0 0,1-1-145,-2 0 0,3-1 0,0 0 0,-1-2 0,4 1 0,-1-2 0,0-1 0,-1-1 0,1 1 0,-3-1 0,0-1 0,-1 1 0,1-1 0,2 0 73,3 2 0,1 0 1,1 0-1,-1-1 1,0 1-74,2 1 0,-1 0 0,-1 0 0,0 0 0,2 1 0,0 0 0,-8-6 0,1 2 0,1-1 0,-1 0 195,1-1 0,0 0 0,0 0 0,0 0-195,3 1 0,0 1 0,1 0 0,2 0 720,-2-1 1,3 0 0,0 0-721,0 0 0,0-1 0,2 0 0,4 4 0,0 0 0,1 0 0,1-3 0,0 0 0,0 1 690,0 4 1,-1 0-1,2 1-690,-7-7 0,1 0 0,-7 1 0,-1 1 1638,3 0 0,-1 0-1628,-1-1 1,0 1-11,2 1 0,1 3 1488,10 7 1,2 1-1489,-13-6 0,-3 2 0,8 5 1893,-11 0-1893,2 4 589,5 2-589,-14 3 0,21 1 0,-1 0-238,-11 1 1,-3 0 237,6 0 0,-3 0 0,1 0-966,0 0 0,-1 0 0,-2 0 966,1 1 0,-4-1 0,0 0 0,0-1-816,1 0 0,1-1 0,-2 1 1,0-1 815,4 2 0,-1 0 0,-1 0 0,1-1 0,1 1 0,-7-2 0,1-1 0,1 1 0,2 0-231,-1 2 1,2 0 0,4 1 230,-10 1 0,9 0 1068,15 1-1068,-10 8 2371,15-4-2371,-13 1 3276,5 3-2578,9-4 421,1 7-1119,3 2 0,-1 6 0,-1 12 0,-4 5 0,9-12 0,1 3-294,2 4 0,1 2 294,0 0 0,1 0 0,3 1 0,1 0 0,-1-4 0,0-1 0,0-5 0,-1-1 0,-7 20 0,-1-10 0,0 3 0,1-2 0,-2 9 588,4-5-588,4-11 0,2-2 0,5-14 0,-1 1 0,1-3 0,0-4 0,1 5 0,0-2 0,1 6 0,-1 1 0,-1 6 0,0 4 0,1 7 0,0 2 0,2-2 0,0-6 0,0-10 0,-1-8 0,1-5 0,-2-2 0,1 1 0,0 5 0,0 0 0,1 1 0,-1-3 0,-1-4 0,-1 0 0,-3-3 0,1 0 0,-2-1 0,4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4T23:47:15.473"/>
    </inkml:context>
    <inkml:brush xml:id="br0">
      <inkml:brushProperty name="width" value="0.05292" units="cm"/>
      <inkml:brushProperty name="height" value="0.05292" units="cm"/>
      <inkml:brushProperty name="color" value="#FF0000"/>
    </inkml:brush>
  </inkml:definitions>
  <inkml:trace contextRef="#ctx0" brushRef="#br0">9402 9897 24575,'31'6'0,"0"-1"0,12-1 0,2 0 0,1-1-543,-14-3 0,-1 0 543,5 0 0,0 0 0,-4 0 0,-1 0 177,-2 0 1,-1 0-178,12 0 180,-1-3-180,-17 2 0,-5-2 0,-10 3 0,-6 0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4T23:50:08.944"/>
    </inkml:context>
    <inkml:brush xml:id="br0">
      <inkml:brushProperty name="width" value="0.05292" units="cm"/>
      <inkml:brushProperty name="height" value="0.05292" units="cm"/>
      <inkml:brushProperty name="color" value="#FF0000"/>
    </inkml:brush>
  </inkml:definitions>
  <inkml:trace contextRef="#ctx0" brushRef="#br0">22489 6430 24575,'28'-1'0,"-5"0"0,13-3 0,-2-2 0,10-2 0,0 1 0,-3 2 0,-4 3 0,-2 0 0,3 2 0,11-1 0,-24 0 0,0-1 0,7 1 0,0 0 0,-1 0 0,0 0 0,-2 0 0,-1 1 0,-2 0 0,0-1 0,22 0 0,-21 0 0,2 0 0,6 0 0,2 1-379,3-1 0,0 0 379,-3 1 0,0 0 0,-2 0 0,0 0 0,-10 0 0,0 0 0,24 0 0,-9 0 0,-12 0 0,3 0 0,-15 0 758,3 0-758,-6 0 0,-2 0 0,-2 0 0,-2 0 0,-3 0 0,-1 0 0,6 0 0,0-1 0,3 1 0,-3-2 0,-6 2 0,1-1 0,-3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990F5-A00E-084D-A4BE-181573626450}" type="datetimeFigureOut">
              <a:rPr lang="en-US" smtClean="0"/>
              <a:t>11/9/20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C7CC2-A0F3-3141-A460-4689A100E6C4}" type="slidenum">
              <a:rPr lang="en-US" smtClean="0"/>
              <a:t>‹#›</a:t>
            </a:fld>
            <a:endParaRPr lang="en-US"/>
          </a:p>
        </p:txBody>
      </p:sp>
    </p:spTree>
    <p:extLst>
      <p:ext uri="{BB962C8B-B14F-4D97-AF65-F5344CB8AC3E}">
        <p14:creationId xmlns:p14="http://schemas.microsoft.com/office/powerpoint/2010/main" val="28240381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Greedy_algorith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eb.cs.ucla.edu/~rosen/161/notes/alphabeta.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https://en.wikipedia.org/wiki/Greedy_algorithm</a:t>
            </a:r>
            <a:r>
              <a:rPr lang="en-US"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At each step, the greedy algorithm will choose what appears to be the optimal immediate choice, so it will choose 12 instead of 3 at the second step, and will not reach the best solution, which contains 99.</a:t>
            </a:r>
            <a:endParaRPr lang="en-US" dirty="0"/>
          </a:p>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6</a:t>
            </a:fld>
            <a:endParaRPr lang="en-US"/>
          </a:p>
        </p:txBody>
      </p:sp>
    </p:spTree>
    <p:extLst>
      <p:ext uri="{BB962C8B-B14F-4D97-AF65-F5344CB8AC3E}">
        <p14:creationId xmlns:p14="http://schemas.microsoft.com/office/powerpoint/2010/main" val="323927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20</a:t>
            </a:fld>
            <a:endParaRPr lang="en-US"/>
          </a:p>
        </p:txBody>
      </p:sp>
    </p:spTree>
    <p:extLst>
      <p:ext uri="{BB962C8B-B14F-4D97-AF65-F5344CB8AC3E}">
        <p14:creationId xmlns:p14="http://schemas.microsoft.com/office/powerpoint/2010/main" val="3933870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21</a:t>
            </a:fld>
            <a:endParaRPr lang="en-US"/>
          </a:p>
        </p:txBody>
      </p:sp>
    </p:spTree>
    <p:extLst>
      <p:ext uri="{BB962C8B-B14F-4D97-AF65-F5344CB8AC3E}">
        <p14:creationId xmlns:p14="http://schemas.microsoft.com/office/powerpoint/2010/main" val="322252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22</a:t>
            </a:fld>
            <a:endParaRPr lang="en-US"/>
          </a:p>
        </p:txBody>
      </p:sp>
    </p:spTree>
    <p:extLst>
      <p:ext uri="{BB962C8B-B14F-4D97-AF65-F5344CB8AC3E}">
        <p14:creationId xmlns:p14="http://schemas.microsoft.com/office/powerpoint/2010/main" val="1642987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23</a:t>
            </a:fld>
            <a:endParaRPr lang="en-US"/>
          </a:p>
        </p:txBody>
      </p:sp>
    </p:spTree>
    <p:extLst>
      <p:ext uri="{BB962C8B-B14F-4D97-AF65-F5344CB8AC3E}">
        <p14:creationId xmlns:p14="http://schemas.microsoft.com/office/powerpoint/2010/main" val="276999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24</a:t>
            </a:fld>
            <a:endParaRPr lang="en-US"/>
          </a:p>
        </p:txBody>
      </p:sp>
    </p:spTree>
    <p:extLst>
      <p:ext uri="{BB962C8B-B14F-4D97-AF65-F5344CB8AC3E}">
        <p14:creationId xmlns:p14="http://schemas.microsoft.com/office/powerpoint/2010/main" val="361748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25</a:t>
            </a:fld>
            <a:endParaRPr lang="en-US"/>
          </a:p>
        </p:txBody>
      </p:sp>
    </p:spTree>
    <p:extLst>
      <p:ext uri="{BB962C8B-B14F-4D97-AF65-F5344CB8AC3E}">
        <p14:creationId xmlns:p14="http://schemas.microsoft.com/office/powerpoint/2010/main" val="288975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people.cs.pitt.edu</a:t>
            </a:r>
            <a:r>
              <a:rPr lang="en-US" dirty="0"/>
              <a:t>/~</a:t>
            </a:r>
            <a:r>
              <a:rPr lang="en-US" dirty="0" err="1"/>
              <a:t>litman</a:t>
            </a:r>
            <a:r>
              <a:rPr lang="en-US" dirty="0"/>
              <a:t>/courses/cs2710/lectures/</a:t>
            </a:r>
            <a:r>
              <a:rPr lang="en-US" dirty="0" err="1"/>
              <a:t>pruningReview.pdf</a:t>
            </a:r>
            <a:endParaRPr lang="en-US" dirty="0"/>
          </a:p>
        </p:txBody>
      </p:sp>
      <p:sp>
        <p:nvSpPr>
          <p:cNvPr id="4" name="Slide Number Placeholder 3"/>
          <p:cNvSpPr>
            <a:spLocks noGrp="1"/>
          </p:cNvSpPr>
          <p:nvPr>
            <p:ph type="sldNum" sz="quarter" idx="5"/>
          </p:nvPr>
        </p:nvSpPr>
        <p:spPr/>
        <p:txBody>
          <a:bodyPr/>
          <a:lstStyle/>
          <a:p>
            <a:fld id="{FFBBE580-7A88-9A44-8561-0F886F5C69E0}" type="slidenum">
              <a:t>26</a:t>
            </a:fld>
            <a:endParaRPr lang="en-US"/>
          </a:p>
        </p:txBody>
      </p:sp>
    </p:spTree>
    <p:extLst>
      <p:ext uri="{BB962C8B-B14F-4D97-AF65-F5344CB8AC3E}">
        <p14:creationId xmlns:p14="http://schemas.microsoft.com/office/powerpoint/2010/main" val="2487799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27</a:t>
            </a:fld>
            <a:endParaRPr lang="en-US"/>
          </a:p>
        </p:txBody>
      </p:sp>
    </p:spTree>
    <p:extLst>
      <p:ext uri="{BB962C8B-B14F-4D97-AF65-F5344CB8AC3E}">
        <p14:creationId xmlns:p14="http://schemas.microsoft.com/office/powerpoint/2010/main" val="209137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28</a:t>
            </a:fld>
            <a:endParaRPr lang="en-US"/>
          </a:p>
        </p:txBody>
      </p:sp>
    </p:spTree>
    <p:extLst>
      <p:ext uri="{BB962C8B-B14F-4D97-AF65-F5344CB8AC3E}">
        <p14:creationId xmlns:p14="http://schemas.microsoft.com/office/powerpoint/2010/main" val="3455511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29</a:t>
            </a:fld>
            <a:endParaRPr lang="en-US"/>
          </a:p>
        </p:txBody>
      </p:sp>
    </p:spTree>
    <p:extLst>
      <p:ext uri="{BB962C8B-B14F-4D97-AF65-F5344CB8AC3E}">
        <p14:creationId xmlns:p14="http://schemas.microsoft.com/office/powerpoint/2010/main" val="422734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9</a:t>
            </a:fld>
            <a:endParaRPr lang="en-US"/>
          </a:p>
        </p:txBody>
      </p:sp>
    </p:spTree>
    <p:extLst>
      <p:ext uri="{BB962C8B-B14F-4D97-AF65-F5344CB8AC3E}">
        <p14:creationId xmlns:p14="http://schemas.microsoft.com/office/powerpoint/2010/main" val="2620794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30</a:t>
            </a:fld>
            <a:endParaRPr lang="en-US"/>
          </a:p>
        </p:txBody>
      </p:sp>
    </p:spTree>
    <p:extLst>
      <p:ext uri="{BB962C8B-B14F-4D97-AF65-F5344CB8AC3E}">
        <p14:creationId xmlns:p14="http://schemas.microsoft.com/office/powerpoint/2010/main" val="2124816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31</a:t>
            </a:fld>
            <a:endParaRPr lang="en-US"/>
          </a:p>
        </p:txBody>
      </p:sp>
    </p:spTree>
    <p:extLst>
      <p:ext uri="{BB962C8B-B14F-4D97-AF65-F5344CB8AC3E}">
        <p14:creationId xmlns:p14="http://schemas.microsoft.com/office/powerpoint/2010/main" val="2558151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32</a:t>
            </a:fld>
            <a:endParaRPr lang="en-US"/>
          </a:p>
        </p:txBody>
      </p:sp>
    </p:spTree>
    <p:extLst>
      <p:ext uri="{BB962C8B-B14F-4D97-AF65-F5344CB8AC3E}">
        <p14:creationId xmlns:p14="http://schemas.microsoft.com/office/powerpoint/2010/main" val="3767206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33</a:t>
            </a:fld>
            <a:endParaRPr lang="en-US"/>
          </a:p>
        </p:txBody>
      </p:sp>
    </p:spTree>
    <p:extLst>
      <p:ext uri="{BB962C8B-B14F-4D97-AF65-F5344CB8AC3E}">
        <p14:creationId xmlns:p14="http://schemas.microsoft.com/office/powerpoint/2010/main" val="3836740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34</a:t>
            </a:fld>
            <a:endParaRPr lang="en-US"/>
          </a:p>
        </p:txBody>
      </p:sp>
    </p:spTree>
    <p:extLst>
      <p:ext uri="{BB962C8B-B14F-4D97-AF65-F5344CB8AC3E}">
        <p14:creationId xmlns:p14="http://schemas.microsoft.com/office/powerpoint/2010/main" val="828856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35</a:t>
            </a:fld>
            <a:endParaRPr lang="en-US"/>
          </a:p>
        </p:txBody>
      </p:sp>
    </p:spTree>
    <p:extLst>
      <p:ext uri="{BB962C8B-B14F-4D97-AF65-F5344CB8AC3E}">
        <p14:creationId xmlns:p14="http://schemas.microsoft.com/office/powerpoint/2010/main" val="1902276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36</a:t>
            </a:fld>
            <a:endParaRPr lang="en-US"/>
          </a:p>
        </p:txBody>
      </p:sp>
    </p:spTree>
    <p:extLst>
      <p:ext uri="{BB962C8B-B14F-4D97-AF65-F5344CB8AC3E}">
        <p14:creationId xmlns:p14="http://schemas.microsoft.com/office/powerpoint/2010/main" val="2116395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37</a:t>
            </a:fld>
            <a:endParaRPr lang="en-US"/>
          </a:p>
        </p:txBody>
      </p:sp>
    </p:spTree>
    <p:extLst>
      <p:ext uri="{BB962C8B-B14F-4D97-AF65-F5344CB8AC3E}">
        <p14:creationId xmlns:p14="http://schemas.microsoft.com/office/powerpoint/2010/main" val="2624274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38</a:t>
            </a:fld>
            <a:endParaRPr lang="en-US"/>
          </a:p>
        </p:txBody>
      </p:sp>
    </p:spTree>
    <p:extLst>
      <p:ext uri="{BB962C8B-B14F-4D97-AF65-F5344CB8AC3E}">
        <p14:creationId xmlns:p14="http://schemas.microsoft.com/office/powerpoint/2010/main" val="1578448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Alpha-beta pruning gets its name from two bounds that are passed along during the calculation, which restrict the set of possible solutions based on the portion of the search tree that has already been seen.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indent="0">
              <a:buNone/>
            </a:pPr>
            <a:r>
              <a:rPr lang="en-AU" sz="1200" dirty="0"/>
              <a:t>See more details here:</a:t>
            </a:r>
          </a:p>
          <a:p>
            <a:pPr marL="0" indent="0">
              <a:buNone/>
            </a:pPr>
            <a:r>
              <a:rPr lang="en-AU" sz="1200" dirty="0">
                <a:hlinkClick r:id="rId3"/>
              </a:rPr>
              <a:t>http://web.cs.ucla.edu/~rosen/161/notes/alphabeta.html</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FBBE580-7A88-9A44-8561-0F886F5C69E0}" type="slidenum">
              <a:rPr lang="en-AU"/>
              <a:t>39</a:t>
            </a:fld>
            <a:endParaRPr lang="en-AU"/>
          </a:p>
        </p:txBody>
      </p:sp>
    </p:spTree>
    <p:extLst>
      <p:ext uri="{BB962C8B-B14F-4D97-AF65-F5344CB8AC3E}">
        <p14:creationId xmlns:p14="http://schemas.microsoft.com/office/powerpoint/2010/main" val="404777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http://people.cs.pitt.edu/~litman/courses/cs2710/lectures/pruningReview.pdf</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FBBE580-7A88-9A44-8561-0F886F5C69E0}" type="slidenum">
              <a:t>12</a:t>
            </a:fld>
            <a:endParaRPr lang="en-US"/>
          </a:p>
        </p:txBody>
      </p:sp>
    </p:spTree>
    <p:extLst>
      <p:ext uri="{BB962C8B-B14F-4D97-AF65-F5344CB8AC3E}">
        <p14:creationId xmlns:p14="http://schemas.microsoft.com/office/powerpoint/2010/main" val="1954900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people.cs.pitt.edu</a:t>
            </a:r>
            <a:r>
              <a:rPr lang="en-US" dirty="0"/>
              <a:t>/~</a:t>
            </a:r>
            <a:r>
              <a:rPr lang="en-US" dirty="0" err="1"/>
              <a:t>litman</a:t>
            </a:r>
            <a:r>
              <a:rPr lang="en-US" dirty="0"/>
              <a:t>/courses/cs2710/lectures/</a:t>
            </a:r>
            <a:r>
              <a:rPr lang="en-US" dirty="0" err="1"/>
              <a:t>pruningReview.pdf</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FBBE580-7A88-9A44-8561-0F886F5C69E0}" type="slidenum">
              <a:t>40</a:t>
            </a:fld>
            <a:endParaRPr lang="en-US"/>
          </a:p>
        </p:txBody>
      </p:sp>
    </p:spTree>
    <p:extLst>
      <p:ext uri="{BB962C8B-B14F-4D97-AF65-F5344CB8AC3E}">
        <p14:creationId xmlns:p14="http://schemas.microsoft.com/office/powerpoint/2010/main" val="2651339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a:solidFill>
                  <a:schemeClr val="tx1"/>
                </a:solidFill>
                <a:effectLst/>
                <a:latin typeface="+mn-lt"/>
                <a:ea typeface="+mn-ea"/>
                <a:cs typeface="+mn-cs"/>
              </a:rPr>
              <a:t>Since the bounds still contain a valid range, we start the problem by generating the first child state, and passing along the current set of bounds. </a:t>
            </a:r>
            <a:endParaRPr lang="en-US"/>
          </a:p>
        </p:txBody>
      </p:sp>
      <p:sp>
        <p:nvSpPr>
          <p:cNvPr id="4" name="Slide Number Placeholder 3"/>
          <p:cNvSpPr>
            <a:spLocks noGrp="1"/>
          </p:cNvSpPr>
          <p:nvPr>
            <p:ph type="sldNum" sz="quarter" idx="5"/>
          </p:nvPr>
        </p:nvSpPr>
        <p:spPr/>
        <p:txBody>
          <a:bodyPr/>
          <a:lstStyle/>
          <a:p>
            <a:fld id="{FFBBE580-7A88-9A44-8561-0F886F5C69E0}" type="slidenum">
              <a:t>41</a:t>
            </a:fld>
            <a:endParaRPr lang="en-US"/>
          </a:p>
        </p:txBody>
      </p:sp>
    </p:spTree>
    <p:extLst>
      <p:ext uri="{BB962C8B-B14F-4D97-AF65-F5344CB8AC3E}">
        <p14:creationId xmlns:p14="http://schemas.microsoft.com/office/powerpoint/2010/main" val="1266174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BBE580-7A88-9A44-8561-0F886F5C69E0}" type="slidenum">
              <a:t>42</a:t>
            </a:fld>
            <a:endParaRPr lang="en-US"/>
          </a:p>
        </p:txBody>
      </p:sp>
    </p:spTree>
    <p:extLst>
      <p:ext uri="{BB962C8B-B14F-4D97-AF65-F5344CB8AC3E}">
        <p14:creationId xmlns:p14="http://schemas.microsoft.com/office/powerpoint/2010/main" val="2741278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AU"/>
            </a:br>
            <a:r>
              <a:rPr lang="en-AU" sz="1200" b="1" i="0" u="none" strike="noStrike" kern="1200">
                <a:solidFill>
                  <a:schemeClr val="tx1"/>
                </a:solidFill>
                <a:effectLst/>
                <a:latin typeface="+mn-lt"/>
                <a:ea typeface="+mn-ea"/>
                <a:cs typeface="+mn-cs"/>
              </a:rPr>
              <a:t>When we get to the first node at depth 3, we run our evaluation function on the state, and get the value 5. </a:t>
            </a:r>
          </a:p>
          <a:p>
            <a:pPr marL="0" marR="0" lvl="0" indent="0" algn="l" defTabSz="914400" rtl="0" eaLnBrk="1" fontAlgn="auto" latinLnBrk="0" hangingPunct="1">
              <a:lnSpc>
                <a:spcPct val="100000"/>
              </a:lnSpc>
              <a:spcBef>
                <a:spcPts val="0"/>
              </a:spcBef>
              <a:spcAft>
                <a:spcPts val="0"/>
              </a:spcAft>
              <a:buClrTx/>
              <a:buSzTx/>
              <a:buFontTx/>
              <a:buNone/>
              <a:tabLst/>
              <a:defRPr/>
            </a:pPr>
            <a:br>
              <a:rPr lang="en-AU"/>
            </a:br>
            <a:endParaRPr lang="en-US"/>
          </a:p>
          <a:p>
            <a:endParaRPr lang="en-US"/>
          </a:p>
        </p:txBody>
      </p:sp>
      <p:sp>
        <p:nvSpPr>
          <p:cNvPr id="4" name="Slide Number Placeholder 3"/>
          <p:cNvSpPr>
            <a:spLocks noGrp="1"/>
          </p:cNvSpPr>
          <p:nvPr>
            <p:ph type="sldNum" sz="quarter" idx="5"/>
          </p:nvPr>
        </p:nvSpPr>
        <p:spPr/>
        <p:txBody>
          <a:bodyPr/>
          <a:lstStyle/>
          <a:p>
            <a:fld id="{FFBBE580-7A88-9A44-8561-0F886F5C69E0}" type="slidenum">
              <a:t>43</a:t>
            </a:fld>
            <a:endParaRPr lang="en-US"/>
          </a:p>
        </p:txBody>
      </p:sp>
    </p:spTree>
    <p:extLst>
      <p:ext uri="{BB962C8B-B14F-4D97-AF65-F5344CB8AC3E}">
        <p14:creationId xmlns:p14="http://schemas.microsoft.com/office/powerpoint/2010/main" val="3863671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a:solidFill>
                  <a:schemeClr val="tx1"/>
                </a:solidFill>
                <a:effectLst/>
                <a:latin typeface="+mn-lt"/>
                <a:ea typeface="+mn-ea"/>
                <a:cs typeface="+mn-cs"/>
              </a:rPr>
              <a:t>We pass this node back to the max node above. Since this is a max node, we now know that the minimax value of this node must be greater than or equal to 5. In other words, we change alpha to 5.</a:t>
            </a:r>
            <a:br>
              <a:rPr lang="en-AU"/>
            </a:br>
            <a:endParaRPr lang="en-US"/>
          </a:p>
          <a:p>
            <a:r>
              <a:rPr lang="en-AU" sz="1200" b="1" i="0" u="none" strike="noStrike" kern="1200">
                <a:solidFill>
                  <a:schemeClr val="tx1"/>
                </a:solidFill>
                <a:effectLst/>
                <a:latin typeface="+mn-lt"/>
                <a:ea typeface="+mn-ea"/>
                <a:cs typeface="+mn-cs"/>
              </a:rPr>
              <a:t>Note that the alpha and beta values at higher levels in the tree didn't change. When processing actually returns to those nodes, their values will be updated. There is no real gain in proagating the values up the tree if there is a chance they will change again in the future. The only propagation of alpha and beta values is between parent and child nodes.</a:t>
            </a:r>
            <a:endParaRPr lang="en-US"/>
          </a:p>
        </p:txBody>
      </p:sp>
      <p:sp>
        <p:nvSpPr>
          <p:cNvPr id="4" name="Slide Number Placeholder 3"/>
          <p:cNvSpPr>
            <a:spLocks noGrp="1"/>
          </p:cNvSpPr>
          <p:nvPr>
            <p:ph type="sldNum" sz="quarter" idx="5"/>
          </p:nvPr>
        </p:nvSpPr>
        <p:spPr/>
        <p:txBody>
          <a:bodyPr/>
          <a:lstStyle/>
          <a:p>
            <a:fld id="{FFBBE580-7A88-9A44-8561-0F886F5C69E0}" type="slidenum">
              <a:t>44</a:t>
            </a:fld>
            <a:endParaRPr lang="en-US"/>
          </a:p>
        </p:txBody>
      </p:sp>
    </p:spTree>
    <p:extLst>
      <p:ext uri="{BB962C8B-B14F-4D97-AF65-F5344CB8AC3E}">
        <p14:creationId xmlns:p14="http://schemas.microsoft.com/office/powerpoint/2010/main" val="1986056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dirty="0">
                <a:solidFill>
                  <a:schemeClr val="tx1"/>
                </a:solidFill>
                <a:effectLst/>
                <a:latin typeface="+mn-lt"/>
                <a:ea typeface="+mn-ea"/>
                <a:cs typeface="+mn-cs"/>
              </a:rPr>
              <a:t>Generate next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dirty="0">
                <a:solidFill>
                  <a:schemeClr val="tx1"/>
                </a:solidFill>
                <a:effectLst/>
                <a:latin typeface="+mn-lt"/>
                <a:ea typeface="+mn-ea"/>
                <a:cs typeface="+mn-cs"/>
              </a:rPr>
              <a:t>Run our evaluation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dirty="0">
                <a:solidFill>
                  <a:schemeClr val="tx1"/>
                </a:solidFill>
                <a:effectLst/>
                <a:latin typeface="+mn-lt"/>
                <a:ea typeface="+mn-ea"/>
                <a:cs typeface="+mn-cs"/>
              </a:rPr>
              <a:t>And return a value of 2 to the max node above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dirty="0">
                <a:solidFill>
                  <a:schemeClr val="tx1"/>
                </a:solidFill>
                <a:effectLst/>
                <a:latin typeface="+mn-lt"/>
                <a:ea typeface="+mn-ea"/>
                <a:cs typeface="+mn-cs"/>
              </a:rPr>
              <a:t>Since this is a max node and 5 is greater than 2, nothing happens.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dirty="0">
                <a:solidFill>
                  <a:schemeClr val="tx1"/>
                </a:solidFill>
                <a:effectLst/>
                <a:latin typeface="+mn-lt"/>
                <a:ea typeface="+mn-ea"/>
                <a:cs typeface="+mn-cs"/>
              </a:rPr>
              <a:t>Now we've seen all of the children of this max node, so we return the alpha value to the min node above it.</a:t>
            </a:r>
            <a:endParaRPr lang="en-US" dirty="0"/>
          </a:p>
        </p:txBody>
      </p:sp>
      <p:sp>
        <p:nvSpPr>
          <p:cNvPr id="4" name="Slide Number Placeholder 3"/>
          <p:cNvSpPr>
            <a:spLocks noGrp="1"/>
          </p:cNvSpPr>
          <p:nvPr>
            <p:ph type="sldNum" sz="quarter" idx="5"/>
          </p:nvPr>
        </p:nvSpPr>
        <p:spPr/>
        <p:txBody>
          <a:bodyPr/>
          <a:lstStyle/>
          <a:p>
            <a:fld id="{FFBBE580-7A88-9A44-8561-0F886F5C69E0}" type="slidenum">
              <a:t>45</a:t>
            </a:fld>
            <a:endParaRPr lang="en-US"/>
          </a:p>
        </p:txBody>
      </p:sp>
    </p:spTree>
    <p:extLst>
      <p:ext uri="{BB962C8B-B14F-4D97-AF65-F5344CB8AC3E}">
        <p14:creationId xmlns:p14="http://schemas.microsoft.com/office/powerpoint/2010/main" val="502449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a:solidFill>
                  <a:schemeClr val="tx1"/>
                </a:solidFill>
                <a:effectLst/>
                <a:latin typeface="+mn-lt"/>
                <a:ea typeface="+mn-ea"/>
                <a:cs typeface="+mn-cs"/>
              </a:rPr>
              <a:t>Since it is a min node, we now know that it's value will be smaller than or equal to 5, so we change beta to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a:solidFill>
                  <a:schemeClr val="tx1"/>
                </a:solidFill>
                <a:effectLst/>
                <a:latin typeface="+mn-lt"/>
                <a:ea typeface="+mn-ea"/>
                <a:cs typeface="+mn-cs"/>
              </a:rPr>
              <a:t>Notice that alpha didn't change. This is because min nodes can only make restrictions on the upper bound.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46</a:t>
            </a:fld>
            <a:endParaRPr lang="en-US"/>
          </a:p>
        </p:txBody>
      </p:sp>
    </p:spTree>
    <p:extLst>
      <p:ext uri="{BB962C8B-B14F-4D97-AF65-F5344CB8AC3E}">
        <p14:creationId xmlns:p14="http://schemas.microsoft.com/office/powerpoint/2010/main" val="3241112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a:solidFill>
                  <a:schemeClr val="tx1"/>
                </a:solidFill>
                <a:effectLst/>
                <a:latin typeface="+mn-lt"/>
                <a:ea typeface="+mn-ea"/>
                <a:cs typeface="+mn-cs"/>
              </a:rPr>
              <a:t>Generate next child and pass the bounds along:</a:t>
            </a:r>
          </a:p>
          <a:p>
            <a:br>
              <a:rPr lang="en-AU"/>
            </a:br>
            <a:endParaRPr lang="en-AU" sz="1200" b="1"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47</a:t>
            </a:fld>
            <a:endParaRPr lang="en-US"/>
          </a:p>
        </p:txBody>
      </p:sp>
    </p:spTree>
    <p:extLst>
      <p:ext uri="{BB962C8B-B14F-4D97-AF65-F5344CB8AC3E}">
        <p14:creationId xmlns:p14="http://schemas.microsoft.com/office/powerpoint/2010/main" val="1216508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a:solidFill>
                  <a:schemeClr val="tx1"/>
                </a:solidFill>
                <a:effectLst/>
                <a:latin typeface="+mn-lt"/>
                <a:ea typeface="+mn-ea"/>
                <a:cs typeface="+mn-cs"/>
              </a:rPr>
              <a:t>Since this node is not at the target depth, we run the evaluation function on it, and return it's value 7.</a:t>
            </a:r>
          </a:p>
          <a:p>
            <a:endParaRPr lang="en-AU" sz="1200" b="1" i="0" u="none" strike="noStrike" kern="1200">
              <a:solidFill>
                <a:schemeClr val="tx1"/>
              </a:solidFill>
              <a:effectLst/>
              <a:latin typeface="+mn-lt"/>
              <a:ea typeface="+mn-ea"/>
              <a:cs typeface="+mn-cs"/>
            </a:endParaRPr>
          </a:p>
          <a:p>
            <a:r>
              <a:rPr lang="en-AU" sz="1200" b="1" i="0" u="none" strike="noStrike" kern="1200">
                <a:solidFill>
                  <a:schemeClr val="tx1"/>
                </a:solidFill>
                <a:effectLst/>
                <a:latin typeface="+mn-lt"/>
                <a:ea typeface="+mn-ea"/>
                <a:cs typeface="+mn-cs"/>
              </a:rPr>
              <a:t>Since this is a max node, we now know that the value of this node will be greater than or equal to 7, so we change alpha to 7:</a:t>
            </a:r>
          </a:p>
          <a:p>
            <a:br>
              <a:rPr lang="en-AU"/>
            </a:br>
            <a:endParaRPr lang="en-AU" sz="1200" b="1" i="0" u="none" strike="noStrike" kern="1200">
              <a:solidFill>
                <a:schemeClr val="tx1"/>
              </a:solidFill>
              <a:effectLst/>
              <a:latin typeface="+mn-lt"/>
              <a:ea typeface="+mn-ea"/>
              <a:cs typeface="+mn-cs"/>
            </a:endParaRPr>
          </a:p>
          <a:p>
            <a:br>
              <a:rPr lang="en-AU"/>
            </a:br>
            <a:br>
              <a:rPr lang="en-AU"/>
            </a:br>
            <a:endParaRPr lang="en-AU" sz="1200" b="1"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48</a:t>
            </a:fld>
            <a:endParaRPr lang="en-US"/>
          </a:p>
        </p:txBody>
      </p:sp>
    </p:spTree>
    <p:extLst>
      <p:ext uri="{BB962C8B-B14F-4D97-AF65-F5344CB8AC3E}">
        <p14:creationId xmlns:p14="http://schemas.microsoft.com/office/powerpoint/2010/main" val="2521895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Can we observe something here?</a:t>
            </a:r>
          </a:p>
          <a:p>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dirty="0">
                <a:solidFill>
                  <a:schemeClr val="tx1"/>
                </a:solidFill>
                <a:effectLst/>
                <a:latin typeface="+mn-lt"/>
                <a:ea typeface="+mn-ea"/>
                <a:cs typeface="+mn-cs"/>
              </a:rPr>
              <a:t>There is no longer any overlap between the regions bounded by alpha and beta.</a:t>
            </a:r>
          </a:p>
          <a:p>
            <a:endParaRPr lang="en-AU" sz="1200" b="1" i="0" u="none" strike="noStrike" kern="1200" dirty="0">
              <a:solidFill>
                <a:schemeClr val="tx1"/>
              </a:solidFill>
              <a:effectLst/>
              <a:latin typeface="+mn-lt"/>
              <a:ea typeface="+mn-ea"/>
              <a:cs typeface="+mn-cs"/>
            </a:endParaRPr>
          </a:p>
          <a:p>
            <a:br>
              <a:rPr lang="en-AU" dirty="0"/>
            </a:br>
            <a:endParaRPr lang="en-AU" sz="1200" b="1" i="0" u="none" strike="noStrike" kern="1200" dirty="0">
              <a:solidFill>
                <a:schemeClr val="tx1"/>
              </a:solidFill>
              <a:effectLst/>
              <a:latin typeface="+mn-lt"/>
              <a:ea typeface="+mn-ea"/>
              <a:cs typeface="+mn-cs"/>
            </a:endParaRPr>
          </a:p>
          <a:p>
            <a:br>
              <a:rPr lang="en-AU" dirty="0"/>
            </a:br>
            <a:br>
              <a:rPr lang="en-AU" dirty="0"/>
            </a:b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49</a:t>
            </a:fld>
            <a:endParaRPr lang="en-US"/>
          </a:p>
        </p:txBody>
      </p:sp>
    </p:spTree>
    <p:extLst>
      <p:ext uri="{BB962C8B-B14F-4D97-AF65-F5344CB8AC3E}">
        <p14:creationId xmlns:p14="http://schemas.microsoft.com/office/powerpoint/2010/main" val="321030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1" i="0" u="none" strike="noStrike" kern="1200" dirty="0">
                <a:solidFill>
                  <a:schemeClr val="tx1"/>
                </a:solidFill>
                <a:effectLst/>
                <a:latin typeface="+mn-lt"/>
                <a:ea typeface="+mn-ea"/>
                <a:cs typeface="+mn-cs"/>
              </a:rPr>
              <a:t>If this were a real-world minimax problem, you wouldn't have the tree all pre-generated like that. If you've already wasted the space to generate all the states and the time to calculate all the evaluation values at the determined depth, then the time to do minimax is negligible. The alpha-beta pruning is meant to </a:t>
            </a:r>
            <a:r>
              <a:rPr lang="en-AU" sz="1200" b="1" i="1" u="none" strike="noStrike" kern="1200" dirty="0">
                <a:solidFill>
                  <a:schemeClr val="tx1"/>
                </a:solidFill>
                <a:effectLst/>
                <a:latin typeface="+mn-lt"/>
                <a:ea typeface="+mn-ea"/>
                <a:cs typeface="+mn-cs"/>
              </a:rPr>
              <a:t>avoid </a:t>
            </a:r>
            <a:r>
              <a:rPr lang="en-AU" sz="1200" b="1" i="0" u="none" strike="noStrike" kern="1200" dirty="0">
                <a:solidFill>
                  <a:schemeClr val="tx1"/>
                </a:solidFill>
                <a:effectLst/>
                <a:latin typeface="+mn-lt"/>
                <a:ea typeface="+mn-ea"/>
                <a:cs typeface="+mn-cs"/>
              </a:rPr>
              <a:t>having to generate all the states and calculate all the evaluation functions.</a:t>
            </a:r>
            <a:endParaRPr lang="en-US" dirty="0"/>
          </a:p>
          <a:p>
            <a:endParaRPr lang="en-US" b="0" dirty="0"/>
          </a:p>
        </p:txBody>
      </p:sp>
      <p:sp>
        <p:nvSpPr>
          <p:cNvPr id="4" name="Slide Number Placeholder 3"/>
          <p:cNvSpPr>
            <a:spLocks noGrp="1"/>
          </p:cNvSpPr>
          <p:nvPr>
            <p:ph type="sldNum" sz="quarter" idx="5"/>
          </p:nvPr>
        </p:nvSpPr>
        <p:spPr/>
        <p:txBody>
          <a:bodyPr/>
          <a:lstStyle/>
          <a:p>
            <a:fld id="{FFBBE580-7A88-9A44-8561-0F886F5C69E0}" type="slidenum">
              <a:t>13</a:t>
            </a:fld>
            <a:endParaRPr lang="en-US"/>
          </a:p>
        </p:txBody>
      </p:sp>
    </p:spTree>
    <p:extLst>
      <p:ext uri="{BB962C8B-B14F-4D97-AF65-F5344CB8AC3E}">
        <p14:creationId xmlns:p14="http://schemas.microsoft.com/office/powerpoint/2010/main" val="2073471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The only way we could find a solution path at this node is if we found a child node with a value that was both greater than 7 and less than 5. Since that is impossible, we can stop evaluating the children of this node, and return the alpha value 7 as the value of the node.</a:t>
            </a:r>
          </a:p>
          <a:p>
            <a:endParaRPr lang="en-AU" sz="1200" b="1" i="0" u="none" strike="noStrike" kern="1200" dirty="0">
              <a:solidFill>
                <a:schemeClr val="tx1"/>
              </a:solidFill>
              <a:effectLst/>
              <a:latin typeface="+mn-lt"/>
              <a:ea typeface="+mn-ea"/>
              <a:cs typeface="+mn-cs"/>
            </a:endParaRPr>
          </a:p>
          <a:p>
            <a:r>
              <a:rPr lang="en-AU" sz="1200" b="1" i="0" u="none" strike="noStrike" kern="1200" dirty="0">
                <a:solidFill>
                  <a:schemeClr val="tx1"/>
                </a:solidFill>
                <a:effectLst/>
                <a:latin typeface="+mn-lt"/>
                <a:ea typeface="+mn-ea"/>
                <a:cs typeface="+mn-cs"/>
              </a:rPr>
              <a:t>Admittedly, we don't know the actual value of the node. There could be a 1 or 0 or -100 somewhere in the other children of this node. But even if there was such a value, searching for it won't help us find the optimal solution in the search tree. The 7 alone is enough to make this subtree fruitless, so we can prune any other children and return it.</a:t>
            </a:r>
          </a:p>
          <a:p>
            <a:endParaRPr lang="en-AU" sz="1200" b="1" i="0" u="none" strike="noStrike" kern="1200" dirty="0">
              <a:solidFill>
                <a:schemeClr val="tx1"/>
              </a:solidFill>
              <a:effectLst/>
              <a:latin typeface="+mn-lt"/>
              <a:ea typeface="+mn-ea"/>
              <a:cs typeface="+mn-cs"/>
            </a:endParaRPr>
          </a:p>
          <a:p>
            <a:br>
              <a:rPr lang="en-AU" dirty="0"/>
            </a:br>
            <a:br>
              <a:rPr lang="en-AU" dirty="0"/>
            </a:b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50</a:t>
            </a:fld>
            <a:endParaRPr lang="en-US"/>
          </a:p>
        </p:txBody>
      </p:sp>
    </p:spTree>
    <p:extLst>
      <p:ext uri="{BB962C8B-B14F-4D97-AF65-F5344CB8AC3E}">
        <p14:creationId xmlns:p14="http://schemas.microsoft.com/office/powerpoint/2010/main" val="2653656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Finally we've finished with the first child of the root max node. We now know our solution will be at least 5, so we set the alpha value to 5 and go on to the second child.</a:t>
            </a:r>
          </a:p>
          <a:p>
            <a:endParaRPr lang="en-AU" sz="1200" b="1" i="0" u="none" strike="noStrike" kern="1200" dirty="0">
              <a:solidFill>
                <a:schemeClr val="tx1"/>
              </a:solidFill>
              <a:effectLst/>
              <a:latin typeface="+mn-lt"/>
              <a:ea typeface="+mn-ea"/>
              <a:cs typeface="+mn-cs"/>
            </a:endParaRPr>
          </a:p>
          <a:p>
            <a:endParaRPr lang="en-AU" sz="1200" b="1" i="0" u="none" strike="noStrike" kern="1200" dirty="0">
              <a:solidFill>
                <a:schemeClr val="tx1"/>
              </a:solidFill>
              <a:effectLst/>
              <a:latin typeface="+mn-lt"/>
              <a:ea typeface="+mn-ea"/>
              <a:cs typeface="+mn-cs"/>
            </a:endParaRPr>
          </a:p>
          <a:p>
            <a:br>
              <a:rPr lang="en-AU" dirty="0"/>
            </a:br>
            <a:br>
              <a:rPr lang="en-AU" dirty="0"/>
            </a:b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51</a:t>
            </a:fld>
            <a:endParaRPr lang="en-US"/>
          </a:p>
        </p:txBody>
      </p:sp>
    </p:spTree>
    <p:extLst>
      <p:ext uri="{BB962C8B-B14F-4D97-AF65-F5344CB8AC3E}">
        <p14:creationId xmlns:p14="http://schemas.microsoft.com/office/powerpoint/2010/main" val="4136068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Hence we update alpha of the root node.</a:t>
            </a:r>
          </a:p>
          <a:p>
            <a:endParaRPr lang="en-AU" sz="1200" b="1" i="0" u="none" strike="noStrike" kern="1200" dirty="0">
              <a:solidFill>
                <a:schemeClr val="tx1"/>
              </a:solidFill>
              <a:effectLst/>
              <a:latin typeface="+mn-lt"/>
              <a:ea typeface="+mn-ea"/>
              <a:cs typeface="+mn-cs"/>
            </a:endParaRPr>
          </a:p>
          <a:p>
            <a:endParaRPr lang="en-AU" sz="1200" b="1" i="0" u="none" strike="noStrike" kern="1200" dirty="0">
              <a:solidFill>
                <a:schemeClr val="tx1"/>
              </a:solidFill>
              <a:effectLst/>
              <a:latin typeface="+mn-lt"/>
              <a:ea typeface="+mn-ea"/>
              <a:cs typeface="+mn-cs"/>
            </a:endParaRPr>
          </a:p>
          <a:p>
            <a:br>
              <a:rPr lang="en-AU" dirty="0"/>
            </a:br>
            <a:br>
              <a:rPr lang="en-AU" dirty="0"/>
            </a:b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52</a:t>
            </a:fld>
            <a:endParaRPr lang="en-US"/>
          </a:p>
        </p:txBody>
      </p:sp>
    </p:spTree>
    <p:extLst>
      <p:ext uri="{BB962C8B-B14F-4D97-AF65-F5344CB8AC3E}">
        <p14:creationId xmlns:p14="http://schemas.microsoft.com/office/powerpoint/2010/main" val="1638061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AU"/>
            </a:br>
            <a:br>
              <a:rPr lang="en-AU"/>
            </a:br>
            <a:endParaRPr lang="en-AU" sz="1200" b="1"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53</a:t>
            </a:fld>
            <a:endParaRPr lang="en-US"/>
          </a:p>
        </p:txBody>
      </p:sp>
    </p:spTree>
    <p:extLst>
      <p:ext uri="{BB962C8B-B14F-4D97-AF65-F5344CB8AC3E}">
        <p14:creationId xmlns:p14="http://schemas.microsoft.com/office/powerpoint/2010/main" val="1631403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i="0" u="none" strike="noStrike" kern="1200">
              <a:solidFill>
                <a:schemeClr val="tx1"/>
              </a:solidFill>
              <a:effectLst/>
              <a:latin typeface="+mn-lt"/>
              <a:ea typeface="+mn-ea"/>
              <a:cs typeface="+mn-cs"/>
            </a:endParaRPr>
          </a:p>
          <a:p>
            <a:br>
              <a:rPr lang="en-AU"/>
            </a:br>
            <a:br>
              <a:rPr lang="en-AU"/>
            </a:br>
            <a:endParaRPr lang="en-AU" sz="1200" b="1"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54</a:t>
            </a:fld>
            <a:endParaRPr lang="en-US"/>
          </a:p>
        </p:txBody>
      </p:sp>
    </p:spTree>
    <p:extLst>
      <p:ext uri="{BB962C8B-B14F-4D97-AF65-F5344CB8AC3E}">
        <p14:creationId xmlns:p14="http://schemas.microsoft.com/office/powerpoint/2010/main" val="1773503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Back at the parent max node, our alpha value is already 5, which is more restrictive than 1, so we don't change alpha. </a:t>
            </a:r>
          </a:p>
          <a:p>
            <a:br>
              <a:rPr lang="en-AU" dirty="0"/>
            </a:br>
            <a:br>
              <a:rPr lang="en-AU" dirty="0"/>
            </a:b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55</a:t>
            </a:fld>
            <a:endParaRPr lang="en-US"/>
          </a:p>
        </p:txBody>
      </p:sp>
    </p:spTree>
    <p:extLst>
      <p:ext uri="{BB962C8B-B14F-4D97-AF65-F5344CB8AC3E}">
        <p14:creationId xmlns:p14="http://schemas.microsoft.com/office/powerpoint/2010/main" val="2834462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Back at the parent max node, our alpha value is already 5, which is more restrictive than 3, so we don't change alpha.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56</a:t>
            </a:fld>
            <a:endParaRPr lang="en-US"/>
          </a:p>
        </p:txBody>
      </p:sp>
    </p:spTree>
    <p:extLst>
      <p:ext uri="{BB962C8B-B14F-4D97-AF65-F5344CB8AC3E}">
        <p14:creationId xmlns:p14="http://schemas.microsoft.com/office/powerpoint/2010/main" val="3176793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57</a:t>
            </a:fld>
            <a:endParaRPr lang="en-US"/>
          </a:p>
        </p:txBody>
      </p:sp>
    </p:spTree>
    <p:extLst>
      <p:ext uri="{BB962C8B-B14F-4D97-AF65-F5344CB8AC3E}">
        <p14:creationId xmlns:p14="http://schemas.microsoft.com/office/powerpoint/2010/main" val="921263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Now we return the value 3 to the parent min node. Based on this value, we know that this min node will have a value of 3 or smaller, so we set beta to 3:</a:t>
            </a:r>
          </a:p>
          <a:p>
            <a:br>
              <a:rPr lang="en-AU" dirty="0"/>
            </a:br>
            <a:br>
              <a:rPr lang="en-AU" dirty="0"/>
            </a:b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58</a:t>
            </a:fld>
            <a:endParaRPr lang="en-US"/>
          </a:p>
        </p:txBody>
      </p:sp>
    </p:spTree>
    <p:extLst>
      <p:ext uri="{BB962C8B-B14F-4D97-AF65-F5344CB8AC3E}">
        <p14:creationId xmlns:p14="http://schemas.microsoft.com/office/powerpoint/2010/main" val="36230364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We can prune the rest of this node's children and return the value 3 </a:t>
            </a:r>
            <a:br>
              <a:rPr lang="en-AU" dirty="0"/>
            </a:br>
            <a:br>
              <a:rPr lang="en-AU" dirty="0"/>
            </a:b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59</a:t>
            </a:fld>
            <a:endParaRPr lang="en-US"/>
          </a:p>
        </p:txBody>
      </p:sp>
    </p:spTree>
    <p:extLst>
      <p:ext uri="{BB962C8B-B14F-4D97-AF65-F5344CB8AC3E}">
        <p14:creationId xmlns:p14="http://schemas.microsoft.com/office/powerpoint/2010/main" val="206531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15</a:t>
            </a:fld>
            <a:endParaRPr lang="en-US"/>
          </a:p>
        </p:txBody>
      </p:sp>
    </p:spTree>
    <p:extLst>
      <p:ext uri="{BB962C8B-B14F-4D97-AF65-F5344CB8AC3E}">
        <p14:creationId xmlns:p14="http://schemas.microsoft.com/office/powerpoint/2010/main" val="26668357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Our solution will still be at least 5, so we set the alpha value to 5 and go on to the next child.</a:t>
            </a:r>
          </a:p>
          <a:p>
            <a:br>
              <a:rPr lang="en-AU" dirty="0"/>
            </a:b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60</a:t>
            </a:fld>
            <a:endParaRPr lang="en-US"/>
          </a:p>
        </p:txBody>
      </p:sp>
    </p:spTree>
    <p:extLst>
      <p:ext uri="{BB962C8B-B14F-4D97-AF65-F5344CB8AC3E}">
        <p14:creationId xmlns:p14="http://schemas.microsoft.com/office/powerpoint/2010/main" val="3220494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61</a:t>
            </a:fld>
            <a:endParaRPr lang="en-US"/>
          </a:p>
        </p:txBody>
      </p:sp>
    </p:spTree>
    <p:extLst>
      <p:ext uri="{BB962C8B-B14F-4D97-AF65-F5344CB8AC3E}">
        <p14:creationId xmlns:p14="http://schemas.microsoft.com/office/powerpoint/2010/main" val="30774419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62</a:t>
            </a:fld>
            <a:endParaRPr lang="en-US"/>
          </a:p>
        </p:txBody>
      </p:sp>
    </p:spTree>
    <p:extLst>
      <p:ext uri="{BB962C8B-B14F-4D97-AF65-F5344CB8AC3E}">
        <p14:creationId xmlns:p14="http://schemas.microsoft.com/office/powerpoint/2010/main" val="34116413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63</a:t>
            </a:fld>
            <a:endParaRPr lang="en-US"/>
          </a:p>
        </p:txBody>
      </p:sp>
    </p:spTree>
    <p:extLst>
      <p:ext uri="{BB962C8B-B14F-4D97-AF65-F5344CB8AC3E}">
        <p14:creationId xmlns:p14="http://schemas.microsoft.com/office/powerpoint/2010/main" val="3659883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The max node above has now seen all of its children, so it returns the maximum value of those it has seen, which is 7.</a:t>
            </a:r>
          </a:p>
          <a:p>
            <a:r>
              <a:rPr lang="en-AU" sz="1200" b="1" i="0" u="none" strike="noStrike" kern="1200" dirty="0">
                <a:solidFill>
                  <a:schemeClr val="tx1"/>
                </a:solidFill>
                <a:effectLst/>
                <a:latin typeface="+mn-lt"/>
                <a:ea typeface="+mn-ea"/>
                <a:cs typeface="+mn-cs"/>
              </a:rPr>
              <a:t>This value is returned to its parent min node, which then has a new upper bound of 7, so it sets beta to 7</a:t>
            </a:r>
          </a:p>
          <a:p>
            <a:br>
              <a:rPr lang="en-AU" dirty="0"/>
            </a:br>
            <a:endParaRPr lang="en-AU" sz="1200" b="1" i="0" u="none" strike="noStrike" kern="1200" dirty="0">
              <a:solidFill>
                <a:schemeClr val="tx1"/>
              </a:solidFill>
              <a:effectLst/>
              <a:latin typeface="+mn-lt"/>
              <a:ea typeface="+mn-ea"/>
              <a:cs typeface="+mn-cs"/>
            </a:endParaRPr>
          </a:p>
          <a:p>
            <a:br>
              <a:rPr lang="en-AU" dirty="0"/>
            </a:br>
            <a:endParaRPr lang="en-AU"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64</a:t>
            </a:fld>
            <a:endParaRPr lang="en-US"/>
          </a:p>
        </p:txBody>
      </p:sp>
    </p:spTree>
    <p:extLst>
      <p:ext uri="{BB962C8B-B14F-4D97-AF65-F5344CB8AC3E}">
        <p14:creationId xmlns:p14="http://schemas.microsoft.com/office/powerpoint/2010/main" val="14617784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65</a:t>
            </a:fld>
            <a:endParaRPr lang="en-US"/>
          </a:p>
        </p:txBody>
      </p:sp>
    </p:spTree>
    <p:extLst>
      <p:ext uri="{BB962C8B-B14F-4D97-AF65-F5344CB8AC3E}">
        <p14:creationId xmlns:p14="http://schemas.microsoft.com/office/powerpoint/2010/main" val="36681537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66</a:t>
            </a:fld>
            <a:endParaRPr lang="en-US"/>
          </a:p>
        </p:txBody>
      </p:sp>
    </p:spTree>
    <p:extLst>
      <p:ext uri="{BB962C8B-B14F-4D97-AF65-F5344CB8AC3E}">
        <p14:creationId xmlns:p14="http://schemas.microsoft.com/office/powerpoint/2010/main" val="17508106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67</a:t>
            </a:fld>
            <a:endParaRPr lang="en-US"/>
          </a:p>
        </p:txBody>
      </p:sp>
    </p:spTree>
    <p:extLst>
      <p:ext uri="{BB962C8B-B14F-4D97-AF65-F5344CB8AC3E}">
        <p14:creationId xmlns:p14="http://schemas.microsoft.com/office/powerpoint/2010/main" val="40665200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68</a:t>
            </a:fld>
            <a:endParaRPr lang="en-US"/>
          </a:p>
        </p:txBody>
      </p:sp>
    </p:spTree>
    <p:extLst>
      <p:ext uri="{BB962C8B-B14F-4D97-AF65-F5344CB8AC3E}">
        <p14:creationId xmlns:p14="http://schemas.microsoft.com/office/powerpoint/2010/main" val="1723702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69</a:t>
            </a:fld>
            <a:endParaRPr lang="en-US"/>
          </a:p>
        </p:txBody>
      </p:sp>
    </p:spTree>
    <p:extLst>
      <p:ext uri="{BB962C8B-B14F-4D97-AF65-F5344CB8AC3E}">
        <p14:creationId xmlns:p14="http://schemas.microsoft.com/office/powerpoint/2010/main" val="138966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16</a:t>
            </a:fld>
            <a:endParaRPr lang="en-US"/>
          </a:p>
        </p:txBody>
      </p:sp>
    </p:spTree>
    <p:extLst>
      <p:ext uri="{BB962C8B-B14F-4D97-AF65-F5344CB8AC3E}">
        <p14:creationId xmlns:p14="http://schemas.microsoft.com/office/powerpoint/2010/main" val="37604304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BBE580-7A88-9A44-8561-0F886F5C69E0}" type="slidenum">
              <a:t>70</a:t>
            </a:fld>
            <a:endParaRPr lang="en-US"/>
          </a:p>
        </p:txBody>
      </p:sp>
    </p:spTree>
    <p:extLst>
      <p:ext uri="{BB962C8B-B14F-4D97-AF65-F5344CB8AC3E}">
        <p14:creationId xmlns:p14="http://schemas.microsoft.com/office/powerpoint/2010/main" val="2877242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17</a:t>
            </a:fld>
            <a:endParaRPr lang="en-US"/>
          </a:p>
        </p:txBody>
      </p:sp>
    </p:spTree>
    <p:extLst>
      <p:ext uri="{BB962C8B-B14F-4D97-AF65-F5344CB8AC3E}">
        <p14:creationId xmlns:p14="http://schemas.microsoft.com/office/powerpoint/2010/main" val="426793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18</a:t>
            </a:fld>
            <a:endParaRPr lang="en-US"/>
          </a:p>
        </p:txBody>
      </p:sp>
    </p:spTree>
    <p:extLst>
      <p:ext uri="{BB962C8B-B14F-4D97-AF65-F5344CB8AC3E}">
        <p14:creationId xmlns:p14="http://schemas.microsoft.com/office/powerpoint/2010/main" val="370294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http://people.cs.pitt.edu/~litman/courses/cs2710/lectures/pruningReview.pdf</a:t>
            </a:r>
          </a:p>
        </p:txBody>
      </p:sp>
      <p:sp>
        <p:nvSpPr>
          <p:cNvPr id="4" name="Slide Number Placeholder 3"/>
          <p:cNvSpPr>
            <a:spLocks noGrp="1"/>
          </p:cNvSpPr>
          <p:nvPr>
            <p:ph type="sldNum" sz="quarter" idx="5"/>
          </p:nvPr>
        </p:nvSpPr>
        <p:spPr/>
        <p:txBody>
          <a:bodyPr/>
          <a:lstStyle/>
          <a:p>
            <a:fld id="{FFBBE580-7A88-9A44-8561-0F886F5C69E0}" type="slidenum">
              <a:t>19</a:t>
            </a:fld>
            <a:endParaRPr lang="en-US"/>
          </a:p>
        </p:txBody>
      </p:sp>
    </p:spTree>
    <p:extLst>
      <p:ext uri="{BB962C8B-B14F-4D97-AF65-F5344CB8AC3E}">
        <p14:creationId xmlns:p14="http://schemas.microsoft.com/office/powerpoint/2010/main" val="3842164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80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33824"/>
            <a:ext cx="6400800" cy="152527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4655E3-EC3B-824A-A4E9-873FA8E250BA}" type="datetime1">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pic>
        <p:nvPicPr>
          <p:cNvPr id="11" name="Picture 10">
            <a:extLst>
              <a:ext uri="{FF2B5EF4-FFF2-40B4-BE49-F238E27FC236}">
                <a16:creationId xmlns:a16="http://schemas.microsoft.com/office/drawing/2014/main" id="{419430FF-E783-CC40-8C3D-72B7ADD2F615}"/>
              </a:ext>
            </a:extLst>
          </p:cNvPr>
          <p:cNvPicPr>
            <a:picLocks noChangeAspect="1"/>
          </p:cNvPicPr>
          <p:nvPr userDrawn="1"/>
        </p:nvPicPr>
        <p:blipFill>
          <a:blip r:embed="rId2"/>
          <a:stretch>
            <a:fillRect/>
          </a:stretch>
        </p:blipFill>
        <p:spPr>
          <a:xfrm>
            <a:off x="3571670" y="4556098"/>
            <a:ext cx="2000659" cy="1605998"/>
          </a:xfrm>
          <a:prstGeom prst="rect">
            <a:avLst/>
          </a:prstGeom>
        </p:spPr>
      </p:pic>
    </p:spTree>
    <p:extLst>
      <p:ext uri="{BB962C8B-B14F-4D97-AF65-F5344CB8AC3E}">
        <p14:creationId xmlns:p14="http://schemas.microsoft.com/office/powerpoint/2010/main" val="232496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D445E-CCC3-9C49-80E9-7C75A3F4D908}" type="datetime1">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75744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62E2F-1924-5F4B-ABA9-88C3AE2BB728}" type="datetime1">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90585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902" y="245192"/>
            <a:ext cx="7965424" cy="556282"/>
          </a:xfrm>
        </p:spPr>
        <p:txBody>
          <a:bodyPr/>
          <a:lstStyle/>
          <a:p>
            <a:r>
              <a:rPr lang="en-US" dirty="0"/>
              <a:t>Click to edit Master title style</a:t>
            </a:r>
          </a:p>
        </p:txBody>
      </p:sp>
      <p:sp>
        <p:nvSpPr>
          <p:cNvPr id="3" name="Content Placeholder 2"/>
          <p:cNvSpPr>
            <a:spLocks noGrp="1"/>
          </p:cNvSpPr>
          <p:nvPr>
            <p:ph idx="1"/>
          </p:nvPr>
        </p:nvSpPr>
        <p:spPr>
          <a:xfrm>
            <a:off x="199901" y="959003"/>
            <a:ext cx="8654537" cy="5261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F253E-A1AA-AC49-A424-9FC5041F72A0}" type="datetime1">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pic>
        <p:nvPicPr>
          <p:cNvPr id="7" name="Picture 6">
            <a:extLst>
              <a:ext uri="{FF2B5EF4-FFF2-40B4-BE49-F238E27FC236}">
                <a16:creationId xmlns:a16="http://schemas.microsoft.com/office/drawing/2014/main" id="{A97A5B8D-90AD-D24D-AAC3-581E117B3710}"/>
              </a:ext>
            </a:extLst>
          </p:cNvPr>
          <p:cNvPicPr>
            <a:picLocks noChangeAspect="1"/>
          </p:cNvPicPr>
          <p:nvPr userDrawn="1"/>
        </p:nvPicPr>
        <p:blipFill>
          <a:blip r:embed="rId2"/>
          <a:stretch>
            <a:fillRect/>
          </a:stretch>
        </p:blipFill>
        <p:spPr>
          <a:xfrm>
            <a:off x="8165325" y="102289"/>
            <a:ext cx="889223" cy="713810"/>
          </a:xfrm>
          <a:prstGeom prst="rect">
            <a:avLst/>
          </a:prstGeom>
        </p:spPr>
      </p:pic>
    </p:spTree>
    <p:extLst>
      <p:ext uri="{BB962C8B-B14F-4D97-AF65-F5344CB8AC3E}">
        <p14:creationId xmlns:p14="http://schemas.microsoft.com/office/powerpoint/2010/main" val="307981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7C22B-9C58-D14B-BF66-29307AE5619E}" type="datetime1">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424917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9D49F-D31B-7544-8DFB-93052E89E38E}" type="datetime1">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118272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5CB6C6-12FC-F945-B520-9680EC8004EF}" type="datetime1">
              <a:rPr lang="en-US" smtClean="0"/>
              <a:t>11/9/20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218729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3FC323-AF0D-C04B-A6D9-83CA5AEA8838}" type="datetime1">
              <a:rPr lang="en-US" smtClean="0"/>
              <a:t>11/9/20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168482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471CA-0E43-0046-BC62-80C64EFD5F25}" type="datetime1">
              <a:rPr lang="en-US" smtClean="0"/>
              <a:t>11/9/20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403937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33DDD-182C-7B48-8F91-E6E83035B8D7}" type="datetime1">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273357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79C93D-B6C6-4F45-A896-C45D339ABA17}" type="datetime1">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24587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900" y="460291"/>
            <a:ext cx="8654537" cy="55628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99901" y="1343131"/>
            <a:ext cx="8654537" cy="48769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9901" y="64621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BB3C9-FA19-6242-A9C8-1BCCB2BA7303}" type="datetime1">
              <a:rPr lang="en-US" smtClean="0"/>
              <a:t>11/9/20</a:t>
            </a:fld>
            <a:endParaRPr lang="en-US" dirty="0"/>
          </a:p>
        </p:txBody>
      </p:sp>
      <p:sp>
        <p:nvSpPr>
          <p:cNvPr id="5" name="Footer Placeholder 4"/>
          <p:cNvSpPr>
            <a:spLocks noGrp="1"/>
          </p:cNvSpPr>
          <p:nvPr>
            <p:ph type="ftr" sz="quarter" idx="3"/>
          </p:nvPr>
        </p:nvSpPr>
        <p:spPr>
          <a:xfrm>
            <a:off x="3124200" y="64621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20838" y="64621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4CDA4-B2C2-C244-9F85-471ABA281F4B}" type="slidenum">
              <a:rPr lang="en-US" smtClean="0"/>
              <a:t>‹#›</a:t>
            </a:fld>
            <a:endParaRPr lang="en-US"/>
          </a:p>
        </p:txBody>
      </p:sp>
    </p:spTree>
    <p:extLst>
      <p:ext uri="{BB962C8B-B14F-4D97-AF65-F5344CB8AC3E}">
        <p14:creationId xmlns:p14="http://schemas.microsoft.com/office/powerpoint/2010/main" val="3780647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2.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customXml" Target="../ink/ink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4.png"/></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image" Target="../media/image12.png"/><Relationship Id="rId10" Type="http://schemas.openxmlformats.org/officeDocument/2006/relationships/customXml" Target="../ink/ink6.xml"/><Relationship Id="rId4" Type="http://schemas.openxmlformats.org/officeDocument/2006/relationships/image" Target="../media/image16.png"/><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customXml" Target="../ink/ink7.xml"/><Relationship Id="rId4" Type="http://schemas.openxmlformats.org/officeDocument/2006/relationships/image" Target="../media/image16.png"/><Relationship Id="rId9"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4.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39.png"/><Relationship Id="rId7"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30.png"/><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1.png"/><Relationship Id="rId7"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0.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1.png"/><Relationship Id="rId7"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0.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1.png"/><Relationship Id="rId7"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31.png"/><Relationship Id="rId4" Type="http://schemas.openxmlformats.org/officeDocument/2006/relationships/image" Target="../media/image47.png"/><Relationship Id="rId9" Type="http://schemas.openxmlformats.org/officeDocument/2006/relationships/image" Target="../media/image49.png"/></Relationships>
</file>

<file path=ppt/slides/_rels/slide5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31.png"/><Relationship Id="rId4" Type="http://schemas.openxmlformats.org/officeDocument/2006/relationships/image" Target="../media/image47.png"/><Relationship Id="rId9" Type="http://schemas.openxmlformats.org/officeDocument/2006/relationships/image" Target="../media/image49.png"/></Relationships>
</file>

<file path=ppt/slides/_rels/slide5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31.png"/><Relationship Id="rId4" Type="http://schemas.openxmlformats.org/officeDocument/2006/relationships/image" Target="../media/image47.png"/><Relationship Id="rId9" Type="http://schemas.openxmlformats.org/officeDocument/2006/relationships/image" Target="../media/image49.png"/></Relationships>
</file>

<file path=ppt/slides/_rels/slide5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31.png"/><Relationship Id="rId4" Type="http://schemas.openxmlformats.org/officeDocument/2006/relationships/image" Target="../media/image47.png"/><Relationship Id="rId9" Type="http://schemas.openxmlformats.org/officeDocument/2006/relationships/image" Target="../media/image49.png"/></Relationships>
</file>

<file path=ppt/slides/_rels/slide5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0.png"/><Relationship Id="rId10" Type="http://schemas.openxmlformats.org/officeDocument/2006/relationships/image" Target="../media/image31.png"/><Relationship Id="rId4" Type="http://schemas.openxmlformats.org/officeDocument/2006/relationships/image" Target="../media/image47.png"/><Relationship Id="rId9" Type="http://schemas.openxmlformats.org/officeDocument/2006/relationships/image" Target="../media/image49.png"/></Relationships>
</file>

<file path=ppt/slides/_rels/slide5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31.png"/><Relationship Id="rId5" Type="http://schemas.openxmlformats.org/officeDocument/2006/relationships/image" Target="../media/image50.pn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customXml" Target="../ink/ink9.xml"/><Relationship Id="rId3" Type="http://schemas.openxmlformats.org/officeDocument/2006/relationships/image" Target="../media/image52.png"/><Relationship Id="rId7" Type="http://schemas.openxmlformats.org/officeDocument/2006/relationships/image" Target="../media/image48.png"/><Relationship Id="rId12"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3.png"/></Relationships>
</file>

<file path=ppt/slides/_rels/slide6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1.png"/><Relationship Id="rId3" Type="http://schemas.openxmlformats.org/officeDocument/2006/relationships/image" Target="../media/image54.png"/><Relationship Id="rId7" Type="http://schemas.openxmlformats.org/officeDocument/2006/relationships/image" Target="../media/image50.png"/><Relationship Id="rId12"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52.png"/><Relationship Id="rId9" Type="http://schemas.openxmlformats.org/officeDocument/2006/relationships/image" Target="../media/image45.png"/></Relationships>
</file>

<file path=ppt/slides/_rels/slide6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1.png"/><Relationship Id="rId3" Type="http://schemas.openxmlformats.org/officeDocument/2006/relationships/image" Target="../media/image54.png"/><Relationship Id="rId7" Type="http://schemas.openxmlformats.org/officeDocument/2006/relationships/image" Target="../media/image50.png"/><Relationship Id="rId12"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52.png"/><Relationship Id="rId9" Type="http://schemas.openxmlformats.org/officeDocument/2006/relationships/image" Target="../media/image45.png"/></Relationships>
</file>

<file path=ppt/slides/_rels/slide6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1.png"/><Relationship Id="rId3" Type="http://schemas.openxmlformats.org/officeDocument/2006/relationships/image" Target="../media/image55.png"/><Relationship Id="rId7" Type="http://schemas.openxmlformats.org/officeDocument/2006/relationships/image" Target="../media/image50.png"/><Relationship Id="rId12"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1.png"/><Relationship Id="rId15" Type="http://schemas.openxmlformats.org/officeDocument/2006/relationships/image" Target="../media/image56.png"/><Relationship Id="rId10" Type="http://schemas.openxmlformats.org/officeDocument/2006/relationships/image" Target="../media/image46.png"/><Relationship Id="rId4" Type="http://schemas.openxmlformats.org/officeDocument/2006/relationships/image" Target="../media/image52.png"/><Relationship Id="rId9" Type="http://schemas.openxmlformats.org/officeDocument/2006/relationships/image" Target="../media/image45.png"/><Relationship Id="rId14" Type="http://schemas.openxmlformats.org/officeDocument/2006/relationships/customXml" Target="../ink/ink10.xml"/></Relationships>
</file>

<file path=ppt/slides/_rels/slide6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1.png"/><Relationship Id="rId3" Type="http://schemas.openxmlformats.org/officeDocument/2006/relationships/image" Target="../media/image55.png"/><Relationship Id="rId7" Type="http://schemas.openxmlformats.org/officeDocument/2006/relationships/image" Target="../media/image50.png"/><Relationship Id="rId12"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17.png"/><Relationship Id="rId9" Type="http://schemas.openxmlformats.org/officeDocument/2006/relationships/image" Target="../media/image45.png"/></Relationships>
</file>

<file path=ppt/slides/_rels/slide6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9.png"/><Relationship Id="rId3" Type="http://schemas.openxmlformats.org/officeDocument/2006/relationships/image" Target="../media/image58.png"/><Relationship Id="rId7" Type="http://schemas.openxmlformats.org/officeDocument/2006/relationships/image" Target="../media/image50.png"/><Relationship Id="rId12"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57.png"/><Relationship Id="rId9" Type="http://schemas.openxmlformats.org/officeDocument/2006/relationships/image" Target="../media/image45.png"/><Relationship Id="rId14" Type="http://schemas.openxmlformats.org/officeDocument/2006/relationships/image" Target="../media/image31.png"/></Relationships>
</file>

<file path=ppt/slides/_rels/slide6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0.png"/><Relationship Id="rId3" Type="http://schemas.openxmlformats.org/officeDocument/2006/relationships/image" Target="../media/image58.png"/><Relationship Id="rId7" Type="http://schemas.openxmlformats.org/officeDocument/2006/relationships/image" Target="../media/image50.png"/><Relationship Id="rId12"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57.png"/><Relationship Id="rId9" Type="http://schemas.openxmlformats.org/officeDocument/2006/relationships/image" Target="../media/image45.png"/><Relationship Id="rId14" Type="http://schemas.openxmlformats.org/officeDocument/2006/relationships/image" Target="../media/image31.png"/></Relationships>
</file>

<file path=ppt/slides/_rels/slide6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0.png"/><Relationship Id="rId3" Type="http://schemas.openxmlformats.org/officeDocument/2006/relationships/image" Target="../media/image58.png"/><Relationship Id="rId7" Type="http://schemas.openxmlformats.org/officeDocument/2006/relationships/image" Target="../media/image50.png"/><Relationship Id="rId12"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1.png"/><Relationship Id="rId15" Type="http://schemas.openxmlformats.org/officeDocument/2006/relationships/image" Target="../media/image31.png"/><Relationship Id="rId10" Type="http://schemas.openxmlformats.org/officeDocument/2006/relationships/image" Target="../media/image46.png"/><Relationship Id="rId4" Type="http://schemas.openxmlformats.org/officeDocument/2006/relationships/image" Target="../media/image57.png"/><Relationship Id="rId9" Type="http://schemas.openxmlformats.org/officeDocument/2006/relationships/image" Target="../media/image45.png"/><Relationship Id="rId14" Type="http://schemas.openxmlformats.org/officeDocument/2006/relationships/image" Target="../media/image61.png"/></Relationships>
</file>

<file path=ppt/slides/_rels/slide6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0.png"/><Relationship Id="rId3" Type="http://schemas.openxmlformats.org/officeDocument/2006/relationships/image" Target="../media/image58.png"/><Relationship Id="rId7" Type="http://schemas.openxmlformats.org/officeDocument/2006/relationships/image" Target="../media/image50.png"/><Relationship Id="rId12"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1.png"/><Relationship Id="rId15" Type="http://schemas.openxmlformats.org/officeDocument/2006/relationships/image" Target="../media/image31.png"/><Relationship Id="rId10" Type="http://schemas.openxmlformats.org/officeDocument/2006/relationships/image" Target="../media/image46.png"/><Relationship Id="rId4" Type="http://schemas.openxmlformats.org/officeDocument/2006/relationships/image" Target="../media/image57.png"/><Relationship Id="rId9" Type="http://schemas.openxmlformats.org/officeDocument/2006/relationships/image" Target="../media/image45.png"/><Relationship Id="rId14" Type="http://schemas.openxmlformats.org/officeDocument/2006/relationships/image" Target="../media/image61.png"/></Relationships>
</file>

<file path=ppt/slides/_rels/slide6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0.png"/><Relationship Id="rId3" Type="http://schemas.openxmlformats.org/officeDocument/2006/relationships/image" Target="../media/image58.png"/><Relationship Id="rId7" Type="http://schemas.openxmlformats.org/officeDocument/2006/relationships/image" Target="../media/image50.png"/><Relationship Id="rId12"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1.png"/><Relationship Id="rId15" Type="http://schemas.openxmlformats.org/officeDocument/2006/relationships/image" Target="../media/image31.png"/><Relationship Id="rId10" Type="http://schemas.openxmlformats.org/officeDocument/2006/relationships/image" Target="../media/image46.png"/><Relationship Id="rId4" Type="http://schemas.openxmlformats.org/officeDocument/2006/relationships/image" Target="../media/image57.png"/><Relationship Id="rId9" Type="http://schemas.openxmlformats.org/officeDocument/2006/relationships/image" Target="../media/image45.png"/><Relationship Id="rId14" Type="http://schemas.openxmlformats.org/officeDocument/2006/relationships/image" Target="../media/image6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0.png"/><Relationship Id="rId3" Type="http://schemas.openxmlformats.org/officeDocument/2006/relationships/image" Target="../media/image58.png"/><Relationship Id="rId7" Type="http://schemas.openxmlformats.org/officeDocument/2006/relationships/image" Target="../media/image50.png"/><Relationship Id="rId12"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1.png"/><Relationship Id="rId15" Type="http://schemas.openxmlformats.org/officeDocument/2006/relationships/image" Target="../media/image31.png"/><Relationship Id="rId10" Type="http://schemas.openxmlformats.org/officeDocument/2006/relationships/image" Target="../media/image46.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1.png"/></Relationships>
</file>

<file path=ppt/slides/_rels/slide71.xml.rels><?xml version="1.0" encoding="UTF-8" standalone="yes"?>
<Relationships xmlns="http://schemas.openxmlformats.org/package/2006/relationships"><Relationship Id="rId2" Type="http://schemas.openxmlformats.org/officeDocument/2006/relationships/hyperlink" Target="http://inst.eecs.berkeley.edu/~cs61b/fa14/ta-materials/apps/ab_tree_practice/"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Lecture 9C</a:t>
            </a:r>
            <a:br>
              <a:rPr lang="en-US" sz="2800" dirty="0"/>
            </a:br>
            <a:r>
              <a:rPr lang="en-US" sz="2800" dirty="0"/>
              <a:t>Heuristic and alpha-beta pruning</a:t>
            </a:r>
          </a:p>
        </p:txBody>
      </p:sp>
      <p:sp>
        <p:nvSpPr>
          <p:cNvPr id="3" name="Subtitle 2"/>
          <p:cNvSpPr>
            <a:spLocks noGrp="1"/>
          </p:cNvSpPr>
          <p:nvPr>
            <p:ph type="subTitle" idx="1"/>
          </p:nvPr>
        </p:nvSpPr>
        <p:spPr>
          <a:xfrm>
            <a:off x="1371600" y="3277308"/>
            <a:ext cx="6400800" cy="1022843"/>
          </a:xfrm>
        </p:spPr>
        <p:txBody>
          <a:bodyPr/>
          <a:lstStyle/>
          <a:p>
            <a:r>
              <a:rPr lang="en-US" dirty="0"/>
              <a:t>COMP 1100</a:t>
            </a:r>
          </a:p>
        </p:txBody>
      </p:sp>
    </p:spTree>
    <p:extLst>
      <p:ext uri="{BB962C8B-B14F-4D97-AF65-F5344CB8AC3E}">
        <p14:creationId xmlns:p14="http://schemas.microsoft.com/office/powerpoint/2010/main" val="58939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73B0-63D6-6E4C-A471-3EE36C58DA90}"/>
              </a:ext>
            </a:extLst>
          </p:cNvPr>
          <p:cNvSpPr>
            <a:spLocks noGrp="1"/>
          </p:cNvSpPr>
          <p:nvPr>
            <p:ph type="title"/>
          </p:nvPr>
        </p:nvSpPr>
        <p:spPr/>
        <p:txBody>
          <a:bodyPr/>
          <a:lstStyle/>
          <a:p>
            <a:r>
              <a:rPr lang="en-US" dirty="0"/>
              <a:t>The trouble with Minimax</a:t>
            </a:r>
          </a:p>
        </p:txBody>
      </p:sp>
      <p:sp>
        <p:nvSpPr>
          <p:cNvPr id="3" name="Content Placeholder 2">
            <a:extLst>
              <a:ext uri="{FF2B5EF4-FFF2-40B4-BE49-F238E27FC236}">
                <a16:creationId xmlns:a16="http://schemas.microsoft.com/office/drawing/2014/main" id="{9F44058C-F4B1-3A45-B427-212664446D19}"/>
              </a:ext>
            </a:extLst>
          </p:cNvPr>
          <p:cNvSpPr>
            <a:spLocks noGrp="1"/>
          </p:cNvSpPr>
          <p:nvPr>
            <p:ph idx="1"/>
          </p:nvPr>
        </p:nvSpPr>
        <p:spPr/>
        <p:txBody>
          <a:bodyPr>
            <a:normAutofit/>
          </a:bodyPr>
          <a:lstStyle/>
          <a:p>
            <a:r>
              <a:rPr lang="en-US" sz="2000" dirty="0"/>
              <a:t>The full Minimax search of all possible ways a game could be played takes time.</a:t>
            </a:r>
          </a:p>
          <a:p>
            <a:r>
              <a:rPr lang="en-US" sz="2000" dirty="0"/>
              <a:t>If there is any time constraint – and there always is! – then it may not be possible to explore the whole game tree.</a:t>
            </a:r>
          </a:p>
          <a:p>
            <a:r>
              <a:rPr lang="en-US" sz="2000" dirty="0"/>
              <a:t>Trivial tree pruning solves this, but such fast </a:t>
            </a:r>
            <a:r>
              <a:rPr lang="en-US" sz="2000" b="1" dirty="0"/>
              <a:t>heuristics</a:t>
            </a:r>
            <a:r>
              <a:rPr lang="en-US" sz="2000" dirty="0"/>
              <a:t> tend to be imperfect – a game state might be evaluated as better or worse than it turns out to be when actually playing.</a:t>
            </a:r>
          </a:p>
          <a:p>
            <a:r>
              <a:rPr lang="en-US" sz="2000" dirty="0"/>
              <a:t>Another solution is to </a:t>
            </a:r>
            <a:r>
              <a:rPr lang="en-US" sz="2000" i="1" dirty="0"/>
              <a:t>prune only </a:t>
            </a:r>
            <a:r>
              <a:rPr lang="en-US" sz="2000" dirty="0"/>
              <a:t>some of the branches – never look at some possible moves.</a:t>
            </a:r>
          </a:p>
        </p:txBody>
      </p:sp>
      <p:sp>
        <p:nvSpPr>
          <p:cNvPr id="4" name="Slide Number Placeholder 3">
            <a:extLst>
              <a:ext uri="{FF2B5EF4-FFF2-40B4-BE49-F238E27FC236}">
                <a16:creationId xmlns:a16="http://schemas.microsoft.com/office/drawing/2014/main" id="{D39AD12F-5897-4E49-9101-1F51E36D6CCC}"/>
              </a:ext>
            </a:extLst>
          </p:cNvPr>
          <p:cNvSpPr>
            <a:spLocks noGrp="1"/>
          </p:cNvSpPr>
          <p:nvPr>
            <p:ph type="sldNum" sz="quarter" idx="12"/>
          </p:nvPr>
        </p:nvSpPr>
        <p:spPr/>
        <p:txBody>
          <a:bodyPr/>
          <a:lstStyle/>
          <a:p>
            <a:fld id="{C584CDA4-B2C2-C244-9F85-471ABA281F4B}" type="slidenum">
              <a:rPr lang="en-US" smtClean="0"/>
              <a:t>10</a:t>
            </a:fld>
            <a:endParaRPr lang="en-US"/>
          </a:p>
        </p:txBody>
      </p:sp>
    </p:spTree>
    <p:extLst>
      <p:ext uri="{BB962C8B-B14F-4D97-AF65-F5344CB8AC3E}">
        <p14:creationId xmlns:p14="http://schemas.microsoft.com/office/powerpoint/2010/main" val="46150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ED11-9922-2E45-926C-61CDD9DD83DB}"/>
              </a:ext>
            </a:extLst>
          </p:cNvPr>
          <p:cNvSpPr>
            <a:spLocks noGrp="1"/>
          </p:cNvSpPr>
          <p:nvPr>
            <p:ph type="title"/>
          </p:nvPr>
        </p:nvSpPr>
        <p:spPr/>
        <p:txBody>
          <a:bodyPr/>
          <a:lstStyle/>
          <a:p>
            <a:r>
              <a:rPr lang="en-US" dirty="0"/>
              <a:t>Alpha-Beta Pruning</a:t>
            </a:r>
          </a:p>
        </p:txBody>
      </p:sp>
      <p:sp>
        <p:nvSpPr>
          <p:cNvPr id="3" name="Content Placeholder 2">
            <a:extLst>
              <a:ext uri="{FF2B5EF4-FFF2-40B4-BE49-F238E27FC236}">
                <a16:creationId xmlns:a16="http://schemas.microsoft.com/office/drawing/2014/main" id="{B3B720A5-D232-C14C-9A28-CFC12507E99D}"/>
              </a:ext>
            </a:extLst>
          </p:cNvPr>
          <p:cNvSpPr>
            <a:spLocks noGrp="1"/>
          </p:cNvSpPr>
          <p:nvPr>
            <p:ph idx="1"/>
          </p:nvPr>
        </p:nvSpPr>
        <p:spPr/>
        <p:txBody>
          <a:bodyPr/>
          <a:lstStyle/>
          <a:p>
            <a:r>
              <a:rPr lang="en-AU" sz="2000" i="1" dirty="0"/>
              <a:t>Alpha-beta pruning </a:t>
            </a:r>
            <a:r>
              <a:rPr lang="en-AU" sz="2000" dirty="0"/>
              <a:t>is an extension of Minimax which allows you to avoid searching subtrees of moves which do not lead to the optimal minimax solution.</a:t>
            </a:r>
          </a:p>
          <a:p>
            <a:r>
              <a:rPr lang="en-AU" sz="2000" i="1" dirty="0"/>
              <a:t>It will always return the same solution as Minimax</a:t>
            </a:r>
            <a:r>
              <a:rPr lang="en-AU" sz="2000" dirty="0"/>
              <a:t>, but will usually do so faster.</a:t>
            </a:r>
          </a:p>
          <a:p>
            <a:endParaRPr lang="en-US" dirty="0"/>
          </a:p>
        </p:txBody>
      </p:sp>
      <p:sp>
        <p:nvSpPr>
          <p:cNvPr id="4" name="Slide Number Placeholder 3">
            <a:extLst>
              <a:ext uri="{FF2B5EF4-FFF2-40B4-BE49-F238E27FC236}">
                <a16:creationId xmlns:a16="http://schemas.microsoft.com/office/drawing/2014/main" id="{16ECDD75-D6C0-974E-BE7A-BC94E5417AF8}"/>
              </a:ext>
            </a:extLst>
          </p:cNvPr>
          <p:cNvSpPr>
            <a:spLocks noGrp="1"/>
          </p:cNvSpPr>
          <p:nvPr>
            <p:ph type="sldNum" sz="quarter" idx="12"/>
          </p:nvPr>
        </p:nvSpPr>
        <p:spPr/>
        <p:txBody>
          <a:bodyPr/>
          <a:lstStyle/>
          <a:p>
            <a:fld id="{C584CDA4-B2C2-C244-9F85-471ABA281F4B}" type="slidenum">
              <a:rPr lang="en-US" smtClean="0"/>
              <a:t>11</a:t>
            </a:fld>
            <a:endParaRPr lang="en-US"/>
          </a:p>
        </p:txBody>
      </p:sp>
    </p:spTree>
    <p:extLst>
      <p:ext uri="{BB962C8B-B14F-4D97-AF65-F5344CB8AC3E}">
        <p14:creationId xmlns:p14="http://schemas.microsoft.com/office/powerpoint/2010/main" val="330343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6C45851-9211-0F44-9A22-5342D73D1A8D}"/>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78" name="Rectangle 77">
            <a:extLst>
              <a:ext uri="{FF2B5EF4-FFF2-40B4-BE49-F238E27FC236}">
                <a16:creationId xmlns:a16="http://schemas.microsoft.com/office/drawing/2014/main" id="{264C2972-E3F3-B149-B5AD-506DF1AB8A98}"/>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80" name="Rectangle 79">
            <a:extLst>
              <a:ext uri="{FF2B5EF4-FFF2-40B4-BE49-F238E27FC236}">
                <a16:creationId xmlns:a16="http://schemas.microsoft.com/office/drawing/2014/main" id="{33F6C7D0-503C-B444-B917-75DEF2113910}"/>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0A76861-7E72-1641-8B43-BC9EC8415D2D}"/>
              </a:ext>
            </a:extLst>
          </p:cNvPr>
          <p:cNvCxnSpPr>
            <a:stCxn id="6" idx="0"/>
            <a:endCxn id="14"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5BEDC4B-2780-7E40-9901-DD670F384AC2}"/>
              </a:ext>
            </a:extLst>
          </p:cNvPr>
          <p:cNvCxnSpPr>
            <a:stCxn id="14" idx="3"/>
            <a:endCxn id="17" idx="0"/>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A9E56D9E-E245-D644-A1B5-2AFC21AC0B34}"/>
              </a:ext>
            </a:extLst>
          </p:cNvPr>
          <p:cNvCxnSpPr>
            <a:stCxn id="14" idx="3"/>
            <a:endCxn id="31"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7" name="TextBox 106">
            <a:extLst>
              <a:ext uri="{FF2B5EF4-FFF2-40B4-BE49-F238E27FC236}">
                <a16:creationId xmlns:a16="http://schemas.microsoft.com/office/drawing/2014/main" id="{503B5A63-0E0E-8A44-8FA0-3C112D694B3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7" y="5235197"/>
            <a:ext cx="493196" cy="369332"/>
          </a:xfrm>
          <a:prstGeom prst="rect">
            <a:avLst/>
          </a:prstGeom>
          <a:noFill/>
        </p:spPr>
        <p:txBody>
          <a:bodyPr wrap="square" rtlCol="0">
            <a:spAutoFit/>
          </a:bodyPr>
          <a:lstStyle/>
          <a:p>
            <a:r>
              <a:rPr lang="en-US"/>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p:sp>
        <p:nvSpPr>
          <p:cNvPr id="66" name="Triangle 65">
            <a:extLst>
              <a:ext uri="{FF2B5EF4-FFF2-40B4-BE49-F238E27FC236}">
                <a16:creationId xmlns:a16="http://schemas.microsoft.com/office/drawing/2014/main" id="{FCD6A7FA-7291-1B48-BBC1-0EEE8A29EDF6}"/>
              </a:ext>
            </a:extLst>
          </p:cNvPr>
          <p:cNvSpPr/>
          <p:nvPr/>
        </p:nvSpPr>
        <p:spPr>
          <a:xfrm>
            <a:off x="419755" y="261427"/>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TextBox 69">
            <a:extLst>
              <a:ext uri="{FF2B5EF4-FFF2-40B4-BE49-F238E27FC236}">
                <a16:creationId xmlns:a16="http://schemas.microsoft.com/office/drawing/2014/main" id="{71568F37-0978-C549-978A-B1816BC7C02B}"/>
              </a:ext>
            </a:extLst>
          </p:cNvPr>
          <p:cNvSpPr txBox="1"/>
          <p:nvPr/>
        </p:nvSpPr>
        <p:spPr>
          <a:xfrm>
            <a:off x="208578" y="727949"/>
            <a:ext cx="947236" cy="369332"/>
          </a:xfrm>
          <a:prstGeom prst="rect">
            <a:avLst/>
          </a:prstGeom>
          <a:noFill/>
        </p:spPr>
        <p:txBody>
          <a:bodyPr wrap="square" rtlCol="0">
            <a:spAutoFit/>
          </a:bodyPr>
          <a:lstStyle/>
          <a:p>
            <a:r>
              <a:rPr lang="en-US" dirty="0"/>
              <a:t>Player 1</a:t>
            </a:r>
          </a:p>
        </p:txBody>
      </p:sp>
      <p:sp>
        <p:nvSpPr>
          <p:cNvPr id="72" name="TextBox 71">
            <a:extLst>
              <a:ext uri="{FF2B5EF4-FFF2-40B4-BE49-F238E27FC236}">
                <a16:creationId xmlns:a16="http://schemas.microsoft.com/office/drawing/2014/main" id="{01FB3580-DA74-6445-A48D-80799F152AA4}"/>
              </a:ext>
            </a:extLst>
          </p:cNvPr>
          <p:cNvSpPr txBox="1"/>
          <p:nvPr/>
        </p:nvSpPr>
        <p:spPr>
          <a:xfrm>
            <a:off x="1600192" y="728991"/>
            <a:ext cx="1244598" cy="369332"/>
          </a:xfrm>
          <a:prstGeom prst="rect">
            <a:avLst/>
          </a:prstGeom>
          <a:noFill/>
        </p:spPr>
        <p:txBody>
          <a:bodyPr wrap="square" rtlCol="0">
            <a:spAutoFit/>
          </a:bodyPr>
          <a:lstStyle/>
          <a:p>
            <a:r>
              <a:rPr lang="en-US" dirty="0"/>
              <a:t>Player 2</a:t>
            </a:r>
          </a:p>
        </p:txBody>
      </p:sp>
      <p:sp>
        <p:nvSpPr>
          <p:cNvPr id="74" name="Triangle 73">
            <a:extLst>
              <a:ext uri="{FF2B5EF4-FFF2-40B4-BE49-F238E27FC236}">
                <a16:creationId xmlns:a16="http://schemas.microsoft.com/office/drawing/2014/main" id="{1E823AAD-30FF-A140-AAF3-EB3C3ABAC685}"/>
              </a:ext>
            </a:extLst>
          </p:cNvPr>
          <p:cNvSpPr/>
          <p:nvPr/>
        </p:nvSpPr>
        <p:spPr>
          <a:xfrm rot="10800000">
            <a:off x="1729965" y="303038"/>
            <a:ext cx="465083" cy="44143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a:extLst>
              <a:ext uri="{FF2B5EF4-FFF2-40B4-BE49-F238E27FC236}">
                <a16:creationId xmlns:a16="http://schemas.microsoft.com/office/drawing/2014/main" id="{E50C8D3F-F44F-F746-8F18-CC7F565D741C}"/>
              </a:ext>
            </a:extLst>
          </p:cNvPr>
          <p:cNvPicPr>
            <a:picLocks noChangeAspect="1"/>
          </p:cNvPicPr>
          <p:nvPr/>
        </p:nvPicPr>
        <p:blipFill rotWithShape="1">
          <a:blip r:embed="rId3"/>
          <a:srcRect l="1936" t="1346" r="1955"/>
          <a:stretch/>
        </p:blipFill>
        <p:spPr>
          <a:xfrm>
            <a:off x="2844790" y="96524"/>
            <a:ext cx="1402228" cy="1406397"/>
          </a:xfrm>
          <a:prstGeom prst="rect">
            <a:avLst/>
          </a:prstGeom>
        </p:spPr>
      </p:pic>
      <p:sp>
        <p:nvSpPr>
          <p:cNvPr id="3" name="Rectangle 2">
            <a:extLst>
              <a:ext uri="{FF2B5EF4-FFF2-40B4-BE49-F238E27FC236}">
                <a16:creationId xmlns:a16="http://schemas.microsoft.com/office/drawing/2014/main" id="{16689904-E815-FA4E-8401-CCF971AD61D7}"/>
              </a:ext>
            </a:extLst>
          </p:cNvPr>
          <p:cNvSpPr/>
          <p:nvPr/>
        </p:nvSpPr>
        <p:spPr>
          <a:xfrm>
            <a:off x="4595521" y="64841"/>
            <a:ext cx="3663639" cy="923330"/>
          </a:xfrm>
          <a:prstGeom prst="rect">
            <a:avLst/>
          </a:prstGeom>
        </p:spPr>
        <p:txBody>
          <a:bodyPr wrap="square">
            <a:spAutoFit/>
          </a:bodyPr>
          <a:lstStyle/>
          <a:p>
            <a:r>
              <a:rPr lang="en-US" dirty="0"/>
              <a:t>Remove all your opponent's checkers from the gameboard by capturing them.</a:t>
            </a:r>
          </a:p>
        </p:txBody>
      </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193B019B-8D85-1B4A-B479-A518D372043D}"/>
                  </a:ext>
                </a:extLst>
              </p:cNvPr>
              <p:cNvSpPr/>
              <p:nvPr/>
            </p:nvSpPr>
            <p:spPr>
              <a:xfrm>
                <a:off x="456980" y="5909311"/>
                <a:ext cx="3663639" cy="369332"/>
              </a:xfrm>
              <a:prstGeom prst="rect">
                <a:avLst/>
              </a:prstGeom>
            </p:spPr>
            <p:txBody>
              <a:bodyPr wrap="square">
                <a:spAutoFit/>
              </a:bodyPr>
              <a:lstStyle/>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oMath>
                </a14:m>
                <a:r>
                  <a:rPr lang="en-US" dirty="0"/>
                  <a:t> White pieces – </a:t>
                </a:r>
                <a:r>
                  <a:rPr lang="en-US"/>
                  <a:t>Black pieces</a:t>
                </a:r>
                <a:endParaRPr lang="en-US" dirty="0"/>
              </a:p>
            </p:txBody>
          </p:sp>
        </mc:Choice>
        <mc:Fallback xmlns="">
          <p:sp>
            <p:nvSpPr>
              <p:cNvPr id="84" name="Rectangle 83">
                <a:extLst>
                  <a:ext uri="{FF2B5EF4-FFF2-40B4-BE49-F238E27FC236}">
                    <a16:creationId xmlns:a16="http://schemas.microsoft.com/office/drawing/2014/main" id="{193B019B-8D85-1B4A-B479-A518D372043D}"/>
                  </a:ext>
                </a:extLst>
              </p:cNvPr>
              <p:cNvSpPr>
                <a:spLocks noRot="1" noChangeAspect="1" noMove="1" noResize="1" noEditPoints="1" noAdjustHandles="1" noChangeArrowheads="1" noChangeShapeType="1" noTextEdit="1"/>
              </p:cNvSpPr>
              <p:nvPr/>
            </p:nvSpPr>
            <p:spPr>
              <a:xfrm>
                <a:off x="456980" y="5909311"/>
                <a:ext cx="3663639" cy="369332"/>
              </a:xfrm>
              <a:prstGeom prst="rect">
                <a:avLst/>
              </a:prstGeom>
              <a:blipFill>
                <a:blip r:embed="rId4"/>
                <a:stretch>
                  <a:fillRect l="-692"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1D87A80-F58A-314D-B64E-33A489DEDCE3}"/>
                  </a:ext>
                </a:extLst>
              </p:cNvPr>
              <p:cNvSpPr/>
              <p:nvPr/>
            </p:nvSpPr>
            <p:spPr>
              <a:xfrm>
                <a:off x="-95512" y="5232209"/>
                <a:ext cx="6081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oMath>
                  </m:oMathPara>
                </a14:m>
                <a:endParaRPr lang="en-US" dirty="0"/>
              </a:p>
            </p:txBody>
          </p:sp>
        </mc:Choice>
        <mc:Fallback xmlns="">
          <p:sp>
            <p:nvSpPr>
              <p:cNvPr id="16" name="Rectangle 15">
                <a:extLst>
                  <a:ext uri="{FF2B5EF4-FFF2-40B4-BE49-F238E27FC236}">
                    <a16:creationId xmlns:a16="http://schemas.microsoft.com/office/drawing/2014/main" id="{31D87A80-F58A-314D-B64E-33A489DEDCE3}"/>
                  </a:ext>
                </a:extLst>
              </p:cNvPr>
              <p:cNvSpPr>
                <a:spLocks noRot="1" noChangeAspect="1" noMove="1" noResize="1" noEditPoints="1" noAdjustHandles="1" noChangeArrowheads="1" noChangeShapeType="1" noTextEdit="1"/>
              </p:cNvSpPr>
              <p:nvPr/>
            </p:nvSpPr>
            <p:spPr>
              <a:xfrm>
                <a:off x="-95512" y="5232209"/>
                <a:ext cx="608180" cy="369332"/>
              </a:xfrm>
              <a:prstGeom prst="rect">
                <a:avLst/>
              </a:prstGeom>
              <a:blipFill>
                <a:blip r:embed="rId5"/>
                <a:stretch>
                  <a:fillRect b="-12903"/>
                </a:stretch>
              </a:blipFill>
            </p:spPr>
            <p:txBody>
              <a:bodyPr/>
              <a:lstStyle/>
              <a:p>
                <a:r>
                  <a:rPr lang="en-US">
                    <a:noFill/>
                  </a:rPr>
                  <a:t> </a:t>
                </a:r>
              </a:p>
            </p:txBody>
          </p:sp>
        </mc:Fallback>
      </mc:AlternateContent>
    </p:spTree>
    <p:extLst>
      <p:ext uri="{BB962C8B-B14F-4D97-AF65-F5344CB8AC3E}">
        <p14:creationId xmlns:p14="http://schemas.microsoft.com/office/powerpoint/2010/main" val="346683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ABC05BE4-EF0F-3B43-8135-FD79334C4F84}"/>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8" name="Rectangle 97">
            <a:extLst>
              <a:ext uri="{FF2B5EF4-FFF2-40B4-BE49-F238E27FC236}">
                <a16:creationId xmlns:a16="http://schemas.microsoft.com/office/drawing/2014/main" id="{750F6997-E492-1D4E-B677-1667B235D4F1}"/>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100" name="Rectangle 99">
            <a:extLst>
              <a:ext uri="{FF2B5EF4-FFF2-40B4-BE49-F238E27FC236}">
                <a16:creationId xmlns:a16="http://schemas.microsoft.com/office/drawing/2014/main" id="{5E3E593C-2187-4A46-9390-FCB9EC207720}"/>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0A76861-7E72-1641-8B43-BC9EC8415D2D}"/>
              </a:ext>
            </a:extLst>
          </p:cNvPr>
          <p:cNvCxnSpPr>
            <a:cxnSpLocks/>
            <a:stCxn id="6" idx="0"/>
            <a:endCxn id="14"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5BEDC4B-2780-7E40-9901-DD670F384AC2}"/>
              </a:ext>
            </a:extLst>
          </p:cNvPr>
          <p:cNvCxnSpPr>
            <a:stCxn id="14" idx="3"/>
            <a:endCxn id="17" idx="0"/>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A9E56D9E-E245-D644-A1B5-2AFC21AC0B34}"/>
              </a:ext>
            </a:extLst>
          </p:cNvPr>
          <p:cNvCxnSpPr>
            <a:stCxn id="14" idx="3"/>
            <a:endCxn id="31"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dirty="0"/>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7" name="TextBox 106">
            <a:extLst>
              <a:ext uri="{FF2B5EF4-FFF2-40B4-BE49-F238E27FC236}">
                <a16:creationId xmlns:a16="http://schemas.microsoft.com/office/drawing/2014/main" id="{503B5A63-0E0E-8A44-8FA0-3C112D694B3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7" y="5235197"/>
            <a:ext cx="511706" cy="369332"/>
          </a:xfrm>
          <a:prstGeom prst="rect">
            <a:avLst/>
          </a:prstGeom>
          <a:noFill/>
        </p:spPr>
        <p:txBody>
          <a:bodyPr wrap="square" rtlCol="0">
            <a:spAutoFit/>
          </a:bodyPr>
          <a:lstStyle/>
          <a:p>
            <a:r>
              <a:rPr lang="en-US"/>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p:sp>
        <p:nvSpPr>
          <p:cNvPr id="3" name="TextBox 2"/>
          <p:cNvSpPr txBox="1"/>
          <p:nvPr/>
        </p:nvSpPr>
        <p:spPr>
          <a:xfrm>
            <a:off x="685803" y="3653185"/>
            <a:ext cx="488237" cy="507831"/>
          </a:xfrm>
          <a:prstGeom prst="rect">
            <a:avLst/>
          </a:prstGeom>
          <a:noFill/>
        </p:spPr>
        <p:txBody>
          <a:bodyPr wrap="square" rtlCol="0">
            <a:spAutoFit/>
          </a:bodyPr>
          <a:lstStyle/>
          <a:p>
            <a:endParaRPr lang="en-AU" sz="1350" dirty="0"/>
          </a:p>
          <a:p>
            <a:r>
              <a:rPr lang="en-AU" sz="1350" dirty="0"/>
              <a:t>   5</a:t>
            </a:r>
          </a:p>
        </p:txBody>
      </p:sp>
      <p:sp>
        <p:nvSpPr>
          <p:cNvPr id="68" name="TextBox 67"/>
          <p:cNvSpPr txBox="1"/>
          <p:nvPr/>
        </p:nvSpPr>
        <p:spPr>
          <a:xfrm>
            <a:off x="1900241" y="3648557"/>
            <a:ext cx="488237" cy="507831"/>
          </a:xfrm>
          <a:prstGeom prst="rect">
            <a:avLst/>
          </a:prstGeom>
          <a:noFill/>
        </p:spPr>
        <p:txBody>
          <a:bodyPr wrap="square" rtlCol="0">
            <a:spAutoFit/>
          </a:bodyPr>
          <a:lstStyle/>
          <a:p>
            <a:endParaRPr lang="en-AU" sz="1350" dirty="0"/>
          </a:p>
          <a:p>
            <a:r>
              <a:rPr lang="en-AU" sz="1350" dirty="0"/>
              <a:t>   7</a:t>
            </a:r>
          </a:p>
        </p:txBody>
      </p:sp>
      <p:sp>
        <p:nvSpPr>
          <p:cNvPr id="70" name="TextBox 69"/>
          <p:cNvSpPr txBox="1"/>
          <p:nvPr/>
        </p:nvSpPr>
        <p:spPr>
          <a:xfrm>
            <a:off x="3264043" y="3650279"/>
            <a:ext cx="488237" cy="507831"/>
          </a:xfrm>
          <a:prstGeom prst="rect">
            <a:avLst/>
          </a:prstGeom>
          <a:noFill/>
        </p:spPr>
        <p:txBody>
          <a:bodyPr wrap="square" rtlCol="0">
            <a:spAutoFit/>
          </a:bodyPr>
          <a:lstStyle/>
          <a:p>
            <a:endParaRPr lang="en-AU" sz="1350" dirty="0"/>
          </a:p>
          <a:p>
            <a:r>
              <a:rPr lang="en-AU" sz="1350" dirty="0"/>
              <a:t>   3</a:t>
            </a:r>
          </a:p>
        </p:txBody>
      </p:sp>
      <p:sp>
        <p:nvSpPr>
          <p:cNvPr id="72" name="TextBox 71"/>
          <p:cNvSpPr txBox="1"/>
          <p:nvPr/>
        </p:nvSpPr>
        <p:spPr>
          <a:xfrm>
            <a:off x="4262113" y="3653186"/>
            <a:ext cx="488237" cy="507831"/>
          </a:xfrm>
          <a:prstGeom prst="rect">
            <a:avLst/>
          </a:prstGeom>
          <a:noFill/>
        </p:spPr>
        <p:txBody>
          <a:bodyPr wrap="square" rtlCol="0">
            <a:spAutoFit/>
          </a:bodyPr>
          <a:lstStyle/>
          <a:p>
            <a:endParaRPr lang="en-AU" sz="1350" dirty="0"/>
          </a:p>
          <a:p>
            <a:r>
              <a:rPr lang="en-AU" sz="1350" dirty="0"/>
              <a:t>   2</a:t>
            </a:r>
          </a:p>
        </p:txBody>
      </p:sp>
      <p:sp>
        <p:nvSpPr>
          <p:cNvPr id="74" name="TextBox 73"/>
          <p:cNvSpPr txBox="1"/>
          <p:nvPr/>
        </p:nvSpPr>
        <p:spPr>
          <a:xfrm>
            <a:off x="5291301" y="3648009"/>
            <a:ext cx="488237" cy="507831"/>
          </a:xfrm>
          <a:prstGeom prst="rect">
            <a:avLst/>
          </a:prstGeom>
          <a:noFill/>
        </p:spPr>
        <p:txBody>
          <a:bodyPr wrap="square" rtlCol="0">
            <a:spAutoFit/>
          </a:bodyPr>
          <a:lstStyle/>
          <a:p>
            <a:endParaRPr lang="en-AU" sz="1350" dirty="0"/>
          </a:p>
          <a:p>
            <a:r>
              <a:rPr lang="en-AU" sz="1350" dirty="0"/>
              <a:t>  11</a:t>
            </a:r>
          </a:p>
        </p:txBody>
      </p:sp>
      <p:sp>
        <p:nvSpPr>
          <p:cNvPr id="76" name="TextBox 75"/>
          <p:cNvSpPr txBox="1"/>
          <p:nvPr/>
        </p:nvSpPr>
        <p:spPr>
          <a:xfrm>
            <a:off x="6707730" y="3655880"/>
            <a:ext cx="488237" cy="507831"/>
          </a:xfrm>
          <a:prstGeom prst="rect">
            <a:avLst/>
          </a:prstGeom>
          <a:noFill/>
        </p:spPr>
        <p:txBody>
          <a:bodyPr wrap="square" rtlCol="0">
            <a:spAutoFit/>
          </a:bodyPr>
          <a:lstStyle/>
          <a:p>
            <a:endParaRPr lang="en-AU" sz="1350" dirty="0"/>
          </a:p>
          <a:p>
            <a:r>
              <a:rPr lang="en-AU" sz="1350" dirty="0"/>
              <a:t>   7</a:t>
            </a:r>
          </a:p>
        </p:txBody>
      </p:sp>
      <p:sp>
        <p:nvSpPr>
          <p:cNvPr id="78" name="TextBox 77"/>
          <p:cNvSpPr txBox="1"/>
          <p:nvPr/>
        </p:nvSpPr>
        <p:spPr>
          <a:xfrm>
            <a:off x="8034499" y="3648008"/>
            <a:ext cx="488237" cy="507831"/>
          </a:xfrm>
          <a:prstGeom prst="rect">
            <a:avLst/>
          </a:prstGeom>
          <a:noFill/>
        </p:spPr>
        <p:txBody>
          <a:bodyPr wrap="square" rtlCol="0">
            <a:spAutoFit/>
          </a:bodyPr>
          <a:lstStyle/>
          <a:p>
            <a:endParaRPr lang="en-AU" sz="1350" dirty="0"/>
          </a:p>
          <a:p>
            <a:r>
              <a:rPr lang="en-AU" sz="1350" dirty="0"/>
              <a:t>   9</a:t>
            </a:r>
          </a:p>
        </p:txBody>
      </p:sp>
      <p:sp>
        <p:nvSpPr>
          <p:cNvPr id="80" name="TextBox 79"/>
          <p:cNvSpPr txBox="1"/>
          <p:nvPr/>
        </p:nvSpPr>
        <p:spPr>
          <a:xfrm>
            <a:off x="1346475" y="2233774"/>
            <a:ext cx="488237" cy="507831"/>
          </a:xfrm>
          <a:prstGeom prst="rect">
            <a:avLst/>
          </a:prstGeom>
          <a:noFill/>
        </p:spPr>
        <p:txBody>
          <a:bodyPr wrap="square" rtlCol="0">
            <a:spAutoFit/>
          </a:bodyPr>
          <a:lstStyle/>
          <a:p>
            <a:endParaRPr lang="en-AU" sz="1350" dirty="0"/>
          </a:p>
          <a:p>
            <a:r>
              <a:rPr lang="en-AU" sz="1350" dirty="0"/>
              <a:t>   5</a:t>
            </a:r>
          </a:p>
        </p:txBody>
      </p:sp>
      <p:sp>
        <p:nvSpPr>
          <p:cNvPr id="82" name="TextBox 81"/>
          <p:cNvSpPr txBox="1"/>
          <p:nvPr/>
        </p:nvSpPr>
        <p:spPr>
          <a:xfrm>
            <a:off x="4277878" y="2229717"/>
            <a:ext cx="488237" cy="507831"/>
          </a:xfrm>
          <a:prstGeom prst="rect">
            <a:avLst/>
          </a:prstGeom>
          <a:noFill/>
        </p:spPr>
        <p:txBody>
          <a:bodyPr wrap="square" rtlCol="0">
            <a:spAutoFit/>
          </a:bodyPr>
          <a:lstStyle/>
          <a:p>
            <a:endParaRPr lang="en-AU" sz="1350" dirty="0"/>
          </a:p>
          <a:p>
            <a:r>
              <a:rPr lang="en-AU" sz="1350" dirty="0"/>
              <a:t>   2</a:t>
            </a:r>
          </a:p>
        </p:txBody>
      </p:sp>
      <p:sp>
        <p:nvSpPr>
          <p:cNvPr id="84" name="TextBox 83"/>
          <p:cNvSpPr txBox="1"/>
          <p:nvPr/>
        </p:nvSpPr>
        <p:spPr>
          <a:xfrm>
            <a:off x="7327023" y="2233774"/>
            <a:ext cx="488237" cy="507831"/>
          </a:xfrm>
          <a:prstGeom prst="rect">
            <a:avLst/>
          </a:prstGeom>
          <a:noFill/>
        </p:spPr>
        <p:txBody>
          <a:bodyPr wrap="square" rtlCol="0">
            <a:spAutoFit/>
          </a:bodyPr>
          <a:lstStyle/>
          <a:p>
            <a:endParaRPr lang="en-AU" sz="1350" dirty="0"/>
          </a:p>
          <a:p>
            <a:r>
              <a:rPr lang="en-AU" sz="1350" dirty="0"/>
              <a:t>   7</a:t>
            </a:r>
          </a:p>
        </p:txBody>
      </p:sp>
      <p:sp>
        <p:nvSpPr>
          <p:cNvPr id="86" name="TextBox 85"/>
          <p:cNvSpPr txBox="1"/>
          <p:nvPr/>
        </p:nvSpPr>
        <p:spPr>
          <a:xfrm>
            <a:off x="4277878" y="1095021"/>
            <a:ext cx="488237" cy="507831"/>
          </a:xfrm>
          <a:prstGeom prst="rect">
            <a:avLst/>
          </a:prstGeom>
          <a:noFill/>
        </p:spPr>
        <p:txBody>
          <a:bodyPr wrap="square" rtlCol="0">
            <a:spAutoFit/>
          </a:bodyPr>
          <a:lstStyle/>
          <a:p>
            <a:endParaRPr lang="en-AU" sz="1350" dirty="0"/>
          </a:p>
          <a:p>
            <a:r>
              <a:rPr lang="en-AU" sz="1350" dirty="0"/>
              <a:t>   7</a:t>
            </a:r>
          </a:p>
        </p:txBody>
      </p:sp>
      <p:sp>
        <p:nvSpPr>
          <p:cNvPr id="48" name="Rectangle 47">
            <a:extLst>
              <a:ext uri="{FF2B5EF4-FFF2-40B4-BE49-F238E27FC236}">
                <a16:creationId xmlns:a16="http://schemas.microsoft.com/office/drawing/2014/main" id="{BE67B548-E406-754D-A892-4B2AC50F650B}"/>
              </a:ext>
            </a:extLst>
          </p:cNvPr>
          <p:cNvSpPr/>
          <p:nvPr/>
        </p:nvSpPr>
        <p:spPr>
          <a:xfrm>
            <a:off x="3022497" y="90984"/>
            <a:ext cx="5117427" cy="707886"/>
          </a:xfrm>
          <a:prstGeom prst="rect">
            <a:avLst/>
          </a:prstGeom>
        </p:spPr>
        <p:txBody>
          <a:bodyPr wrap="none">
            <a:spAutoFit/>
          </a:bodyPr>
          <a:lstStyle/>
          <a:p>
            <a:r>
              <a:rPr lang="en-AU" sz="4000" dirty="0"/>
              <a:t>The Minimax expansion</a:t>
            </a:r>
          </a:p>
        </p:txBody>
      </p:sp>
      <p:sp>
        <p:nvSpPr>
          <p:cNvPr id="101" name="Triangle 100">
            <a:extLst>
              <a:ext uri="{FF2B5EF4-FFF2-40B4-BE49-F238E27FC236}">
                <a16:creationId xmlns:a16="http://schemas.microsoft.com/office/drawing/2014/main" id="{FA977083-AD6B-5945-91F0-0ADFBD5A1963}"/>
              </a:ext>
            </a:extLst>
          </p:cNvPr>
          <p:cNvSpPr/>
          <p:nvPr/>
        </p:nvSpPr>
        <p:spPr>
          <a:xfrm>
            <a:off x="419755" y="261427"/>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TextBox 101">
            <a:extLst>
              <a:ext uri="{FF2B5EF4-FFF2-40B4-BE49-F238E27FC236}">
                <a16:creationId xmlns:a16="http://schemas.microsoft.com/office/drawing/2014/main" id="{FDDE5D2C-65EA-634A-AEDF-DD1785707DC3}"/>
              </a:ext>
            </a:extLst>
          </p:cNvPr>
          <p:cNvSpPr txBox="1"/>
          <p:nvPr/>
        </p:nvSpPr>
        <p:spPr>
          <a:xfrm>
            <a:off x="944400" y="297478"/>
            <a:ext cx="1244598" cy="369332"/>
          </a:xfrm>
          <a:prstGeom prst="rect">
            <a:avLst/>
          </a:prstGeom>
          <a:noFill/>
        </p:spPr>
        <p:txBody>
          <a:bodyPr wrap="square" rtlCol="0">
            <a:spAutoFit/>
          </a:bodyPr>
          <a:lstStyle/>
          <a:p>
            <a:r>
              <a:rPr lang="en-US" dirty="0"/>
              <a:t>P1</a:t>
            </a:r>
          </a:p>
        </p:txBody>
      </p:sp>
      <p:sp>
        <p:nvSpPr>
          <p:cNvPr id="106" name="TextBox 105">
            <a:extLst>
              <a:ext uri="{FF2B5EF4-FFF2-40B4-BE49-F238E27FC236}">
                <a16:creationId xmlns:a16="http://schemas.microsoft.com/office/drawing/2014/main" id="{111BFF24-991C-F34C-9511-4F1E46859A23}"/>
              </a:ext>
            </a:extLst>
          </p:cNvPr>
          <p:cNvSpPr txBox="1"/>
          <p:nvPr/>
        </p:nvSpPr>
        <p:spPr>
          <a:xfrm>
            <a:off x="2279325" y="324879"/>
            <a:ext cx="1244598" cy="369332"/>
          </a:xfrm>
          <a:prstGeom prst="rect">
            <a:avLst/>
          </a:prstGeom>
          <a:noFill/>
        </p:spPr>
        <p:txBody>
          <a:bodyPr wrap="square" rtlCol="0">
            <a:spAutoFit/>
          </a:bodyPr>
          <a:lstStyle/>
          <a:p>
            <a:r>
              <a:rPr lang="en-US" dirty="0"/>
              <a:t>P2</a:t>
            </a:r>
          </a:p>
        </p:txBody>
      </p:sp>
      <p:sp>
        <p:nvSpPr>
          <p:cNvPr id="118" name="Triangle 117">
            <a:extLst>
              <a:ext uri="{FF2B5EF4-FFF2-40B4-BE49-F238E27FC236}">
                <a16:creationId xmlns:a16="http://schemas.microsoft.com/office/drawing/2014/main" id="{EB5AC9F8-C28A-E540-8BDD-8ACE3DE6680D}"/>
              </a:ext>
            </a:extLst>
          </p:cNvPr>
          <p:cNvSpPr/>
          <p:nvPr/>
        </p:nvSpPr>
        <p:spPr>
          <a:xfrm rot="10800000">
            <a:off x="1729965" y="303038"/>
            <a:ext cx="465083" cy="44143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mc:AlternateContent xmlns:mc="http://schemas.openxmlformats.org/markup-compatibility/2006" xmlns:p14="http://schemas.microsoft.com/office/powerpoint/2010/main">
        <mc:Choice Requires="p14">
          <p:contentPart p14:bwMode="auto" r:id="rId3">
            <p14:nvContentPartPr>
              <p14:cNvPr id="49" name="Ink 48">
                <a:extLst>
                  <a:ext uri="{FF2B5EF4-FFF2-40B4-BE49-F238E27FC236}">
                    <a16:creationId xmlns:a16="http://schemas.microsoft.com/office/drawing/2014/main" id="{86599955-E659-CA42-B67C-ABF392E60683}"/>
                  </a:ext>
                </a:extLst>
              </p14:cNvPr>
              <p14:cNvContentPartPr/>
              <p14:nvPr/>
            </p14:nvContentPartPr>
            <p14:xfrm>
              <a:off x="860040" y="1532880"/>
              <a:ext cx="4683240" cy="2594880"/>
            </p14:xfrm>
          </p:contentPart>
        </mc:Choice>
        <mc:Fallback xmlns="">
          <p:pic>
            <p:nvPicPr>
              <p:cNvPr id="49" name="Ink 48">
                <a:extLst>
                  <a:ext uri="{FF2B5EF4-FFF2-40B4-BE49-F238E27FC236}">
                    <a16:creationId xmlns:a16="http://schemas.microsoft.com/office/drawing/2014/main" id="{86599955-E659-CA42-B67C-ABF392E60683}"/>
                  </a:ext>
                </a:extLst>
              </p:cNvPr>
              <p:cNvPicPr/>
              <p:nvPr/>
            </p:nvPicPr>
            <p:blipFill>
              <a:blip r:embed="rId4"/>
              <a:stretch>
                <a:fillRect/>
              </a:stretch>
            </p:blipFill>
            <p:spPr>
              <a:xfrm>
                <a:off x="850680" y="1523520"/>
                <a:ext cx="4701960" cy="2613600"/>
              </a:xfrm>
              <a:prstGeom prst="rect">
                <a:avLst/>
              </a:prstGeom>
            </p:spPr>
          </p:pic>
        </mc:Fallback>
      </mc:AlternateContent>
    </p:spTree>
    <p:extLst>
      <p:ext uri="{BB962C8B-B14F-4D97-AF65-F5344CB8AC3E}">
        <p14:creationId xmlns:p14="http://schemas.microsoft.com/office/powerpoint/2010/main" val="281770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326CE-014B-BF4B-ADB2-54C02076B932}"/>
              </a:ext>
            </a:extLst>
          </p:cNvPr>
          <p:cNvSpPr>
            <a:spLocks noGrp="1"/>
          </p:cNvSpPr>
          <p:nvPr>
            <p:ph idx="1"/>
          </p:nvPr>
        </p:nvSpPr>
        <p:spPr/>
        <p:txBody>
          <a:bodyPr/>
          <a:lstStyle/>
          <a:p>
            <a:pPr marL="0" indent="0">
              <a:buNone/>
            </a:pPr>
            <a:r>
              <a:rPr lang="en-US" sz="2000" dirty="0"/>
              <a:t>path we are currently exploring</a:t>
            </a:r>
          </a:p>
          <a:p>
            <a:pPr marL="0" indent="0">
              <a:buNone/>
            </a:pPr>
            <a:endParaRPr lang="en-US" sz="2000" dirty="0"/>
          </a:p>
          <a:p>
            <a:pPr marL="0" indent="0">
              <a:buNone/>
            </a:pPr>
            <a:r>
              <a:rPr lang="en-US" sz="2000" dirty="0"/>
              <a:t>path to currently best-known solution</a:t>
            </a:r>
          </a:p>
          <a:p>
            <a:pPr marL="0" indent="0">
              <a:buNone/>
            </a:pPr>
            <a:endParaRPr lang="en-US" sz="2000" dirty="0"/>
          </a:p>
          <a:p>
            <a:pPr marL="0" indent="0">
              <a:buNone/>
            </a:pPr>
            <a:r>
              <a:rPr lang="en-US" sz="2000" dirty="0"/>
              <a:t>explored but not the best path</a:t>
            </a:r>
          </a:p>
          <a:p>
            <a:pPr marL="0" indent="0">
              <a:buNone/>
            </a:pPr>
            <a:endParaRPr lang="en-US" sz="2000" dirty="0"/>
          </a:p>
          <a:p>
            <a:pPr marL="0" indent="0">
              <a:buNone/>
            </a:pPr>
            <a:r>
              <a:rPr lang="en-US" sz="2000" dirty="0"/>
              <a:t>pruned (not explored) branches</a:t>
            </a:r>
          </a:p>
        </p:txBody>
      </p:sp>
      <p:cxnSp>
        <p:nvCxnSpPr>
          <p:cNvPr id="4" name="Straight Connector 3">
            <a:extLst>
              <a:ext uri="{FF2B5EF4-FFF2-40B4-BE49-F238E27FC236}">
                <a16:creationId xmlns:a16="http://schemas.microsoft.com/office/drawing/2014/main" id="{5ADE7643-A665-844A-8D87-BDD7CC8A756C}"/>
              </a:ext>
            </a:extLst>
          </p:cNvPr>
          <p:cNvCxnSpPr>
            <a:cxnSpLocks/>
          </p:cNvCxnSpPr>
          <p:nvPr/>
        </p:nvCxnSpPr>
        <p:spPr>
          <a:xfrm flipH="1">
            <a:off x="4823838" y="1029457"/>
            <a:ext cx="989464" cy="256614"/>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4F98357D-1C8C-0541-A1A5-0452CC29FAC8}"/>
              </a:ext>
            </a:extLst>
          </p:cNvPr>
          <p:cNvCxnSpPr>
            <a:cxnSpLocks/>
          </p:cNvCxnSpPr>
          <p:nvPr/>
        </p:nvCxnSpPr>
        <p:spPr>
          <a:xfrm flipH="1">
            <a:off x="5010170" y="1611217"/>
            <a:ext cx="896222" cy="423596"/>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 name="Straight Connector 8">
            <a:extLst>
              <a:ext uri="{FF2B5EF4-FFF2-40B4-BE49-F238E27FC236}">
                <a16:creationId xmlns:a16="http://schemas.microsoft.com/office/drawing/2014/main" id="{FAC7A2C6-F687-114A-9660-D0BC5EB5330E}"/>
              </a:ext>
            </a:extLst>
          </p:cNvPr>
          <p:cNvCxnSpPr>
            <a:cxnSpLocks/>
          </p:cNvCxnSpPr>
          <p:nvPr/>
        </p:nvCxnSpPr>
        <p:spPr>
          <a:xfrm flipH="1">
            <a:off x="5103260" y="2118878"/>
            <a:ext cx="803132" cy="6128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02D93E6E-E9B3-A84A-A7D3-34916A2E47C7}"/>
              </a:ext>
            </a:extLst>
          </p:cNvPr>
          <p:cNvCxnSpPr>
            <a:cxnSpLocks/>
          </p:cNvCxnSpPr>
          <p:nvPr/>
        </p:nvCxnSpPr>
        <p:spPr>
          <a:xfrm flipV="1">
            <a:off x="5010170" y="2650475"/>
            <a:ext cx="1274852" cy="738094"/>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CDDE62C0-1CDB-854D-8628-BC29AD65476A}"/>
              </a:ext>
            </a:extLst>
          </p:cNvPr>
          <p:cNvSpPr/>
          <p:nvPr/>
        </p:nvSpPr>
        <p:spPr>
          <a:xfrm>
            <a:off x="5813302" y="88544"/>
            <a:ext cx="1687257" cy="707886"/>
          </a:xfrm>
          <a:prstGeom prst="rect">
            <a:avLst/>
          </a:prstGeom>
        </p:spPr>
        <p:txBody>
          <a:bodyPr wrap="none">
            <a:spAutoFit/>
          </a:bodyPr>
          <a:lstStyle/>
          <a:p>
            <a:r>
              <a:rPr lang="en-AU" sz="4000" dirty="0"/>
              <a:t>Legend</a:t>
            </a:r>
          </a:p>
        </p:txBody>
      </p:sp>
    </p:spTree>
    <p:extLst>
      <p:ext uri="{BB962C8B-B14F-4D97-AF65-F5344CB8AC3E}">
        <p14:creationId xmlns:p14="http://schemas.microsoft.com/office/powerpoint/2010/main" val="130711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D7D546B7-9C37-2B42-BF63-DAEAED560406}"/>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86" name="Rectangle 85">
            <a:extLst>
              <a:ext uri="{FF2B5EF4-FFF2-40B4-BE49-F238E27FC236}">
                <a16:creationId xmlns:a16="http://schemas.microsoft.com/office/drawing/2014/main" id="{BB476FA2-B515-B442-B330-032A353E70F1}"/>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87" name="Rectangle 86">
            <a:extLst>
              <a:ext uri="{FF2B5EF4-FFF2-40B4-BE49-F238E27FC236}">
                <a16:creationId xmlns:a16="http://schemas.microsoft.com/office/drawing/2014/main" id="{B85E75B4-955C-8741-BEA2-4B3CC8C40526}"/>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A9E56D9E-E245-D644-A1B5-2AFC21AC0B34}"/>
              </a:ext>
            </a:extLst>
          </p:cNvPr>
          <p:cNvCxnSpPr>
            <a:stCxn id="14" idx="3"/>
            <a:endCxn id="31"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7" name="TextBox 106">
            <a:extLst>
              <a:ext uri="{FF2B5EF4-FFF2-40B4-BE49-F238E27FC236}">
                <a16:creationId xmlns:a16="http://schemas.microsoft.com/office/drawing/2014/main" id="{503B5A63-0E0E-8A44-8FA0-3C112D694B3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6" y="5235197"/>
            <a:ext cx="535195" cy="369332"/>
          </a:xfrm>
          <a:prstGeom prst="rect">
            <a:avLst/>
          </a:prstGeom>
          <a:noFill/>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p:cxnSp>
        <p:nvCxnSpPr>
          <p:cNvPr id="66" name="Straight Connector 65">
            <a:extLst>
              <a:ext uri="{FF2B5EF4-FFF2-40B4-BE49-F238E27FC236}">
                <a16:creationId xmlns:a16="http://schemas.microsoft.com/office/drawing/2014/main" id="{9C9583A2-EA12-A845-A0EB-2548F0F71735}"/>
              </a:ext>
            </a:extLst>
          </p:cNvPr>
          <p:cNvCxnSpPr>
            <a:cxnSpLocks/>
          </p:cNvCxnSpPr>
          <p:nvPr/>
        </p:nvCxnSpPr>
        <p:spPr>
          <a:xfrm flipH="1">
            <a:off x="1566699" y="1551359"/>
            <a:ext cx="2925488" cy="830197"/>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68" name="Straight Connector 67">
            <a:extLst>
              <a:ext uri="{FF2B5EF4-FFF2-40B4-BE49-F238E27FC236}">
                <a16:creationId xmlns:a16="http://schemas.microsoft.com/office/drawing/2014/main" id="{BC96AEAB-D59B-A545-A06D-CA6895845453}"/>
              </a:ext>
            </a:extLst>
          </p:cNvPr>
          <p:cNvCxnSpPr>
            <a:cxnSpLocks/>
          </p:cNvCxnSpPr>
          <p:nvPr/>
        </p:nvCxnSpPr>
        <p:spPr>
          <a:xfrm flipH="1">
            <a:off x="923272" y="2822990"/>
            <a:ext cx="643427" cy="830195"/>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70" name="Straight Connector 69">
            <a:extLst>
              <a:ext uri="{FF2B5EF4-FFF2-40B4-BE49-F238E27FC236}">
                <a16:creationId xmlns:a16="http://schemas.microsoft.com/office/drawing/2014/main" id="{737F1B81-DE1E-A446-BD5D-6B1092FBFCE4}"/>
              </a:ext>
            </a:extLst>
          </p:cNvPr>
          <p:cNvCxnSpPr>
            <a:cxnSpLocks/>
            <a:endCxn id="103" idx="0"/>
          </p:cNvCxnSpPr>
          <p:nvPr/>
        </p:nvCxnSpPr>
        <p:spPr>
          <a:xfrm flipH="1">
            <a:off x="592191" y="4094620"/>
            <a:ext cx="331082" cy="1138183"/>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Content Placeholder 2">
            <a:extLst>
              <a:ext uri="{FF2B5EF4-FFF2-40B4-BE49-F238E27FC236}">
                <a16:creationId xmlns:a16="http://schemas.microsoft.com/office/drawing/2014/main" id="{E39C7F9A-98F0-EB4E-B05D-4329018CF751}"/>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89" name="Straight Connector 88">
            <a:extLst>
              <a:ext uri="{FF2B5EF4-FFF2-40B4-BE49-F238E27FC236}">
                <a16:creationId xmlns:a16="http://schemas.microsoft.com/office/drawing/2014/main" id="{B8237645-62E3-4B49-B73F-828C1FB88FEF}"/>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0" name="Straight Connector 89">
            <a:extLst>
              <a:ext uri="{FF2B5EF4-FFF2-40B4-BE49-F238E27FC236}">
                <a16:creationId xmlns:a16="http://schemas.microsoft.com/office/drawing/2014/main" id="{34C9C5FE-47CD-2B4E-85E8-1EB702C463ED}"/>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1" name="Straight Connector 90">
            <a:extLst>
              <a:ext uri="{FF2B5EF4-FFF2-40B4-BE49-F238E27FC236}">
                <a16:creationId xmlns:a16="http://schemas.microsoft.com/office/drawing/2014/main" id="{41B6CBAD-6A0B-264A-AB39-1BCF0F8A0141}"/>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2" name="Straight Connector 91">
            <a:extLst>
              <a:ext uri="{FF2B5EF4-FFF2-40B4-BE49-F238E27FC236}">
                <a16:creationId xmlns:a16="http://schemas.microsoft.com/office/drawing/2014/main" id="{A6044EF3-71CA-F44A-AC96-EA01855173F8}"/>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
        <p:nvSpPr>
          <p:cNvPr id="93" name="Content Placeholder 2">
            <a:extLst>
              <a:ext uri="{FF2B5EF4-FFF2-40B4-BE49-F238E27FC236}">
                <a16:creationId xmlns:a16="http://schemas.microsoft.com/office/drawing/2014/main" id="{1F407357-BD72-1A4D-BF93-8EEDB625E3C4}"/>
              </a:ext>
            </a:extLst>
          </p:cNvPr>
          <p:cNvSpPr txBox="1">
            <a:spLocks/>
          </p:cNvSpPr>
          <p:nvPr/>
        </p:nvSpPr>
        <p:spPr>
          <a:xfrm>
            <a:off x="166045" y="5922374"/>
            <a:ext cx="6957491" cy="369332"/>
          </a:xfrm>
          <a:prstGeom prst="rect">
            <a:avLst/>
          </a:prstGeom>
        </p:spPr>
        <p:txBody>
          <a:bodyPr vert="horz" lIns="91440" tIns="45720" rIns="91440" bIns="45720" rtlCol="0">
            <a:normAutofit lnSpcReduction="10000"/>
          </a:bodyPr>
          <a:lst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The traversal follows depth first search algorithm</a:t>
            </a:r>
          </a:p>
        </p:txBody>
      </p:sp>
    </p:spTree>
    <p:extLst>
      <p:ext uri="{BB962C8B-B14F-4D97-AF65-F5344CB8AC3E}">
        <p14:creationId xmlns:p14="http://schemas.microsoft.com/office/powerpoint/2010/main" val="3796030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3CE3330E-59EF-3D48-B9F9-2D9D42966CA2}"/>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87" name="Rectangle 86">
            <a:extLst>
              <a:ext uri="{FF2B5EF4-FFF2-40B4-BE49-F238E27FC236}">
                <a16:creationId xmlns:a16="http://schemas.microsoft.com/office/drawing/2014/main" id="{373A217D-C006-EE47-8F8D-BFD0ACF9463D}"/>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88" name="Rectangle 87">
            <a:extLst>
              <a:ext uri="{FF2B5EF4-FFF2-40B4-BE49-F238E27FC236}">
                <a16:creationId xmlns:a16="http://schemas.microsoft.com/office/drawing/2014/main" id="{C3FD8684-8DC5-494C-A6FE-8D411CA4CDEA}"/>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0A76861-7E72-1641-8B43-BC9EC8415D2D}"/>
              </a:ext>
            </a:extLst>
          </p:cNvPr>
          <p:cNvCxnSpPr>
            <a:cxnSpLocks/>
            <a:stCxn id="6" idx="0"/>
            <a:endCxn id="14" idx="0"/>
          </p:cNvCxnSpPr>
          <p:nvPr/>
        </p:nvCxnSpPr>
        <p:spPr>
          <a:xfrm flipH="1">
            <a:off x="923272" y="2822990"/>
            <a:ext cx="643427" cy="830195"/>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5BEDC4B-2780-7E40-9901-DD670F384AC2}"/>
              </a:ext>
            </a:extLst>
          </p:cNvPr>
          <p:cNvCxnSpPr>
            <a:cxnSpLocks/>
            <a:stCxn id="14" idx="3"/>
            <a:endCxn id="17" idx="0"/>
          </p:cNvCxnSpPr>
          <p:nvPr/>
        </p:nvCxnSpPr>
        <p:spPr>
          <a:xfrm flipH="1">
            <a:off x="585293" y="4094619"/>
            <a:ext cx="337980" cy="1137592"/>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61" name="Straight Connector 60">
            <a:extLst>
              <a:ext uri="{FF2B5EF4-FFF2-40B4-BE49-F238E27FC236}">
                <a16:creationId xmlns:a16="http://schemas.microsoft.com/office/drawing/2014/main" id="{A9E56D9E-E245-D644-A1B5-2AFC21AC0B34}"/>
              </a:ext>
            </a:extLst>
          </p:cNvPr>
          <p:cNvCxnSpPr>
            <a:stCxn id="14" idx="3"/>
            <a:endCxn id="31"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7" name="TextBox 106">
            <a:extLst>
              <a:ext uri="{FF2B5EF4-FFF2-40B4-BE49-F238E27FC236}">
                <a16:creationId xmlns:a16="http://schemas.microsoft.com/office/drawing/2014/main" id="{503B5A63-0E0E-8A44-8FA0-3C112D694B3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7" y="5235197"/>
            <a:ext cx="486728" cy="369332"/>
          </a:xfrm>
          <a:prstGeom prst="rect">
            <a:avLst/>
          </a:prstGeom>
          <a:noFill/>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p:sp>
        <p:nvSpPr>
          <p:cNvPr id="94" name="Content Placeholder 2">
            <a:extLst>
              <a:ext uri="{FF2B5EF4-FFF2-40B4-BE49-F238E27FC236}">
                <a16:creationId xmlns:a16="http://schemas.microsoft.com/office/drawing/2014/main" id="{FD045D6E-5041-7A42-828C-0B39365BC93F}"/>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5" name="Straight Connector 94">
            <a:extLst>
              <a:ext uri="{FF2B5EF4-FFF2-40B4-BE49-F238E27FC236}">
                <a16:creationId xmlns:a16="http://schemas.microsoft.com/office/drawing/2014/main" id="{B4F86915-9360-5B4F-9149-5B0924B37D45}"/>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6" name="Straight Connector 95">
            <a:extLst>
              <a:ext uri="{FF2B5EF4-FFF2-40B4-BE49-F238E27FC236}">
                <a16:creationId xmlns:a16="http://schemas.microsoft.com/office/drawing/2014/main" id="{3CC00180-E7BD-374A-93EE-18962FABF199}"/>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7" name="Straight Connector 96">
            <a:extLst>
              <a:ext uri="{FF2B5EF4-FFF2-40B4-BE49-F238E27FC236}">
                <a16:creationId xmlns:a16="http://schemas.microsoft.com/office/drawing/2014/main" id="{03D4ED62-F6F4-034E-B1FD-D7B290FBE9E4}"/>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8" name="Straight Connector 97">
            <a:extLst>
              <a:ext uri="{FF2B5EF4-FFF2-40B4-BE49-F238E27FC236}">
                <a16:creationId xmlns:a16="http://schemas.microsoft.com/office/drawing/2014/main" id="{0BAD0D82-693B-3941-A83E-1A9C67FF786B}"/>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45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D7127BAF-2DFD-DA47-9333-F31A70A9AA97}"/>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82" name="Rectangle 81">
            <a:extLst>
              <a:ext uri="{FF2B5EF4-FFF2-40B4-BE49-F238E27FC236}">
                <a16:creationId xmlns:a16="http://schemas.microsoft.com/office/drawing/2014/main" id="{78FD4C87-8B50-5A49-AC37-D927EBE57B7D}"/>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84" name="Rectangle 83">
            <a:extLst>
              <a:ext uri="{FF2B5EF4-FFF2-40B4-BE49-F238E27FC236}">
                <a16:creationId xmlns:a16="http://schemas.microsoft.com/office/drawing/2014/main" id="{35E97385-5D44-3148-BBB3-0267BEC15BC7}"/>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0A76861-7E72-1641-8B43-BC9EC8415D2D}"/>
              </a:ext>
            </a:extLst>
          </p:cNvPr>
          <p:cNvCxnSpPr>
            <a:stCxn id="6" idx="0"/>
            <a:endCxn id="14" idx="0"/>
          </p:cNvCxnSpPr>
          <p:nvPr/>
        </p:nvCxnSpPr>
        <p:spPr>
          <a:xfrm flipH="1">
            <a:off x="923272" y="2822990"/>
            <a:ext cx="643427" cy="830195"/>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5BEDC4B-2780-7E40-9901-DD670F384AC2}"/>
              </a:ext>
            </a:extLst>
          </p:cNvPr>
          <p:cNvCxnSpPr>
            <a:cxnSpLocks/>
            <a:stCxn id="14" idx="3"/>
            <a:endCxn id="104" idx="0"/>
          </p:cNvCxnSpPr>
          <p:nvPr/>
        </p:nvCxnSpPr>
        <p:spPr>
          <a:xfrm>
            <a:off x="923273" y="4094619"/>
            <a:ext cx="279423" cy="1138184"/>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61" name="Straight Connector 60">
            <a:extLst>
              <a:ext uri="{FF2B5EF4-FFF2-40B4-BE49-F238E27FC236}">
                <a16:creationId xmlns:a16="http://schemas.microsoft.com/office/drawing/2014/main" id="{A9E56D9E-E245-D644-A1B5-2AFC21AC0B34}"/>
              </a:ext>
            </a:extLst>
          </p:cNvPr>
          <p:cNvCxnSpPr>
            <a:cxnSpLocks/>
            <a:stCxn id="14" idx="3"/>
            <a:endCxn id="103" idx="0"/>
          </p:cNvCxnSpPr>
          <p:nvPr/>
        </p:nvCxnSpPr>
        <p:spPr>
          <a:xfrm flipH="1">
            <a:off x="592191" y="4094619"/>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7" name="TextBox 106">
            <a:extLst>
              <a:ext uri="{FF2B5EF4-FFF2-40B4-BE49-F238E27FC236}">
                <a16:creationId xmlns:a16="http://schemas.microsoft.com/office/drawing/2014/main" id="{503B5A63-0E0E-8A44-8FA0-3C112D694B3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7" y="5235197"/>
            <a:ext cx="493196" cy="369332"/>
          </a:xfrm>
          <a:prstGeom prst="rect">
            <a:avLst/>
          </a:prstGeom>
          <a:noFill/>
        </p:spPr>
        <p:txBody>
          <a:bodyPr wrap="square" rtlCol="0">
            <a:spAutoFit/>
          </a:bodyPr>
          <a:lstStyle/>
          <a:p>
            <a:r>
              <a:rPr lang="en-US"/>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p:sp>
        <p:nvSpPr>
          <p:cNvPr id="91" name="Content Placeholder 2">
            <a:extLst>
              <a:ext uri="{FF2B5EF4-FFF2-40B4-BE49-F238E27FC236}">
                <a16:creationId xmlns:a16="http://schemas.microsoft.com/office/drawing/2014/main" id="{28C9BD75-DFF2-5646-BE75-B57F3103D1C2}"/>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2" name="Straight Connector 91">
            <a:extLst>
              <a:ext uri="{FF2B5EF4-FFF2-40B4-BE49-F238E27FC236}">
                <a16:creationId xmlns:a16="http://schemas.microsoft.com/office/drawing/2014/main" id="{4B1EFD48-13B5-1A46-833D-8340F6DBB5B2}"/>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3" name="Straight Connector 92">
            <a:extLst>
              <a:ext uri="{FF2B5EF4-FFF2-40B4-BE49-F238E27FC236}">
                <a16:creationId xmlns:a16="http://schemas.microsoft.com/office/drawing/2014/main" id="{FBE8B983-AF28-2946-9D3A-C42219E5844F}"/>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4" name="Straight Connector 93">
            <a:extLst>
              <a:ext uri="{FF2B5EF4-FFF2-40B4-BE49-F238E27FC236}">
                <a16:creationId xmlns:a16="http://schemas.microsoft.com/office/drawing/2014/main" id="{2125C2FE-FE1C-E848-B08C-C17941A5F8EB}"/>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5" name="Straight Connector 94">
            <a:extLst>
              <a:ext uri="{FF2B5EF4-FFF2-40B4-BE49-F238E27FC236}">
                <a16:creationId xmlns:a16="http://schemas.microsoft.com/office/drawing/2014/main" id="{0489A16E-373C-5E4E-ACB0-4934133DAE20}"/>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06E6900-8107-9046-B54F-CF31301542A0}"/>
                  </a:ext>
                </a:extLst>
              </p14:cNvPr>
              <p14:cNvContentPartPr/>
              <p14:nvPr/>
            </p14:nvContentPartPr>
            <p14:xfrm>
              <a:off x="295560" y="3749400"/>
              <a:ext cx="928080" cy="1983240"/>
            </p14:xfrm>
          </p:contentPart>
        </mc:Choice>
        <mc:Fallback xmlns="">
          <p:pic>
            <p:nvPicPr>
              <p:cNvPr id="2" name="Ink 1">
                <a:extLst>
                  <a:ext uri="{FF2B5EF4-FFF2-40B4-BE49-F238E27FC236}">
                    <a16:creationId xmlns:a16="http://schemas.microsoft.com/office/drawing/2014/main" id="{806E6900-8107-9046-B54F-CF31301542A0}"/>
                  </a:ext>
                </a:extLst>
              </p:cNvPr>
              <p:cNvPicPr/>
              <p:nvPr/>
            </p:nvPicPr>
            <p:blipFill>
              <a:blip r:embed="rId5"/>
              <a:stretch>
                <a:fillRect/>
              </a:stretch>
            </p:blipFill>
            <p:spPr>
              <a:xfrm>
                <a:off x="286200" y="3740040"/>
                <a:ext cx="946800" cy="2001960"/>
              </a:xfrm>
              <a:prstGeom prst="rect">
                <a:avLst/>
              </a:prstGeom>
            </p:spPr>
          </p:pic>
        </mc:Fallback>
      </mc:AlternateContent>
    </p:spTree>
    <p:extLst>
      <p:ext uri="{BB962C8B-B14F-4D97-AF65-F5344CB8AC3E}">
        <p14:creationId xmlns:p14="http://schemas.microsoft.com/office/powerpoint/2010/main" val="91767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AEA85C3-7080-4F46-BF33-28FC39FE0C4F}"/>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80" name="Rectangle 79">
            <a:extLst>
              <a:ext uri="{FF2B5EF4-FFF2-40B4-BE49-F238E27FC236}">
                <a16:creationId xmlns:a16="http://schemas.microsoft.com/office/drawing/2014/main" id="{89A14A94-8E6F-8649-8635-FFD29EC80949}"/>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82" name="Rectangle 81">
            <a:extLst>
              <a:ext uri="{FF2B5EF4-FFF2-40B4-BE49-F238E27FC236}">
                <a16:creationId xmlns:a16="http://schemas.microsoft.com/office/drawing/2014/main" id="{4A540EE3-98CF-E24B-9B32-DED0E2FF08AB}"/>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0A76861-7E72-1641-8B43-BC9EC8415D2D}"/>
              </a:ext>
            </a:extLst>
          </p:cNvPr>
          <p:cNvCxnSpPr>
            <a:cxnSpLocks/>
            <a:stCxn id="6" idx="0"/>
            <a:endCxn id="14" idx="0"/>
          </p:cNvCxnSpPr>
          <p:nvPr/>
        </p:nvCxnSpPr>
        <p:spPr>
          <a:xfrm flipH="1">
            <a:off x="923272" y="2822990"/>
            <a:ext cx="643427" cy="830195"/>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5BEDC4B-2780-7E40-9901-DD670F384AC2}"/>
              </a:ext>
            </a:extLst>
          </p:cNvPr>
          <p:cNvCxnSpPr>
            <a:cxnSpLocks/>
            <a:stCxn id="14" idx="3"/>
            <a:endCxn id="104" idx="0"/>
          </p:cNvCxnSpPr>
          <p:nvPr/>
        </p:nvCxnSpPr>
        <p:spPr>
          <a:xfrm>
            <a:off x="923273" y="4094619"/>
            <a:ext cx="279423" cy="1138184"/>
          </a:xfrm>
          <a:prstGeom prst="line">
            <a:avLst/>
          </a:prstGeom>
          <a:ln w="76200">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7" name="TextBox 106">
            <a:extLst>
              <a:ext uri="{FF2B5EF4-FFF2-40B4-BE49-F238E27FC236}">
                <a16:creationId xmlns:a16="http://schemas.microsoft.com/office/drawing/2014/main" id="{503B5A63-0E0E-8A44-8FA0-3C112D694B3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6" y="5235197"/>
            <a:ext cx="536155" cy="369332"/>
          </a:xfrm>
          <a:prstGeom prst="rect">
            <a:avLst/>
          </a:prstGeom>
          <a:noFill/>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36351" y="237765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dirty="0"/>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36351" y="2377653"/>
                <a:ext cx="349289" cy="300082"/>
              </a:xfrm>
              <a:prstGeom prst="rect">
                <a:avLst/>
              </a:prstGeom>
              <a:blipFill>
                <a:blip r:embed="rId4"/>
                <a:stretch>
                  <a:fillRect r="-25000"/>
                </a:stretch>
              </a:blipFill>
            </p:spPr>
            <p:txBody>
              <a:bodyPr/>
              <a:lstStyle/>
              <a:p>
                <a:r>
                  <a:rPr lang="en-US">
                    <a:noFill/>
                  </a:rPr>
                  <a:t> </a:t>
                </a:r>
              </a:p>
            </p:txBody>
          </p:sp>
        </mc:Fallback>
      </mc:AlternateContent>
      <p:cxnSp>
        <p:nvCxnSpPr>
          <p:cNvPr id="76" name="Straight Connector 75">
            <a:extLst>
              <a:ext uri="{FF2B5EF4-FFF2-40B4-BE49-F238E27FC236}">
                <a16:creationId xmlns:a16="http://schemas.microsoft.com/office/drawing/2014/main" id="{3D76493F-7FC2-1841-B7BE-E2DD3FF75A6A}"/>
              </a:ext>
            </a:extLst>
          </p:cNvPr>
          <p:cNvCxnSpPr>
            <a:cxnSpLocks/>
          </p:cNvCxnSpPr>
          <p:nvPr/>
        </p:nvCxnSpPr>
        <p:spPr>
          <a:xfrm flipH="1">
            <a:off x="588250" y="4094026"/>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90" name="Content Placeholder 2">
            <a:extLst>
              <a:ext uri="{FF2B5EF4-FFF2-40B4-BE49-F238E27FC236}">
                <a16:creationId xmlns:a16="http://schemas.microsoft.com/office/drawing/2014/main" id="{48EF5F95-99C9-1D48-B419-89F1872E75DD}"/>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1" name="Straight Connector 90">
            <a:extLst>
              <a:ext uri="{FF2B5EF4-FFF2-40B4-BE49-F238E27FC236}">
                <a16:creationId xmlns:a16="http://schemas.microsoft.com/office/drawing/2014/main" id="{CA89EA9B-D057-9B4B-8547-F224FA0E44C2}"/>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2" name="Straight Connector 91">
            <a:extLst>
              <a:ext uri="{FF2B5EF4-FFF2-40B4-BE49-F238E27FC236}">
                <a16:creationId xmlns:a16="http://schemas.microsoft.com/office/drawing/2014/main" id="{061D0DC9-A7DB-6E4B-8850-BE713835EFCE}"/>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3" name="Straight Connector 92">
            <a:extLst>
              <a:ext uri="{FF2B5EF4-FFF2-40B4-BE49-F238E27FC236}">
                <a16:creationId xmlns:a16="http://schemas.microsoft.com/office/drawing/2014/main" id="{A5B44E24-356C-8C42-8642-F36B9F6E6CCE}"/>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4" name="Straight Connector 93">
            <a:extLst>
              <a:ext uri="{FF2B5EF4-FFF2-40B4-BE49-F238E27FC236}">
                <a16:creationId xmlns:a16="http://schemas.microsoft.com/office/drawing/2014/main" id="{E235DF9D-C639-9A4B-8734-3BE76E88A53C}"/>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33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2B340DF-DFA2-F541-BC52-7697B2BE935A}"/>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80" name="Rectangle 79">
            <a:extLst>
              <a:ext uri="{FF2B5EF4-FFF2-40B4-BE49-F238E27FC236}">
                <a16:creationId xmlns:a16="http://schemas.microsoft.com/office/drawing/2014/main" id="{93F7F001-2041-0E43-A825-3B41ACEDF789}"/>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82" name="Rectangle 81">
            <a:extLst>
              <a:ext uri="{FF2B5EF4-FFF2-40B4-BE49-F238E27FC236}">
                <a16:creationId xmlns:a16="http://schemas.microsoft.com/office/drawing/2014/main" id="{4696A3D8-0D2E-BE4E-99F9-10AD6CA1BAE0}"/>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0A76861-7E72-1641-8B43-BC9EC8415D2D}"/>
              </a:ext>
            </a:extLst>
          </p:cNvPr>
          <p:cNvCxnSpPr>
            <a:cxnSpLocks/>
            <a:stCxn id="6" idx="0"/>
            <a:endCxn id="14" idx="0"/>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5BEDC4B-2780-7E40-9901-DD670F384AC2}"/>
              </a:ext>
            </a:extLst>
          </p:cNvPr>
          <p:cNvCxnSpPr>
            <a:cxnSpLocks/>
            <a:stCxn id="14" idx="3"/>
            <a:endCxn id="104" idx="0"/>
          </p:cNvCxnSpPr>
          <p:nvPr/>
        </p:nvCxnSpPr>
        <p:spPr>
          <a:xfrm>
            <a:off x="923273" y="4094619"/>
            <a:ext cx="279423" cy="1138184"/>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7" name="TextBox 106">
            <a:extLst>
              <a:ext uri="{FF2B5EF4-FFF2-40B4-BE49-F238E27FC236}">
                <a16:creationId xmlns:a16="http://schemas.microsoft.com/office/drawing/2014/main" id="{503B5A63-0E0E-8A44-8FA0-3C112D694B3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7" y="5235197"/>
            <a:ext cx="493196" cy="369332"/>
          </a:xfrm>
          <a:prstGeom prst="rect">
            <a:avLst/>
          </a:prstGeom>
          <a:noFill/>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49414" y="237765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dirty="0"/>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49414" y="2377653"/>
                <a:ext cx="349289" cy="300082"/>
              </a:xfrm>
              <a:prstGeom prst="rect">
                <a:avLst/>
              </a:prstGeom>
              <a:blipFill>
                <a:blip r:embed="rId4"/>
                <a:stretch>
                  <a:fillRect r="-25000"/>
                </a:stretch>
              </a:blipFill>
            </p:spPr>
            <p:txBody>
              <a:bodyPr/>
              <a:lstStyle/>
              <a:p>
                <a:r>
                  <a:rPr lang="en-US">
                    <a:noFill/>
                  </a:rPr>
                  <a:t> </a:t>
                </a:r>
              </a:p>
            </p:txBody>
          </p:sp>
        </mc:Fallback>
      </mc:AlternateContent>
      <p:cxnSp>
        <p:nvCxnSpPr>
          <p:cNvPr id="70" name="Straight Connector 69">
            <a:extLst>
              <a:ext uri="{FF2B5EF4-FFF2-40B4-BE49-F238E27FC236}">
                <a16:creationId xmlns:a16="http://schemas.microsoft.com/office/drawing/2014/main" id="{F0E90921-7C72-7244-BB8A-2075C85FE0F2}"/>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90" name="Content Placeholder 2">
            <a:extLst>
              <a:ext uri="{FF2B5EF4-FFF2-40B4-BE49-F238E27FC236}">
                <a16:creationId xmlns:a16="http://schemas.microsoft.com/office/drawing/2014/main" id="{BB76BEFB-DCF6-DF46-BEF9-4017BBC32E02}"/>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1" name="Straight Connector 90">
            <a:extLst>
              <a:ext uri="{FF2B5EF4-FFF2-40B4-BE49-F238E27FC236}">
                <a16:creationId xmlns:a16="http://schemas.microsoft.com/office/drawing/2014/main" id="{B0C20E52-C343-D248-A736-037F092A484E}"/>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2" name="Straight Connector 91">
            <a:extLst>
              <a:ext uri="{FF2B5EF4-FFF2-40B4-BE49-F238E27FC236}">
                <a16:creationId xmlns:a16="http://schemas.microsoft.com/office/drawing/2014/main" id="{F1CD78B5-3330-B540-B36D-7F92EC178D8A}"/>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3" name="Straight Connector 92">
            <a:extLst>
              <a:ext uri="{FF2B5EF4-FFF2-40B4-BE49-F238E27FC236}">
                <a16:creationId xmlns:a16="http://schemas.microsoft.com/office/drawing/2014/main" id="{23EDD4DC-359E-CC49-91FF-A2AC73EDBFF8}"/>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4" name="Straight Connector 93">
            <a:extLst>
              <a:ext uri="{FF2B5EF4-FFF2-40B4-BE49-F238E27FC236}">
                <a16:creationId xmlns:a16="http://schemas.microsoft.com/office/drawing/2014/main" id="{49C4A1BE-FAD4-0A4E-A89A-386C274F131A}"/>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592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A68B-DE1C-E946-9A35-AB9484C62460}"/>
              </a:ext>
            </a:extLst>
          </p:cNvPr>
          <p:cNvSpPr>
            <a:spLocks noGrp="1"/>
          </p:cNvSpPr>
          <p:nvPr>
            <p:ph type="title"/>
          </p:nvPr>
        </p:nvSpPr>
        <p:spPr/>
        <p:txBody>
          <a:bodyPr/>
          <a:lstStyle/>
          <a:p>
            <a:r>
              <a:rPr lang="en-AU" dirty="0"/>
              <a:t>Acknowledgement of Country</a:t>
            </a:r>
            <a:endParaRPr lang="en-US" dirty="0"/>
          </a:p>
        </p:txBody>
      </p:sp>
      <p:sp>
        <p:nvSpPr>
          <p:cNvPr id="3" name="Content Placeholder 2">
            <a:extLst>
              <a:ext uri="{FF2B5EF4-FFF2-40B4-BE49-F238E27FC236}">
                <a16:creationId xmlns:a16="http://schemas.microsoft.com/office/drawing/2014/main" id="{F5382391-0767-DF40-B7B3-469ACC725AA5}"/>
              </a:ext>
            </a:extLst>
          </p:cNvPr>
          <p:cNvSpPr>
            <a:spLocks noGrp="1"/>
          </p:cNvSpPr>
          <p:nvPr>
            <p:ph idx="1"/>
          </p:nvPr>
        </p:nvSpPr>
        <p:spPr/>
        <p:txBody>
          <a:bodyPr/>
          <a:lstStyle/>
          <a:p>
            <a:r>
              <a:rPr lang="en-AU" i="1" dirty="0"/>
              <a:t>I wish to acknowledge the traditional custodians of the land we are meeting on, the Ngunnawal people. I wish to acknowledge and respect their continuing culture and the contribution they make to the life of this city and this region. I would also like to acknowledge and welcome any other Aboriginal and Torres Strait Islander people who are enrolled in our courses.</a:t>
            </a:r>
          </a:p>
          <a:p>
            <a:endParaRPr lang="en-US" dirty="0"/>
          </a:p>
        </p:txBody>
      </p:sp>
      <p:sp>
        <p:nvSpPr>
          <p:cNvPr id="4" name="Slide Number Placeholder 3">
            <a:extLst>
              <a:ext uri="{FF2B5EF4-FFF2-40B4-BE49-F238E27FC236}">
                <a16:creationId xmlns:a16="http://schemas.microsoft.com/office/drawing/2014/main" id="{10AAE108-5794-6342-9F4E-A7D172B3BFE4}"/>
              </a:ext>
            </a:extLst>
          </p:cNvPr>
          <p:cNvSpPr>
            <a:spLocks noGrp="1"/>
          </p:cNvSpPr>
          <p:nvPr>
            <p:ph type="sldNum" sz="quarter" idx="12"/>
          </p:nvPr>
        </p:nvSpPr>
        <p:spPr/>
        <p:txBody>
          <a:bodyPr/>
          <a:lstStyle/>
          <a:p>
            <a:fld id="{C584CDA4-B2C2-C244-9F85-471ABA281F4B}" type="slidenum">
              <a:rPr lang="en-US" smtClean="0"/>
              <a:t>2</a:t>
            </a:fld>
            <a:endParaRPr lang="en-US"/>
          </a:p>
        </p:txBody>
      </p:sp>
    </p:spTree>
    <p:extLst>
      <p:ext uri="{BB962C8B-B14F-4D97-AF65-F5344CB8AC3E}">
        <p14:creationId xmlns:p14="http://schemas.microsoft.com/office/powerpoint/2010/main" val="226512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B791FFD2-99A7-CA4F-BEB9-60644CF15B2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80" name="Rectangle 79">
            <a:extLst>
              <a:ext uri="{FF2B5EF4-FFF2-40B4-BE49-F238E27FC236}">
                <a16:creationId xmlns:a16="http://schemas.microsoft.com/office/drawing/2014/main" id="{49991C78-D7C1-D845-9AFC-A20610A4254B}"/>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82" name="Rectangle 81">
            <a:extLst>
              <a:ext uri="{FF2B5EF4-FFF2-40B4-BE49-F238E27FC236}">
                <a16:creationId xmlns:a16="http://schemas.microsoft.com/office/drawing/2014/main" id="{FF983EBF-968B-244E-956C-0C2F77396EFC}"/>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7" name="TextBox 106">
            <a:extLst>
              <a:ext uri="{FF2B5EF4-FFF2-40B4-BE49-F238E27FC236}">
                <a16:creationId xmlns:a16="http://schemas.microsoft.com/office/drawing/2014/main" id="{503B5A63-0E0E-8A44-8FA0-3C112D694B3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6" y="5235197"/>
            <a:ext cx="501909" cy="369332"/>
          </a:xfrm>
          <a:prstGeom prst="rect">
            <a:avLst/>
          </a:prstGeom>
          <a:noFill/>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37057" y="237765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dirty="0"/>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37057" y="2377653"/>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28155"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dirty="0">
                  <a:ea typeface="Cambria Math" panose="02040503050406030204" pitchFamily="18" charset="0"/>
                </a:endParaRPr>
              </a:p>
              <a:p>
                <a:endParaRPr lang="en-US" sz="1350" b="1" dirty="0"/>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28155" y="3821523"/>
                <a:ext cx="349289" cy="507831"/>
              </a:xfrm>
              <a:prstGeom prst="rect">
                <a:avLst/>
              </a:prstGeom>
              <a:blipFill>
                <a:blip r:embed="rId5"/>
                <a:stretch>
                  <a:fillRect r="-20690"/>
                </a:stretch>
              </a:blipFill>
            </p:spPr>
            <p:txBody>
              <a:bodyPr/>
              <a:lstStyle/>
              <a:p>
                <a:r>
                  <a:rPr lang="en-US">
                    <a:noFill/>
                  </a:rPr>
                  <a:t> </a:t>
                </a:r>
              </a:p>
            </p:txBody>
          </p:sp>
        </mc:Fallback>
      </mc:AlternateContent>
      <p:cxnSp>
        <p:nvCxnSpPr>
          <p:cNvPr id="90" name="Straight Connector 89">
            <a:extLst>
              <a:ext uri="{FF2B5EF4-FFF2-40B4-BE49-F238E27FC236}">
                <a16:creationId xmlns:a16="http://schemas.microsoft.com/office/drawing/2014/main" id="{9932A01C-01C2-E643-AEDE-DA66D7E7D3EF}"/>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91" name="Straight Connector 90">
            <a:extLst>
              <a:ext uri="{FF2B5EF4-FFF2-40B4-BE49-F238E27FC236}">
                <a16:creationId xmlns:a16="http://schemas.microsoft.com/office/drawing/2014/main" id="{E586A771-18D2-194B-8FB8-78E2D3C21D4A}"/>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92" name="Straight Connector 91">
            <a:extLst>
              <a:ext uri="{FF2B5EF4-FFF2-40B4-BE49-F238E27FC236}">
                <a16:creationId xmlns:a16="http://schemas.microsoft.com/office/drawing/2014/main" id="{E062D695-3EA1-2443-88E1-381F532F5379}"/>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p:sp>
        <p:nvSpPr>
          <p:cNvPr id="93" name="Content Placeholder 2">
            <a:extLst>
              <a:ext uri="{FF2B5EF4-FFF2-40B4-BE49-F238E27FC236}">
                <a16:creationId xmlns:a16="http://schemas.microsoft.com/office/drawing/2014/main" id="{1E971762-05C0-0E4B-8C3B-E3E41C44AD00}"/>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4" name="Straight Connector 93">
            <a:extLst>
              <a:ext uri="{FF2B5EF4-FFF2-40B4-BE49-F238E27FC236}">
                <a16:creationId xmlns:a16="http://schemas.microsoft.com/office/drawing/2014/main" id="{4978991D-3CDD-9143-9924-9178A57B9241}"/>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5" name="Straight Connector 94">
            <a:extLst>
              <a:ext uri="{FF2B5EF4-FFF2-40B4-BE49-F238E27FC236}">
                <a16:creationId xmlns:a16="http://schemas.microsoft.com/office/drawing/2014/main" id="{61EB3439-3C3A-9D49-8C4C-1DAD7DCC5B40}"/>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6" name="Straight Connector 95">
            <a:extLst>
              <a:ext uri="{FF2B5EF4-FFF2-40B4-BE49-F238E27FC236}">
                <a16:creationId xmlns:a16="http://schemas.microsoft.com/office/drawing/2014/main" id="{D3C4E09B-C465-6047-A002-50FCF666F0CA}"/>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7" name="Straight Connector 96">
            <a:extLst>
              <a:ext uri="{FF2B5EF4-FFF2-40B4-BE49-F238E27FC236}">
                <a16:creationId xmlns:a16="http://schemas.microsoft.com/office/drawing/2014/main" id="{94BA1AD6-D16C-004F-8AEE-6E1BACD931BC}"/>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B6EE1008-AF7A-174D-AE74-D0744B654B5F}"/>
                  </a:ext>
                </a:extLst>
              </p14:cNvPr>
              <p14:cNvContentPartPr/>
              <p14:nvPr/>
            </p14:nvContentPartPr>
            <p14:xfrm>
              <a:off x="8646840" y="2779200"/>
              <a:ext cx="368640" cy="4320"/>
            </p14:xfrm>
          </p:contentPart>
        </mc:Choice>
        <mc:Fallback xmlns="">
          <p:pic>
            <p:nvPicPr>
              <p:cNvPr id="2" name="Ink 1">
                <a:extLst>
                  <a:ext uri="{FF2B5EF4-FFF2-40B4-BE49-F238E27FC236}">
                    <a16:creationId xmlns:a16="http://schemas.microsoft.com/office/drawing/2014/main" id="{B6EE1008-AF7A-174D-AE74-D0744B654B5F}"/>
                  </a:ext>
                </a:extLst>
              </p:cNvPr>
              <p:cNvPicPr/>
              <p:nvPr/>
            </p:nvPicPr>
            <p:blipFill>
              <a:blip r:embed="rId7"/>
              <a:stretch>
                <a:fillRect/>
              </a:stretch>
            </p:blipFill>
            <p:spPr>
              <a:xfrm>
                <a:off x="8637480" y="2769840"/>
                <a:ext cx="387360" cy="23040"/>
              </a:xfrm>
              <a:prstGeom prst="rect">
                <a:avLst/>
              </a:prstGeom>
            </p:spPr>
          </p:pic>
        </mc:Fallback>
      </mc:AlternateContent>
    </p:spTree>
    <p:extLst>
      <p:ext uri="{BB962C8B-B14F-4D97-AF65-F5344CB8AC3E}">
        <p14:creationId xmlns:p14="http://schemas.microsoft.com/office/powerpoint/2010/main" val="60086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06B1B427-2675-E643-94F5-66DA29924A05}"/>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80" name="Rectangle 79">
            <a:extLst>
              <a:ext uri="{FF2B5EF4-FFF2-40B4-BE49-F238E27FC236}">
                <a16:creationId xmlns:a16="http://schemas.microsoft.com/office/drawing/2014/main" id="{7366F0DD-1E8F-C941-B956-96E6D66D2954}"/>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82" name="Rectangle 81">
            <a:extLst>
              <a:ext uri="{FF2B5EF4-FFF2-40B4-BE49-F238E27FC236}">
                <a16:creationId xmlns:a16="http://schemas.microsoft.com/office/drawing/2014/main" id="{D7AE7D05-1AD2-AF4A-A8FA-FCA716207F36}"/>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7" name="TextBox 106">
            <a:extLst>
              <a:ext uri="{FF2B5EF4-FFF2-40B4-BE49-F238E27FC236}">
                <a16:creationId xmlns:a16="http://schemas.microsoft.com/office/drawing/2014/main" id="{503B5A63-0E0E-8A44-8FA0-3C112D694B3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6" y="5235197"/>
            <a:ext cx="543075" cy="369332"/>
          </a:xfrm>
          <a:prstGeom prst="rect">
            <a:avLst/>
          </a:prstGeom>
          <a:noFill/>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50826" y="237765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dirty="0"/>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50826" y="2377653"/>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28155"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dirty="0">
                  <a:ea typeface="Cambria Math" panose="02040503050406030204" pitchFamily="18" charset="0"/>
                </a:endParaRPr>
              </a:p>
              <a:p>
                <a:endParaRPr lang="en-US" sz="1350" b="1" dirty="0"/>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28155" y="3821523"/>
                <a:ext cx="349289" cy="507831"/>
              </a:xfrm>
              <a:prstGeom prst="rect">
                <a:avLst/>
              </a:prstGeom>
              <a:blipFill>
                <a:blip r:embed="rId5"/>
                <a:stretch>
                  <a:fillRect r="-20690"/>
                </a:stretch>
              </a:blipFill>
            </p:spPr>
            <p:txBody>
              <a:bodyPr/>
              <a:lstStyle/>
              <a:p>
                <a:r>
                  <a:rPr lang="en-US">
                    <a:noFill/>
                  </a:rPr>
                  <a:t> </a:t>
                </a:r>
              </a:p>
            </p:txBody>
          </p:sp>
        </mc:Fallback>
      </mc:AlternateContent>
      <p:cxnSp>
        <p:nvCxnSpPr>
          <p:cNvPr id="49" name="Curved Connector 48">
            <a:extLst>
              <a:ext uri="{FF2B5EF4-FFF2-40B4-BE49-F238E27FC236}">
                <a16:creationId xmlns:a16="http://schemas.microsoft.com/office/drawing/2014/main" id="{71B8069D-58EA-5A4A-B3BA-00B194E3FC71}"/>
              </a:ext>
            </a:extLst>
          </p:cNvPr>
          <p:cNvCxnSpPr>
            <a:cxnSpLocks/>
          </p:cNvCxnSpPr>
          <p:nvPr/>
        </p:nvCxnSpPr>
        <p:spPr>
          <a:xfrm>
            <a:off x="1852450" y="2477738"/>
            <a:ext cx="499652" cy="1231625"/>
          </a:xfrm>
          <a:prstGeom prst="curvedConnector2">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3010D1F-11F8-734E-999D-79192E7E8694}"/>
              </a:ext>
            </a:extLst>
          </p:cNvPr>
          <p:cNvSpPr txBox="1"/>
          <p:nvPr/>
        </p:nvSpPr>
        <p:spPr>
          <a:xfrm>
            <a:off x="2067750" y="2525686"/>
            <a:ext cx="646331" cy="646331"/>
          </a:xfrm>
          <a:prstGeom prst="rect">
            <a:avLst/>
          </a:prstGeom>
          <a:noFill/>
        </p:spPr>
        <p:txBody>
          <a:bodyPr wrap="none" rtlCol="0">
            <a:spAutoFit/>
          </a:bodyPr>
          <a:lstStyle/>
          <a:p>
            <a:r>
              <a:rPr lang="en-US" sz="3600"/>
              <a:t>❗️</a:t>
            </a:r>
          </a:p>
        </p:txBody>
      </p:sp>
      <p:cxnSp>
        <p:nvCxnSpPr>
          <p:cNvPr id="90" name="Straight Connector 89">
            <a:extLst>
              <a:ext uri="{FF2B5EF4-FFF2-40B4-BE49-F238E27FC236}">
                <a16:creationId xmlns:a16="http://schemas.microsoft.com/office/drawing/2014/main" id="{9932A01C-01C2-E643-AEDE-DA66D7E7D3EF}"/>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91" name="Straight Connector 90">
            <a:extLst>
              <a:ext uri="{FF2B5EF4-FFF2-40B4-BE49-F238E27FC236}">
                <a16:creationId xmlns:a16="http://schemas.microsoft.com/office/drawing/2014/main" id="{E586A771-18D2-194B-8FB8-78E2D3C21D4A}"/>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92" name="Straight Connector 91">
            <a:extLst>
              <a:ext uri="{FF2B5EF4-FFF2-40B4-BE49-F238E27FC236}">
                <a16:creationId xmlns:a16="http://schemas.microsoft.com/office/drawing/2014/main" id="{E062D695-3EA1-2443-88E1-381F532F5379}"/>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p:sp>
        <p:nvSpPr>
          <p:cNvPr id="84" name="Content Placeholder 2">
            <a:extLst>
              <a:ext uri="{FF2B5EF4-FFF2-40B4-BE49-F238E27FC236}">
                <a16:creationId xmlns:a16="http://schemas.microsoft.com/office/drawing/2014/main" id="{1322BE11-D1F4-1D42-A5FE-6E49FDB85FCD}"/>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86" name="Straight Connector 85">
            <a:extLst>
              <a:ext uri="{FF2B5EF4-FFF2-40B4-BE49-F238E27FC236}">
                <a16:creationId xmlns:a16="http://schemas.microsoft.com/office/drawing/2014/main" id="{8C3F5ED2-77E1-6540-BF1B-68AE1C85B0D4}"/>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87" name="Straight Connector 86">
            <a:extLst>
              <a:ext uri="{FF2B5EF4-FFF2-40B4-BE49-F238E27FC236}">
                <a16:creationId xmlns:a16="http://schemas.microsoft.com/office/drawing/2014/main" id="{93C99E4C-A7AE-304A-A3F1-FBE52D6FC0F9}"/>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88" name="Straight Connector 87">
            <a:extLst>
              <a:ext uri="{FF2B5EF4-FFF2-40B4-BE49-F238E27FC236}">
                <a16:creationId xmlns:a16="http://schemas.microsoft.com/office/drawing/2014/main" id="{77C3B1C4-E814-C54D-93AB-3E688B881BD1}"/>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89" name="Straight Connector 88">
            <a:extLst>
              <a:ext uri="{FF2B5EF4-FFF2-40B4-BE49-F238E27FC236}">
                <a16:creationId xmlns:a16="http://schemas.microsoft.com/office/drawing/2014/main" id="{8C5B320D-B354-3A4F-9634-CF695E02437D}"/>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855A000C-D32F-1445-9AE0-332C196DBD90}"/>
                  </a:ext>
                </a:extLst>
              </p14:cNvPr>
              <p14:cNvContentPartPr/>
              <p14:nvPr/>
            </p14:nvContentPartPr>
            <p14:xfrm>
              <a:off x="-360" y="1378800"/>
              <a:ext cx="2634480" cy="4632480"/>
            </p14:xfrm>
          </p:contentPart>
        </mc:Choice>
        <mc:Fallback xmlns="">
          <p:pic>
            <p:nvPicPr>
              <p:cNvPr id="2" name="Ink 1">
                <a:extLst>
                  <a:ext uri="{FF2B5EF4-FFF2-40B4-BE49-F238E27FC236}">
                    <a16:creationId xmlns:a16="http://schemas.microsoft.com/office/drawing/2014/main" id="{855A000C-D32F-1445-9AE0-332C196DBD90}"/>
                  </a:ext>
                </a:extLst>
              </p:cNvPr>
              <p:cNvPicPr/>
              <p:nvPr/>
            </p:nvPicPr>
            <p:blipFill>
              <a:blip r:embed="rId7"/>
              <a:stretch>
                <a:fillRect/>
              </a:stretch>
            </p:blipFill>
            <p:spPr>
              <a:xfrm>
                <a:off x="-9720" y="1369440"/>
                <a:ext cx="2653200" cy="4651200"/>
              </a:xfrm>
              <a:prstGeom prst="rect">
                <a:avLst/>
              </a:prstGeom>
            </p:spPr>
          </p:pic>
        </mc:Fallback>
      </mc:AlternateContent>
    </p:spTree>
    <p:extLst>
      <p:ext uri="{BB962C8B-B14F-4D97-AF65-F5344CB8AC3E}">
        <p14:creationId xmlns:p14="http://schemas.microsoft.com/office/powerpoint/2010/main" val="990155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C3404E2-788A-E049-89BD-69B5E2AA511D}"/>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86" name="Rectangle 85">
            <a:extLst>
              <a:ext uri="{FF2B5EF4-FFF2-40B4-BE49-F238E27FC236}">
                <a16:creationId xmlns:a16="http://schemas.microsoft.com/office/drawing/2014/main" id="{C8FD0495-98D9-AE4E-B614-D7AF9F72DCE6}"/>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87" name="Rectangle 86">
            <a:extLst>
              <a:ext uri="{FF2B5EF4-FFF2-40B4-BE49-F238E27FC236}">
                <a16:creationId xmlns:a16="http://schemas.microsoft.com/office/drawing/2014/main" id="{0F78BEFC-A7B8-1445-95A9-67B2729E1770}"/>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7" name="TextBox 106">
            <a:extLst>
              <a:ext uri="{FF2B5EF4-FFF2-40B4-BE49-F238E27FC236}">
                <a16:creationId xmlns:a16="http://schemas.microsoft.com/office/drawing/2014/main" id="{503B5A63-0E0E-8A44-8FA0-3C112D694B3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7" y="5235197"/>
            <a:ext cx="493196" cy="369332"/>
          </a:xfrm>
          <a:prstGeom prst="rect">
            <a:avLst/>
          </a:prstGeom>
          <a:noFill/>
        </p:spPr>
        <p:txBody>
          <a:bodyPr wrap="square" rtlCol="0">
            <a:spAutoFit/>
          </a:bodyPr>
          <a:lstStyle/>
          <a:p>
            <a:r>
              <a:rPr lang="en-US"/>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63839"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63839"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p:cxnSp>
        <p:nvCxnSpPr>
          <p:cNvPr id="70" name="Straight Connector 69">
            <a:extLst>
              <a:ext uri="{FF2B5EF4-FFF2-40B4-BE49-F238E27FC236}">
                <a16:creationId xmlns:a16="http://schemas.microsoft.com/office/drawing/2014/main" id="{40AD30DC-B3BB-1B4B-8610-4BCB748404DF}"/>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2" name="Straight Connector 71">
            <a:extLst>
              <a:ext uri="{FF2B5EF4-FFF2-40B4-BE49-F238E27FC236}">
                <a16:creationId xmlns:a16="http://schemas.microsoft.com/office/drawing/2014/main" id="{E7AF6166-A36D-D54D-8BDB-558C0482F6F7}"/>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4" name="Straight Connector 73">
            <a:extLst>
              <a:ext uri="{FF2B5EF4-FFF2-40B4-BE49-F238E27FC236}">
                <a16:creationId xmlns:a16="http://schemas.microsoft.com/office/drawing/2014/main" id="{55CC4F5B-AABC-1A40-96A2-F7DBEE751601}"/>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p:sp>
        <p:nvSpPr>
          <p:cNvPr id="88" name="Content Placeholder 2">
            <a:extLst>
              <a:ext uri="{FF2B5EF4-FFF2-40B4-BE49-F238E27FC236}">
                <a16:creationId xmlns:a16="http://schemas.microsoft.com/office/drawing/2014/main" id="{E91D1D71-C643-DE46-8AF4-46102A4C4C26}"/>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89" name="Straight Connector 88">
            <a:extLst>
              <a:ext uri="{FF2B5EF4-FFF2-40B4-BE49-F238E27FC236}">
                <a16:creationId xmlns:a16="http://schemas.microsoft.com/office/drawing/2014/main" id="{14D345BD-4410-0148-961B-072E5F63EE8A}"/>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0" name="Straight Connector 89">
            <a:extLst>
              <a:ext uri="{FF2B5EF4-FFF2-40B4-BE49-F238E27FC236}">
                <a16:creationId xmlns:a16="http://schemas.microsoft.com/office/drawing/2014/main" id="{0DACBBB1-848E-7740-9298-8B6C335D7C0D}"/>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1" name="Straight Connector 90">
            <a:extLst>
              <a:ext uri="{FF2B5EF4-FFF2-40B4-BE49-F238E27FC236}">
                <a16:creationId xmlns:a16="http://schemas.microsoft.com/office/drawing/2014/main" id="{594FF3A7-B764-DF49-90C5-FE6E94F4B1CC}"/>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2" name="Straight Connector 91">
            <a:extLst>
              <a:ext uri="{FF2B5EF4-FFF2-40B4-BE49-F238E27FC236}">
                <a16:creationId xmlns:a16="http://schemas.microsoft.com/office/drawing/2014/main" id="{B7841760-193A-A647-8F26-69E82E25AFAB}"/>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802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7FDC00C9-6B61-9448-851A-B4EF413C6A82}"/>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89" name="Rectangle 88">
            <a:extLst>
              <a:ext uri="{FF2B5EF4-FFF2-40B4-BE49-F238E27FC236}">
                <a16:creationId xmlns:a16="http://schemas.microsoft.com/office/drawing/2014/main" id="{BFCDD63C-D807-4344-86C5-FA692B75B0B5}"/>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0" name="Rectangle 89">
            <a:extLst>
              <a:ext uri="{FF2B5EF4-FFF2-40B4-BE49-F238E27FC236}">
                <a16:creationId xmlns:a16="http://schemas.microsoft.com/office/drawing/2014/main" id="{EA3BF070-CDAB-714E-A2EA-E43CAE69A328}"/>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7" y="5235197"/>
            <a:ext cx="527920" cy="369332"/>
          </a:xfrm>
          <a:prstGeom prst="rect">
            <a:avLst/>
          </a:prstGeom>
          <a:noFill/>
        </p:spPr>
        <p:txBody>
          <a:bodyPr wrap="square" rtlCol="0">
            <a:spAutoFit/>
          </a:bodyPr>
          <a:lstStyle/>
          <a:p>
            <a:r>
              <a:rPr lang="en-US"/>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63839"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63839"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p:cxnSp>
        <p:nvCxnSpPr>
          <p:cNvPr id="70" name="Straight Connector 69">
            <a:extLst>
              <a:ext uri="{FF2B5EF4-FFF2-40B4-BE49-F238E27FC236}">
                <a16:creationId xmlns:a16="http://schemas.microsoft.com/office/drawing/2014/main" id="{ECB6B159-B61C-E842-B67A-4A4ED434F5F4}"/>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2" name="Straight Connector 71">
            <a:extLst>
              <a:ext uri="{FF2B5EF4-FFF2-40B4-BE49-F238E27FC236}">
                <a16:creationId xmlns:a16="http://schemas.microsoft.com/office/drawing/2014/main" id="{2230C83B-E3DA-994B-8D96-126DB4738790}"/>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4" name="Straight Connector 73">
            <a:extLst>
              <a:ext uri="{FF2B5EF4-FFF2-40B4-BE49-F238E27FC236}">
                <a16:creationId xmlns:a16="http://schemas.microsoft.com/office/drawing/2014/main" id="{3C0A6102-31F7-7A44-9301-75C463B78DE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p:sp>
        <p:nvSpPr>
          <p:cNvPr id="76" name="Oval 75">
            <a:extLst>
              <a:ext uri="{FF2B5EF4-FFF2-40B4-BE49-F238E27FC236}">
                <a16:creationId xmlns:a16="http://schemas.microsoft.com/office/drawing/2014/main" id="{D9C99F5E-5112-E94D-A416-5929FF657EAA}"/>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8" name="Straight Connector 77">
            <a:extLst>
              <a:ext uri="{FF2B5EF4-FFF2-40B4-BE49-F238E27FC236}">
                <a16:creationId xmlns:a16="http://schemas.microsoft.com/office/drawing/2014/main" id="{00F4FDC7-E00D-CB41-A6E1-87E700FCFE2F}"/>
              </a:ext>
            </a:extLst>
          </p:cNvPr>
          <p:cNvCxnSpPr>
            <a:endCxn id="76"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
        <p:nvSpPr>
          <p:cNvPr id="80" name="TextBox 79">
            <a:extLst>
              <a:ext uri="{FF2B5EF4-FFF2-40B4-BE49-F238E27FC236}">
                <a16:creationId xmlns:a16="http://schemas.microsoft.com/office/drawing/2014/main" id="{58EB18FE-E9B8-D54A-9EF0-6FAD4B0838A8}"/>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91" name="Content Placeholder 2">
            <a:extLst>
              <a:ext uri="{FF2B5EF4-FFF2-40B4-BE49-F238E27FC236}">
                <a16:creationId xmlns:a16="http://schemas.microsoft.com/office/drawing/2014/main" id="{30585434-7CB3-514F-B760-0261454B8992}"/>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2" name="Straight Connector 91">
            <a:extLst>
              <a:ext uri="{FF2B5EF4-FFF2-40B4-BE49-F238E27FC236}">
                <a16:creationId xmlns:a16="http://schemas.microsoft.com/office/drawing/2014/main" id="{5442EE9D-88E2-584E-B2A8-6759667DE084}"/>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3" name="Straight Connector 92">
            <a:extLst>
              <a:ext uri="{FF2B5EF4-FFF2-40B4-BE49-F238E27FC236}">
                <a16:creationId xmlns:a16="http://schemas.microsoft.com/office/drawing/2014/main" id="{735DA6E4-D869-7745-9B84-F434FF833E04}"/>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4" name="Straight Connector 93">
            <a:extLst>
              <a:ext uri="{FF2B5EF4-FFF2-40B4-BE49-F238E27FC236}">
                <a16:creationId xmlns:a16="http://schemas.microsoft.com/office/drawing/2014/main" id="{F68C317A-032E-5A40-8CA7-51CC076B356B}"/>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5" name="Straight Connector 94">
            <a:extLst>
              <a:ext uri="{FF2B5EF4-FFF2-40B4-BE49-F238E27FC236}">
                <a16:creationId xmlns:a16="http://schemas.microsoft.com/office/drawing/2014/main" id="{D8182545-03F9-DA4E-A95F-1120AF14DF00}"/>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967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DDE706A4-E4DE-8D4A-BF26-1E3A09359D25}"/>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0" name="Rectangle 89">
            <a:extLst>
              <a:ext uri="{FF2B5EF4-FFF2-40B4-BE49-F238E27FC236}">
                <a16:creationId xmlns:a16="http://schemas.microsoft.com/office/drawing/2014/main" id="{C5B24DA5-9278-7F48-8FED-1984A41C987E}"/>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1" name="Rectangle 90">
            <a:extLst>
              <a:ext uri="{FF2B5EF4-FFF2-40B4-BE49-F238E27FC236}">
                <a16:creationId xmlns:a16="http://schemas.microsoft.com/office/drawing/2014/main" id="{5B552848-C1E0-0641-871E-DAE46F56F1CE}"/>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a:solidFill>
              <a:schemeClr val="accent5"/>
            </a:solidFill>
          </a:ln>
          <a:effectLst/>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7" y="5235197"/>
            <a:ext cx="493196" cy="369332"/>
          </a:xfrm>
          <a:prstGeom prst="rect">
            <a:avLst/>
          </a:prstGeom>
          <a:noFill/>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63839"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63839"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a:solidFill>
              <a:schemeClr val="accent5"/>
            </a:solidFill>
          </a:ln>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p:sp>
        <p:nvSpPr>
          <p:cNvPr id="78" name="Oval 77">
            <a:extLst>
              <a:ext uri="{FF2B5EF4-FFF2-40B4-BE49-F238E27FC236}">
                <a16:creationId xmlns:a16="http://schemas.microsoft.com/office/drawing/2014/main" id="{97F6BBB2-DFCE-164F-95AF-78923B40CC6D}"/>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0" name="Straight Connector 79">
            <a:extLst>
              <a:ext uri="{FF2B5EF4-FFF2-40B4-BE49-F238E27FC236}">
                <a16:creationId xmlns:a16="http://schemas.microsoft.com/office/drawing/2014/main" id="{82271441-B263-9D4F-8A60-7DD9980596A9}"/>
              </a:ext>
            </a:extLst>
          </p:cNvPr>
          <p:cNvCxnSpPr>
            <a:endCxn id="78"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918C9E8B-BCED-F74F-BF66-67557C7907C4}"/>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92" name="Content Placeholder 2">
            <a:extLst>
              <a:ext uri="{FF2B5EF4-FFF2-40B4-BE49-F238E27FC236}">
                <a16:creationId xmlns:a16="http://schemas.microsoft.com/office/drawing/2014/main" id="{6EE67570-752C-3940-AC6D-CEE6EB3E5791}"/>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3" name="Straight Connector 92">
            <a:extLst>
              <a:ext uri="{FF2B5EF4-FFF2-40B4-BE49-F238E27FC236}">
                <a16:creationId xmlns:a16="http://schemas.microsoft.com/office/drawing/2014/main" id="{B77344E5-5EC5-4446-A155-67A98201CD8D}"/>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4" name="Straight Connector 93">
            <a:extLst>
              <a:ext uri="{FF2B5EF4-FFF2-40B4-BE49-F238E27FC236}">
                <a16:creationId xmlns:a16="http://schemas.microsoft.com/office/drawing/2014/main" id="{09234A8A-DB8D-1C4D-879E-88182A6C8C50}"/>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5" name="Straight Connector 94">
            <a:extLst>
              <a:ext uri="{FF2B5EF4-FFF2-40B4-BE49-F238E27FC236}">
                <a16:creationId xmlns:a16="http://schemas.microsoft.com/office/drawing/2014/main" id="{829ADA2A-C869-4A45-A8E9-88CB78B44B9B}"/>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6" name="Straight Connector 95">
            <a:extLst>
              <a:ext uri="{FF2B5EF4-FFF2-40B4-BE49-F238E27FC236}">
                <a16:creationId xmlns:a16="http://schemas.microsoft.com/office/drawing/2014/main" id="{824EDDFB-7FEC-0741-884C-2AAE80E1F43B}"/>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445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2E838341-C2C1-9545-92EC-869AADFAC08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0" name="Rectangle 89">
            <a:extLst>
              <a:ext uri="{FF2B5EF4-FFF2-40B4-BE49-F238E27FC236}">
                <a16:creationId xmlns:a16="http://schemas.microsoft.com/office/drawing/2014/main" id="{76BCBA98-7327-A346-A3FF-9A9C61AEA5E2}"/>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1" name="Rectangle 90">
            <a:extLst>
              <a:ext uri="{FF2B5EF4-FFF2-40B4-BE49-F238E27FC236}">
                <a16:creationId xmlns:a16="http://schemas.microsoft.com/office/drawing/2014/main" id="{D851991E-EC20-284C-AAC0-713D5B3C14D5}"/>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7" y="5235197"/>
            <a:ext cx="493196" cy="369332"/>
          </a:xfrm>
          <a:prstGeom prst="rect">
            <a:avLst/>
          </a:prstGeom>
          <a:noFill/>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63839"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63839"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p:sp>
        <p:nvSpPr>
          <p:cNvPr id="80" name="Oval 79">
            <a:extLst>
              <a:ext uri="{FF2B5EF4-FFF2-40B4-BE49-F238E27FC236}">
                <a16:creationId xmlns:a16="http://schemas.microsoft.com/office/drawing/2014/main" id="{ED664BFF-75E2-8C4C-80C0-F3D9BF2A8CD7}"/>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2" name="Straight Connector 81">
            <a:extLst>
              <a:ext uri="{FF2B5EF4-FFF2-40B4-BE49-F238E27FC236}">
                <a16:creationId xmlns:a16="http://schemas.microsoft.com/office/drawing/2014/main" id="{F1C6E271-C3CF-A648-91C7-C271A435709E}"/>
              </a:ext>
            </a:extLst>
          </p:cNvPr>
          <p:cNvCxnSpPr>
            <a:endCxn id="80"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432DA449-E6AC-8242-9060-A18772B44D4E}"/>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92" name="Content Placeholder 2">
            <a:extLst>
              <a:ext uri="{FF2B5EF4-FFF2-40B4-BE49-F238E27FC236}">
                <a16:creationId xmlns:a16="http://schemas.microsoft.com/office/drawing/2014/main" id="{4B47F189-1DDE-9E45-95A9-D37212AE0B64}"/>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3" name="Straight Connector 92">
            <a:extLst>
              <a:ext uri="{FF2B5EF4-FFF2-40B4-BE49-F238E27FC236}">
                <a16:creationId xmlns:a16="http://schemas.microsoft.com/office/drawing/2014/main" id="{F683B3D2-8678-9140-A6F1-93D548C518F0}"/>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4" name="Straight Connector 93">
            <a:extLst>
              <a:ext uri="{FF2B5EF4-FFF2-40B4-BE49-F238E27FC236}">
                <a16:creationId xmlns:a16="http://schemas.microsoft.com/office/drawing/2014/main" id="{82A829D0-4715-CE4C-969A-9B81A86A6863}"/>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5" name="Straight Connector 94">
            <a:extLst>
              <a:ext uri="{FF2B5EF4-FFF2-40B4-BE49-F238E27FC236}">
                <a16:creationId xmlns:a16="http://schemas.microsoft.com/office/drawing/2014/main" id="{44B9DEB1-6A49-7340-8069-74DA42972F89}"/>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6" name="Straight Connector 95">
            <a:extLst>
              <a:ext uri="{FF2B5EF4-FFF2-40B4-BE49-F238E27FC236}">
                <a16:creationId xmlns:a16="http://schemas.microsoft.com/office/drawing/2014/main" id="{EBC5763F-3D34-B140-AE50-3A7166DBC3B0}"/>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5893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C7B7D294-3D96-0846-BA03-119109C7C36D}"/>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1" name="Rectangle 90">
            <a:extLst>
              <a:ext uri="{FF2B5EF4-FFF2-40B4-BE49-F238E27FC236}">
                <a16:creationId xmlns:a16="http://schemas.microsoft.com/office/drawing/2014/main" id="{8F296F14-D521-1A46-A22A-977C4D9F2226}"/>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2" name="Rectangle 91">
            <a:extLst>
              <a:ext uri="{FF2B5EF4-FFF2-40B4-BE49-F238E27FC236}">
                <a16:creationId xmlns:a16="http://schemas.microsoft.com/office/drawing/2014/main" id="{E657C290-903A-EF4B-B6F3-3648369C2C2E}"/>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7" name="Straight Connector 66">
            <a:extLst>
              <a:ext uri="{FF2B5EF4-FFF2-40B4-BE49-F238E27FC236}">
                <a16:creationId xmlns:a16="http://schemas.microsoft.com/office/drawing/2014/main" id="{7176CEA4-28BC-3848-AA46-7D48E2501509}"/>
              </a:ext>
            </a:extLst>
          </p:cNvPr>
          <p:cNvCxnSpPr>
            <a:stCxn id="10" idx="3"/>
            <a:endCxn id="25" idx="0"/>
          </p:cNvCxnSpPr>
          <p:nvPr/>
        </p:nvCxnSpPr>
        <p:spPr>
          <a:xfrm flipH="1">
            <a:off x="3084130" y="4094620"/>
            <a:ext cx="400049" cy="1137591"/>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7" y="5235197"/>
            <a:ext cx="511706" cy="369332"/>
          </a:xfrm>
          <a:prstGeom prst="rect">
            <a:avLst/>
          </a:prstGeom>
          <a:noFill/>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63839"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63839"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𝟏</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sp>
        <p:nvSpPr>
          <p:cNvPr id="80" name="Oval 79">
            <a:extLst>
              <a:ext uri="{FF2B5EF4-FFF2-40B4-BE49-F238E27FC236}">
                <a16:creationId xmlns:a16="http://schemas.microsoft.com/office/drawing/2014/main" id="{ED664BFF-75E2-8C4C-80C0-F3D9BF2A8CD7}"/>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2" name="Straight Connector 81">
            <a:extLst>
              <a:ext uri="{FF2B5EF4-FFF2-40B4-BE49-F238E27FC236}">
                <a16:creationId xmlns:a16="http://schemas.microsoft.com/office/drawing/2014/main" id="{F1C6E271-C3CF-A648-91C7-C271A435709E}"/>
              </a:ext>
            </a:extLst>
          </p:cNvPr>
          <p:cNvCxnSpPr>
            <a:endCxn id="80"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432DA449-E6AC-8242-9060-A18772B44D4E}"/>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93" name="Content Placeholder 2">
            <a:extLst>
              <a:ext uri="{FF2B5EF4-FFF2-40B4-BE49-F238E27FC236}">
                <a16:creationId xmlns:a16="http://schemas.microsoft.com/office/drawing/2014/main" id="{5DEFF89B-FC26-194E-83D2-964848CF1492}"/>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4" name="Straight Connector 93">
            <a:extLst>
              <a:ext uri="{FF2B5EF4-FFF2-40B4-BE49-F238E27FC236}">
                <a16:creationId xmlns:a16="http://schemas.microsoft.com/office/drawing/2014/main" id="{5BFFFEC7-1488-AC42-869C-9AFCB98DC30C}"/>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5" name="Straight Connector 94">
            <a:extLst>
              <a:ext uri="{FF2B5EF4-FFF2-40B4-BE49-F238E27FC236}">
                <a16:creationId xmlns:a16="http://schemas.microsoft.com/office/drawing/2014/main" id="{C366BC2A-2FCA-4B4B-97BF-53D0CFBBCC49}"/>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6" name="Straight Connector 95">
            <a:extLst>
              <a:ext uri="{FF2B5EF4-FFF2-40B4-BE49-F238E27FC236}">
                <a16:creationId xmlns:a16="http://schemas.microsoft.com/office/drawing/2014/main" id="{042FFE5F-BDCC-9B46-8285-AB426F883082}"/>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7" name="Straight Connector 96">
            <a:extLst>
              <a:ext uri="{FF2B5EF4-FFF2-40B4-BE49-F238E27FC236}">
                <a16:creationId xmlns:a16="http://schemas.microsoft.com/office/drawing/2014/main" id="{A7CC3786-3A63-B74E-9AE8-49F376DB4133}"/>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0819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DB8D1715-70E2-D241-B403-B5A898AED6CC}"/>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2" name="Rectangle 91">
            <a:extLst>
              <a:ext uri="{FF2B5EF4-FFF2-40B4-BE49-F238E27FC236}">
                <a16:creationId xmlns:a16="http://schemas.microsoft.com/office/drawing/2014/main" id="{E173A8A2-6D94-4743-A73A-4200AC9D6415}"/>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3" name="Rectangle 92">
            <a:extLst>
              <a:ext uri="{FF2B5EF4-FFF2-40B4-BE49-F238E27FC236}">
                <a16:creationId xmlns:a16="http://schemas.microsoft.com/office/drawing/2014/main" id="{DBBF7785-1A02-B74B-ABC2-07D60BD044CB}"/>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7" y="5235197"/>
            <a:ext cx="493196" cy="369332"/>
          </a:xfrm>
          <a:prstGeom prst="rect">
            <a:avLst/>
          </a:prstGeom>
          <a:noFill/>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63839"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63839"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𝟑</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D8BAE7E1-A4C8-A24F-9EE5-53057AABE746}"/>
              </a:ext>
            </a:extLst>
          </p:cNvPr>
          <p:cNvCxnSpPr/>
          <p:nvPr/>
        </p:nvCxnSpPr>
        <p:spPr>
          <a:xfrm flipH="1">
            <a:off x="3138325"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sp>
        <p:nvSpPr>
          <p:cNvPr id="84" name="Oval 83">
            <a:extLst>
              <a:ext uri="{FF2B5EF4-FFF2-40B4-BE49-F238E27FC236}">
                <a16:creationId xmlns:a16="http://schemas.microsoft.com/office/drawing/2014/main" id="{EBB8F8C0-F876-8C4E-89B9-2C8BFBB07544}"/>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6" name="Straight Connector 85">
            <a:extLst>
              <a:ext uri="{FF2B5EF4-FFF2-40B4-BE49-F238E27FC236}">
                <a16:creationId xmlns:a16="http://schemas.microsoft.com/office/drawing/2014/main" id="{BB20581D-0F96-7E43-8AE8-DE65227A7111}"/>
              </a:ext>
            </a:extLst>
          </p:cNvPr>
          <p:cNvCxnSpPr>
            <a:endCxn id="84"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
        <p:nvSpPr>
          <p:cNvPr id="87" name="TextBox 86">
            <a:extLst>
              <a:ext uri="{FF2B5EF4-FFF2-40B4-BE49-F238E27FC236}">
                <a16:creationId xmlns:a16="http://schemas.microsoft.com/office/drawing/2014/main" id="{E94763E4-6B5C-6844-A9FC-AC1D5C75A70C}"/>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94" name="Content Placeholder 2">
            <a:extLst>
              <a:ext uri="{FF2B5EF4-FFF2-40B4-BE49-F238E27FC236}">
                <a16:creationId xmlns:a16="http://schemas.microsoft.com/office/drawing/2014/main" id="{965893CE-0F08-F44E-BB21-A5F76F017749}"/>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5" name="Straight Connector 94">
            <a:extLst>
              <a:ext uri="{FF2B5EF4-FFF2-40B4-BE49-F238E27FC236}">
                <a16:creationId xmlns:a16="http://schemas.microsoft.com/office/drawing/2014/main" id="{A6EABDBF-998C-6B4E-891C-3F4F6126A8AB}"/>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6" name="Straight Connector 95">
            <a:extLst>
              <a:ext uri="{FF2B5EF4-FFF2-40B4-BE49-F238E27FC236}">
                <a16:creationId xmlns:a16="http://schemas.microsoft.com/office/drawing/2014/main" id="{931208E8-FD71-854B-87FA-5677DCC92701}"/>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7" name="Straight Connector 96">
            <a:extLst>
              <a:ext uri="{FF2B5EF4-FFF2-40B4-BE49-F238E27FC236}">
                <a16:creationId xmlns:a16="http://schemas.microsoft.com/office/drawing/2014/main" id="{FC03D2BF-F629-5F47-B489-0E62BC55C306}"/>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8" name="Straight Connector 97">
            <a:extLst>
              <a:ext uri="{FF2B5EF4-FFF2-40B4-BE49-F238E27FC236}">
                <a16:creationId xmlns:a16="http://schemas.microsoft.com/office/drawing/2014/main" id="{60BAF0D0-AD1B-9E41-89B0-52038AF4EE63}"/>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2528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9A127F32-2BE0-9E4D-8639-DE0BD48A6D7A}"/>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3" name="Rectangle 92">
            <a:extLst>
              <a:ext uri="{FF2B5EF4-FFF2-40B4-BE49-F238E27FC236}">
                <a16:creationId xmlns:a16="http://schemas.microsoft.com/office/drawing/2014/main" id="{D7B91280-BCBD-994B-80D5-C52D41C7AA1F}"/>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4" name="Rectangle 93">
            <a:extLst>
              <a:ext uri="{FF2B5EF4-FFF2-40B4-BE49-F238E27FC236}">
                <a16:creationId xmlns:a16="http://schemas.microsoft.com/office/drawing/2014/main" id="{2C6758D9-9129-3542-B68B-5D77C3FA6AA3}"/>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7" y="5235197"/>
            <a:ext cx="527920" cy="369332"/>
          </a:xfrm>
          <a:prstGeom prst="rect">
            <a:avLst/>
          </a:prstGeom>
          <a:noFill/>
        </p:spPr>
        <p:txBody>
          <a:bodyPr wrap="square" rtlCol="0">
            <a:spAutoFit/>
          </a:bodyPr>
          <a:lstStyle/>
          <a:p>
            <a:r>
              <a:rPr lang="en-US"/>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63839"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63839"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𝟑</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D8BAE7E1-A4C8-A24F-9EE5-53057AABE746}"/>
              </a:ext>
            </a:extLst>
          </p:cNvPr>
          <p:cNvCxnSpPr/>
          <p:nvPr/>
        </p:nvCxnSpPr>
        <p:spPr>
          <a:xfrm flipH="1">
            <a:off x="3138325"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43FBF40-A820-2F4F-A32E-E79E52922253}"/>
                  </a:ext>
                </a:extLst>
              </p:cNvPr>
              <p:cNvSpPr txBox="1"/>
              <p:nvPr/>
            </p:nvSpPr>
            <p:spPr>
              <a:xfrm>
                <a:off x="4290929" y="2368870"/>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a:t>
                </a:r>
                <a14:m>
                  <m:oMath xmlns:m="http://schemas.openxmlformats.org/officeDocument/2006/math">
                    <m:r>
                      <a:rPr lang="en-AU" sz="1350" b="1" i="1">
                        <a:latin typeface="Cambria Math" panose="02040503050406030204" pitchFamily="18" charset="0"/>
                        <a:ea typeface="Cambria Math" panose="02040503050406030204" pitchFamily="18" charset="0"/>
                      </a:rPr>
                      <m:t>𝟑</m:t>
                    </m:r>
                  </m:oMath>
                </a14:m>
                <a:r>
                  <a:rPr lang="en-US" sz="1350" b="1"/>
                  <a:t> </a:t>
                </a:r>
              </a:p>
            </p:txBody>
          </p:sp>
        </mc:Choice>
        <mc:Fallback xmlns="">
          <p:sp>
            <p:nvSpPr>
              <p:cNvPr id="80" name="TextBox 79">
                <a:extLst>
                  <a:ext uri="{FF2B5EF4-FFF2-40B4-BE49-F238E27FC236}">
                    <a16:creationId xmlns:a16="http://schemas.microsoft.com/office/drawing/2014/main" id="{643FBF40-A820-2F4F-A32E-E79E52922253}"/>
                  </a:ext>
                </a:extLst>
              </p:cNvPr>
              <p:cNvSpPr txBox="1">
                <a:spLocks noRot="1" noChangeAspect="1" noMove="1" noResize="1" noEditPoints="1" noAdjustHandles="1" noChangeArrowheads="1" noChangeShapeType="1" noTextEdit="1"/>
              </p:cNvSpPr>
              <p:nvPr/>
            </p:nvSpPr>
            <p:spPr>
              <a:xfrm>
                <a:off x="4290929" y="2368870"/>
                <a:ext cx="475186" cy="300082"/>
              </a:xfrm>
              <a:prstGeom prst="rect">
                <a:avLst/>
              </a:prstGeom>
              <a:blipFill>
                <a:blip r:embed="rId8"/>
                <a:stretch>
                  <a:fillRect/>
                </a:stretch>
              </a:blipFill>
            </p:spPr>
            <p:txBody>
              <a:bodyPr/>
              <a:lstStyle/>
              <a:p>
                <a:r>
                  <a:rPr lang="en-US">
                    <a:noFill/>
                  </a:rPr>
                  <a:t> </a:t>
                </a:r>
              </a:p>
            </p:txBody>
          </p:sp>
        </mc:Fallback>
      </mc:AlternateContent>
      <p:sp>
        <p:nvSpPr>
          <p:cNvPr id="87" name="Oval 86">
            <a:extLst>
              <a:ext uri="{FF2B5EF4-FFF2-40B4-BE49-F238E27FC236}">
                <a16:creationId xmlns:a16="http://schemas.microsoft.com/office/drawing/2014/main" id="{7E0605CB-ED66-1F4B-B000-640F83B8B06A}"/>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8" name="Straight Connector 87">
            <a:extLst>
              <a:ext uri="{FF2B5EF4-FFF2-40B4-BE49-F238E27FC236}">
                <a16:creationId xmlns:a16="http://schemas.microsoft.com/office/drawing/2014/main" id="{F2533553-D4A4-A84D-AF68-C1F18AA206B3}"/>
              </a:ext>
            </a:extLst>
          </p:cNvPr>
          <p:cNvCxnSpPr>
            <a:endCxn id="87"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
        <p:nvSpPr>
          <p:cNvPr id="89" name="TextBox 88">
            <a:extLst>
              <a:ext uri="{FF2B5EF4-FFF2-40B4-BE49-F238E27FC236}">
                <a16:creationId xmlns:a16="http://schemas.microsoft.com/office/drawing/2014/main" id="{D1B08BB0-7069-0A48-A1BB-18796FCA8C5F}"/>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95" name="Content Placeholder 2">
            <a:extLst>
              <a:ext uri="{FF2B5EF4-FFF2-40B4-BE49-F238E27FC236}">
                <a16:creationId xmlns:a16="http://schemas.microsoft.com/office/drawing/2014/main" id="{78828009-2E9D-2B46-B6D6-1C4DB8D4E05B}"/>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6" name="Straight Connector 95">
            <a:extLst>
              <a:ext uri="{FF2B5EF4-FFF2-40B4-BE49-F238E27FC236}">
                <a16:creationId xmlns:a16="http://schemas.microsoft.com/office/drawing/2014/main" id="{C50CE3D0-DCFF-7749-BFE0-58BCE930CD5B}"/>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7" name="Straight Connector 96">
            <a:extLst>
              <a:ext uri="{FF2B5EF4-FFF2-40B4-BE49-F238E27FC236}">
                <a16:creationId xmlns:a16="http://schemas.microsoft.com/office/drawing/2014/main" id="{8D320474-E879-FE43-82BC-2987B86E5533}"/>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8" name="Straight Connector 97">
            <a:extLst>
              <a:ext uri="{FF2B5EF4-FFF2-40B4-BE49-F238E27FC236}">
                <a16:creationId xmlns:a16="http://schemas.microsoft.com/office/drawing/2014/main" id="{D8DFA00A-AE10-8E4B-B011-32C941F80471}"/>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00" name="Straight Connector 99">
            <a:extLst>
              <a:ext uri="{FF2B5EF4-FFF2-40B4-BE49-F238E27FC236}">
                <a16:creationId xmlns:a16="http://schemas.microsoft.com/office/drawing/2014/main" id="{99927897-3087-A149-A935-5B01F2F2B7EE}"/>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4195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667EF78C-A3AE-7A4B-B64B-EA648653AC95}"/>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5" name="Rectangle 94">
            <a:extLst>
              <a:ext uri="{FF2B5EF4-FFF2-40B4-BE49-F238E27FC236}">
                <a16:creationId xmlns:a16="http://schemas.microsoft.com/office/drawing/2014/main" id="{6031FB4E-1638-ED49-AD29-340B63BCC8D8}"/>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6" name="Rectangle 95">
            <a:extLst>
              <a:ext uri="{FF2B5EF4-FFF2-40B4-BE49-F238E27FC236}">
                <a16:creationId xmlns:a16="http://schemas.microsoft.com/office/drawing/2014/main" id="{F37B4DDA-0B7D-0941-826E-F1557491D0A1}"/>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stCxn id="9" idx="0"/>
            <a:endCxn id="10" idx="0"/>
          </p:cNvCxnSpPr>
          <p:nvPr/>
        </p:nvCxnSpPr>
        <p:spPr>
          <a:xfrm flipH="1">
            <a:off x="3484179" y="2822990"/>
            <a:ext cx="1008008" cy="830196"/>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stCxn id="10" idx="3"/>
            <a:endCxn id="24" idx="0"/>
          </p:cNvCxnSpPr>
          <p:nvPr/>
        </p:nvCxnSpPr>
        <p:spPr>
          <a:xfrm>
            <a:off x="3484178" y="4094620"/>
            <a:ext cx="160613" cy="1137591"/>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stCxn id="4" idx="3"/>
            <a:endCxn id="9" idx="3"/>
          </p:cNvCxnSpPr>
          <p:nvPr/>
        </p:nvCxnSpPr>
        <p:spPr>
          <a:xfrm>
            <a:off x="4492187" y="1551359"/>
            <a:ext cx="0" cy="830197"/>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704006" y="5235197"/>
            <a:ext cx="499085" cy="369332"/>
          </a:xfrm>
          <a:prstGeom prst="rect">
            <a:avLst/>
          </a:prstGeom>
          <a:noFill/>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8686" y="5232211"/>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084870" y="5232210"/>
            <a:ext cx="270422" cy="369332"/>
          </a:xfrm>
          <a:prstGeom prst="rect">
            <a:avLst/>
          </a:prstGeom>
          <a:noFill/>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63839"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63839"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𝟑</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D8BAE7E1-A4C8-A24F-9EE5-53057AABE746}"/>
              </a:ext>
            </a:extLst>
          </p:cNvPr>
          <p:cNvCxnSpPr/>
          <p:nvPr/>
        </p:nvCxnSpPr>
        <p:spPr>
          <a:xfrm flipH="1">
            <a:off x="3138325"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43FBF40-A820-2F4F-A32E-E79E52922253}"/>
                  </a:ext>
                </a:extLst>
              </p:cNvPr>
              <p:cNvSpPr txBox="1"/>
              <p:nvPr/>
            </p:nvSpPr>
            <p:spPr>
              <a:xfrm>
                <a:off x="4290929" y="2368870"/>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a:t>
                </a:r>
                <a14:m>
                  <m:oMath xmlns:m="http://schemas.openxmlformats.org/officeDocument/2006/math">
                    <m:r>
                      <a:rPr lang="en-AU" sz="1350" b="1" i="1">
                        <a:latin typeface="Cambria Math" panose="02040503050406030204" pitchFamily="18" charset="0"/>
                        <a:ea typeface="Cambria Math" panose="02040503050406030204" pitchFamily="18" charset="0"/>
                      </a:rPr>
                      <m:t>𝟑</m:t>
                    </m:r>
                  </m:oMath>
                </a14:m>
                <a:r>
                  <a:rPr lang="en-US" sz="1350" b="1"/>
                  <a:t> </a:t>
                </a:r>
              </a:p>
            </p:txBody>
          </p:sp>
        </mc:Choice>
        <mc:Fallback xmlns="">
          <p:sp>
            <p:nvSpPr>
              <p:cNvPr id="80" name="TextBox 79">
                <a:extLst>
                  <a:ext uri="{FF2B5EF4-FFF2-40B4-BE49-F238E27FC236}">
                    <a16:creationId xmlns:a16="http://schemas.microsoft.com/office/drawing/2014/main" id="{643FBF40-A820-2F4F-A32E-E79E52922253}"/>
                  </a:ext>
                </a:extLst>
              </p:cNvPr>
              <p:cNvSpPr txBox="1">
                <a:spLocks noRot="1" noChangeAspect="1" noMove="1" noResize="1" noEditPoints="1" noAdjustHandles="1" noChangeArrowheads="1" noChangeShapeType="1" noTextEdit="1"/>
              </p:cNvSpPr>
              <p:nvPr/>
            </p:nvSpPr>
            <p:spPr>
              <a:xfrm>
                <a:off x="4290929" y="2368870"/>
                <a:ext cx="475186" cy="300082"/>
              </a:xfrm>
              <a:prstGeom prst="rect">
                <a:avLst/>
              </a:prstGeom>
              <a:blipFill>
                <a:blip r:embed="rId8"/>
                <a:stretch>
                  <a:fillRect/>
                </a:stretch>
              </a:blipFill>
            </p:spPr>
            <p:txBody>
              <a:bodyPr/>
              <a:lstStyle/>
              <a:p>
                <a:r>
                  <a:rPr lang="en-US">
                    <a:noFill/>
                  </a:rPr>
                  <a:t> </a:t>
                </a:r>
              </a:p>
            </p:txBody>
          </p:sp>
        </mc:Fallback>
      </mc:AlternateContent>
      <p:cxnSp>
        <p:nvCxnSpPr>
          <p:cNvPr id="84" name="Curved Connector 83">
            <a:extLst>
              <a:ext uri="{FF2B5EF4-FFF2-40B4-BE49-F238E27FC236}">
                <a16:creationId xmlns:a16="http://schemas.microsoft.com/office/drawing/2014/main" id="{4A8156D2-5324-F848-9116-D23D49E36CDD}"/>
              </a:ext>
            </a:extLst>
          </p:cNvPr>
          <p:cNvCxnSpPr>
            <a:cxnSpLocks/>
          </p:cNvCxnSpPr>
          <p:nvPr/>
        </p:nvCxnSpPr>
        <p:spPr>
          <a:xfrm>
            <a:off x="4817100" y="1439509"/>
            <a:ext cx="260132" cy="1050605"/>
          </a:xfrm>
          <a:prstGeom prst="curvedConnector2">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58DB2954-7C05-AF41-A442-CA06BCABFAE8}"/>
              </a:ext>
            </a:extLst>
          </p:cNvPr>
          <p:cNvSpPr txBox="1"/>
          <p:nvPr/>
        </p:nvSpPr>
        <p:spPr>
          <a:xfrm>
            <a:off x="4861156" y="1444488"/>
            <a:ext cx="600164" cy="646331"/>
          </a:xfrm>
          <a:prstGeom prst="rect">
            <a:avLst/>
          </a:prstGeom>
          <a:noFill/>
        </p:spPr>
        <p:txBody>
          <a:bodyPr wrap="square" rtlCol="0">
            <a:spAutoFit/>
          </a:bodyPr>
          <a:lstStyle/>
          <a:p>
            <a:r>
              <a:rPr lang="en-US" sz="3600"/>
              <a:t>❗️</a:t>
            </a:r>
          </a:p>
        </p:txBody>
      </p:sp>
      <p:sp>
        <p:nvSpPr>
          <p:cNvPr id="87" name="Oval 86">
            <a:extLst>
              <a:ext uri="{FF2B5EF4-FFF2-40B4-BE49-F238E27FC236}">
                <a16:creationId xmlns:a16="http://schemas.microsoft.com/office/drawing/2014/main" id="{CDD85CE2-1021-AE4E-8B58-F59AC8E49B44}"/>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8" name="Straight Connector 87">
            <a:extLst>
              <a:ext uri="{FF2B5EF4-FFF2-40B4-BE49-F238E27FC236}">
                <a16:creationId xmlns:a16="http://schemas.microsoft.com/office/drawing/2014/main" id="{B8BF9D9D-EA6C-194C-8B24-C3FF59B0296D}"/>
              </a:ext>
            </a:extLst>
          </p:cNvPr>
          <p:cNvCxnSpPr>
            <a:endCxn id="87"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
        <p:nvSpPr>
          <p:cNvPr id="89" name="TextBox 88">
            <a:extLst>
              <a:ext uri="{FF2B5EF4-FFF2-40B4-BE49-F238E27FC236}">
                <a16:creationId xmlns:a16="http://schemas.microsoft.com/office/drawing/2014/main" id="{76482018-A761-2A46-B25A-70922EE31CAE}"/>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97" name="Content Placeholder 2">
            <a:extLst>
              <a:ext uri="{FF2B5EF4-FFF2-40B4-BE49-F238E27FC236}">
                <a16:creationId xmlns:a16="http://schemas.microsoft.com/office/drawing/2014/main" id="{8F923AA1-A372-8D4F-A31E-94408A45A565}"/>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8" name="Straight Connector 97">
            <a:extLst>
              <a:ext uri="{FF2B5EF4-FFF2-40B4-BE49-F238E27FC236}">
                <a16:creationId xmlns:a16="http://schemas.microsoft.com/office/drawing/2014/main" id="{9BE43180-E125-CF46-AE9C-FABBF181BA43}"/>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100" name="Straight Connector 99">
            <a:extLst>
              <a:ext uri="{FF2B5EF4-FFF2-40B4-BE49-F238E27FC236}">
                <a16:creationId xmlns:a16="http://schemas.microsoft.com/office/drawing/2014/main" id="{DCD9995D-A786-E048-9CD9-159640177B0B}"/>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101" name="Straight Connector 100">
            <a:extLst>
              <a:ext uri="{FF2B5EF4-FFF2-40B4-BE49-F238E27FC236}">
                <a16:creationId xmlns:a16="http://schemas.microsoft.com/office/drawing/2014/main" id="{C8BF61BC-9B38-F043-A47F-9540B035CF03}"/>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02" name="Straight Connector 101">
            <a:extLst>
              <a:ext uri="{FF2B5EF4-FFF2-40B4-BE49-F238E27FC236}">
                <a16:creationId xmlns:a16="http://schemas.microsoft.com/office/drawing/2014/main" id="{A5F475A5-CE25-E841-9EAD-EBD31AE2151B}"/>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B28885B2-A726-3145-A036-825CB90C3D5D}"/>
                  </a:ext>
                </a:extLst>
              </p14:cNvPr>
              <p14:cNvContentPartPr/>
              <p14:nvPr/>
            </p14:nvContentPartPr>
            <p14:xfrm>
              <a:off x="4460787" y="67735"/>
              <a:ext cx="2574360" cy="725760"/>
            </p14:xfrm>
          </p:contentPart>
        </mc:Choice>
        <mc:Fallback xmlns="">
          <p:pic>
            <p:nvPicPr>
              <p:cNvPr id="2" name="Ink 1">
                <a:extLst>
                  <a:ext uri="{FF2B5EF4-FFF2-40B4-BE49-F238E27FC236}">
                    <a16:creationId xmlns:a16="http://schemas.microsoft.com/office/drawing/2014/main" id="{B28885B2-A726-3145-A036-825CB90C3D5D}"/>
                  </a:ext>
                </a:extLst>
              </p:cNvPr>
              <p:cNvPicPr/>
              <p:nvPr/>
            </p:nvPicPr>
            <p:blipFill>
              <a:blip r:embed="rId10"/>
              <a:stretch>
                <a:fillRect/>
              </a:stretch>
            </p:blipFill>
            <p:spPr>
              <a:xfrm>
                <a:off x="4451427" y="58375"/>
                <a:ext cx="2593080" cy="744480"/>
              </a:xfrm>
              <a:prstGeom prst="rect">
                <a:avLst/>
              </a:prstGeom>
            </p:spPr>
          </p:pic>
        </mc:Fallback>
      </mc:AlternateContent>
    </p:spTree>
    <p:extLst>
      <p:ext uri="{BB962C8B-B14F-4D97-AF65-F5344CB8AC3E}">
        <p14:creationId xmlns:p14="http://schemas.microsoft.com/office/powerpoint/2010/main" val="16357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ED5E-EAE0-4C42-B84B-1413688E681D}"/>
              </a:ext>
            </a:extLst>
          </p:cNvPr>
          <p:cNvSpPr>
            <a:spLocks noGrp="1"/>
          </p:cNvSpPr>
          <p:nvPr>
            <p:ph type="title"/>
          </p:nvPr>
        </p:nvSpPr>
        <p:spPr/>
        <p:txBody>
          <a:bodyPr/>
          <a:lstStyle/>
          <a:p>
            <a:r>
              <a:rPr lang="en-US" dirty="0"/>
              <a:t>Heuristic</a:t>
            </a:r>
          </a:p>
        </p:txBody>
      </p:sp>
      <p:sp>
        <p:nvSpPr>
          <p:cNvPr id="3" name="Content Placeholder 2">
            <a:extLst>
              <a:ext uri="{FF2B5EF4-FFF2-40B4-BE49-F238E27FC236}">
                <a16:creationId xmlns:a16="http://schemas.microsoft.com/office/drawing/2014/main" id="{581EC646-6F0D-6D49-A98C-157AA3519758}"/>
              </a:ext>
            </a:extLst>
          </p:cNvPr>
          <p:cNvSpPr>
            <a:spLocks noGrp="1"/>
          </p:cNvSpPr>
          <p:nvPr>
            <p:ph idx="1"/>
          </p:nvPr>
        </p:nvSpPr>
        <p:spPr/>
        <p:txBody>
          <a:bodyPr>
            <a:normAutofit/>
          </a:bodyPr>
          <a:lstStyle/>
          <a:p>
            <a:r>
              <a:rPr lang="en-AU" sz="2000" dirty="0"/>
              <a:t>For a game with a bigger search space than Tic Tac Toe we can’t traverse the whole tree!</a:t>
            </a:r>
          </a:p>
          <a:p>
            <a:endParaRPr lang="en-US" sz="2000" dirty="0"/>
          </a:p>
          <a:p>
            <a:r>
              <a:rPr lang="en-US" sz="2000" dirty="0"/>
              <a:t>A </a:t>
            </a:r>
            <a:r>
              <a:rPr lang="en-US" sz="2000" i="1" dirty="0"/>
              <a:t>heuristic</a:t>
            </a:r>
            <a:r>
              <a:rPr lang="en-US" sz="2000" dirty="0"/>
              <a:t> is a technique designed for solving a problem more quickly when classic methods are too slow, or for finding an approximate solution when classic methods fail to find any exact solution.</a:t>
            </a:r>
          </a:p>
          <a:p>
            <a:endParaRPr lang="en-US" sz="2000" dirty="0"/>
          </a:p>
          <a:p>
            <a:r>
              <a:rPr lang="en-US" sz="2000" dirty="0"/>
              <a:t>A </a:t>
            </a:r>
            <a:r>
              <a:rPr lang="en-US" sz="2000" i="1" dirty="0"/>
              <a:t>heuristic function </a:t>
            </a:r>
            <a:r>
              <a:rPr lang="en-US" sz="2000" dirty="0"/>
              <a:t>is a function that </a:t>
            </a:r>
            <a:r>
              <a:rPr lang="en-US" sz="2000" i="1" dirty="0"/>
              <a:t>ranks alternatives </a:t>
            </a:r>
            <a:r>
              <a:rPr lang="en-US" sz="2000" dirty="0"/>
              <a:t>in search at each branching step based on available information to decide which branch to follow.</a:t>
            </a:r>
          </a:p>
          <a:p>
            <a:endParaRPr lang="en-US" sz="2000" dirty="0"/>
          </a:p>
          <a:p>
            <a:r>
              <a:rPr lang="en-US" sz="2000" dirty="0"/>
              <a:t>A heuristic for a game is an assignment of a value to the state of an unfinished game, indicating how well the game is going for you.</a:t>
            </a:r>
          </a:p>
          <a:p>
            <a:endParaRPr lang="en-US" sz="2000" dirty="0"/>
          </a:p>
          <a:p>
            <a:endParaRPr lang="en-US" sz="2000" dirty="0"/>
          </a:p>
        </p:txBody>
      </p:sp>
      <p:sp>
        <p:nvSpPr>
          <p:cNvPr id="4" name="Slide Number Placeholder 3">
            <a:extLst>
              <a:ext uri="{FF2B5EF4-FFF2-40B4-BE49-F238E27FC236}">
                <a16:creationId xmlns:a16="http://schemas.microsoft.com/office/drawing/2014/main" id="{8DF11477-D3FD-AC4E-93DD-3C2572D2735A}"/>
              </a:ext>
            </a:extLst>
          </p:cNvPr>
          <p:cNvSpPr>
            <a:spLocks noGrp="1"/>
          </p:cNvSpPr>
          <p:nvPr>
            <p:ph type="sldNum" sz="quarter" idx="12"/>
          </p:nvPr>
        </p:nvSpPr>
        <p:spPr/>
        <p:txBody>
          <a:bodyPr/>
          <a:lstStyle/>
          <a:p>
            <a:fld id="{C584CDA4-B2C2-C244-9F85-471ABA281F4B}" type="slidenum">
              <a:rPr lang="en-US" smtClean="0"/>
              <a:t>3</a:t>
            </a:fld>
            <a:endParaRPr lang="en-US"/>
          </a:p>
        </p:txBody>
      </p:sp>
    </p:spTree>
    <p:extLst>
      <p:ext uri="{BB962C8B-B14F-4D97-AF65-F5344CB8AC3E}">
        <p14:creationId xmlns:p14="http://schemas.microsoft.com/office/powerpoint/2010/main" val="115613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919918D0-28A0-8744-93B0-D44B684CC276}"/>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1" name="Rectangle 90">
            <a:extLst>
              <a:ext uri="{FF2B5EF4-FFF2-40B4-BE49-F238E27FC236}">
                <a16:creationId xmlns:a16="http://schemas.microsoft.com/office/drawing/2014/main" id="{A024D091-5085-4B45-B4D4-B8738D20CCE8}"/>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2" name="Rectangle 91">
            <a:extLst>
              <a:ext uri="{FF2B5EF4-FFF2-40B4-BE49-F238E27FC236}">
                <a16:creationId xmlns:a16="http://schemas.microsoft.com/office/drawing/2014/main" id="{8DE77AEA-D88A-574E-93F2-600B1AA0F0FF}"/>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cxnSpLocks/>
            <a:stCxn id="9" idx="0"/>
            <a:endCxn id="10" idx="0"/>
          </p:cNvCxnSpPr>
          <p:nvPr/>
        </p:nvCxnSpPr>
        <p:spPr>
          <a:xfrm flipH="1">
            <a:off x="3484179" y="2822990"/>
            <a:ext cx="1008008" cy="830196"/>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cxnSpLocks/>
            <a:stCxn id="10" idx="3"/>
            <a:endCxn id="24" idx="0"/>
          </p:cNvCxnSpPr>
          <p:nvPr/>
        </p:nvCxnSpPr>
        <p:spPr>
          <a:xfrm>
            <a:off x="3484178" y="4094620"/>
            <a:ext cx="160613" cy="1137591"/>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a:endCxn id="9" idx="3"/>
          </p:cNvCxnSpPr>
          <p:nvPr/>
        </p:nvCxnSpPr>
        <p:spPr>
          <a:xfrm>
            <a:off x="4492187" y="1551359"/>
            <a:ext cx="0" cy="830197"/>
          </a:xfrm>
          <a:prstGeom prst="line">
            <a:avLst/>
          </a:prstGeom>
          <a:ln/>
        </p:spPr>
        <p:style>
          <a:lnRef idx="1">
            <a:schemeClr val="accent4"/>
          </a:lnRef>
          <a:fillRef idx="0">
            <a:schemeClr val="accent4"/>
          </a:fillRef>
          <a:effectRef idx="0">
            <a:schemeClr val="accent4"/>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695844" y="5232209"/>
            <a:ext cx="551238" cy="369332"/>
          </a:xfrm>
          <a:prstGeom prst="rect">
            <a:avLst/>
          </a:prstGeom>
          <a:noFill/>
          <a:ln>
            <a:noFill/>
          </a:ln>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4867" y="5232209"/>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104509" y="5232209"/>
            <a:ext cx="270422" cy="369332"/>
          </a:xfrm>
          <a:prstGeom prst="rect">
            <a:avLst/>
          </a:prstGeom>
          <a:noFill/>
          <a:ln>
            <a:noFill/>
          </a:ln>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50776"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dirty="0"/>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50776"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𝟑</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D8BAE7E1-A4C8-A24F-9EE5-53057AABE746}"/>
              </a:ext>
            </a:extLst>
          </p:cNvPr>
          <p:cNvCxnSpPr/>
          <p:nvPr/>
        </p:nvCxnSpPr>
        <p:spPr>
          <a:xfrm flipH="1">
            <a:off x="3138325"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43FBF40-A820-2F4F-A32E-E79E52922253}"/>
                  </a:ext>
                </a:extLst>
              </p:cNvPr>
              <p:cNvSpPr txBox="1"/>
              <p:nvPr/>
            </p:nvSpPr>
            <p:spPr>
              <a:xfrm>
                <a:off x="4290929" y="2368870"/>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a:t>
                </a:r>
                <a14:m>
                  <m:oMath xmlns:m="http://schemas.openxmlformats.org/officeDocument/2006/math">
                    <m:r>
                      <a:rPr lang="en-AU" sz="1350" b="1" i="1">
                        <a:latin typeface="Cambria Math" panose="02040503050406030204" pitchFamily="18" charset="0"/>
                        <a:ea typeface="Cambria Math" panose="02040503050406030204" pitchFamily="18" charset="0"/>
                      </a:rPr>
                      <m:t>𝟑</m:t>
                    </m:r>
                  </m:oMath>
                </a14:m>
                <a:r>
                  <a:rPr lang="en-US" sz="1350" b="1"/>
                  <a:t> </a:t>
                </a:r>
              </a:p>
            </p:txBody>
          </p:sp>
        </mc:Choice>
        <mc:Fallback xmlns="">
          <p:sp>
            <p:nvSpPr>
              <p:cNvPr id="80" name="TextBox 79">
                <a:extLst>
                  <a:ext uri="{FF2B5EF4-FFF2-40B4-BE49-F238E27FC236}">
                    <a16:creationId xmlns:a16="http://schemas.microsoft.com/office/drawing/2014/main" id="{643FBF40-A820-2F4F-A32E-E79E52922253}"/>
                  </a:ext>
                </a:extLst>
              </p:cNvPr>
              <p:cNvSpPr txBox="1">
                <a:spLocks noRot="1" noChangeAspect="1" noMove="1" noResize="1" noEditPoints="1" noAdjustHandles="1" noChangeArrowheads="1" noChangeShapeType="1" noTextEdit="1"/>
              </p:cNvSpPr>
              <p:nvPr/>
            </p:nvSpPr>
            <p:spPr>
              <a:xfrm>
                <a:off x="4290929" y="2368870"/>
                <a:ext cx="475186" cy="300082"/>
              </a:xfrm>
              <a:prstGeom prst="rect">
                <a:avLst/>
              </a:prstGeom>
              <a:blipFill>
                <a:blip r:embed="rId8"/>
                <a:stretch>
                  <a:fillRect/>
                </a:stretch>
              </a:blipFill>
            </p:spPr>
            <p:txBody>
              <a:bodyPr/>
              <a:lstStyle/>
              <a:p>
                <a:r>
                  <a:rPr lang="en-US">
                    <a:noFill/>
                  </a:rPr>
                  <a:t> </a:t>
                </a:r>
              </a:p>
            </p:txBody>
          </p:sp>
        </mc:Fallback>
      </mc:AlternateContent>
      <p:sp>
        <p:nvSpPr>
          <p:cNvPr id="87" name="TextBox 86">
            <a:extLst>
              <a:ext uri="{FF2B5EF4-FFF2-40B4-BE49-F238E27FC236}">
                <a16:creationId xmlns:a16="http://schemas.microsoft.com/office/drawing/2014/main" id="{914DC951-4DD4-3741-BDDE-0AFAA09E489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93" name="Content Placeholder 2">
            <a:extLst>
              <a:ext uri="{FF2B5EF4-FFF2-40B4-BE49-F238E27FC236}">
                <a16:creationId xmlns:a16="http://schemas.microsoft.com/office/drawing/2014/main" id="{01B39022-876A-8948-B498-496139BC31AF}"/>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4" name="Straight Connector 93">
            <a:extLst>
              <a:ext uri="{FF2B5EF4-FFF2-40B4-BE49-F238E27FC236}">
                <a16:creationId xmlns:a16="http://schemas.microsoft.com/office/drawing/2014/main" id="{EEA02675-76FA-3D4E-8D3D-2525B56E4391}"/>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5" name="Straight Connector 94">
            <a:extLst>
              <a:ext uri="{FF2B5EF4-FFF2-40B4-BE49-F238E27FC236}">
                <a16:creationId xmlns:a16="http://schemas.microsoft.com/office/drawing/2014/main" id="{50931EDB-49EF-1C4D-BD2F-E06B2E4C0188}"/>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6" name="Straight Connector 95">
            <a:extLst>
              <a:ext uri="{FF2B5EF4-FFF2-40B4-BE49-F238E27FC236}">
                <a16:creationId xmlns:a16="http://schemas.microsoft.com/office/drawing/2014/main" id="{C9BAF252-433F-B241-855A-EF966A6F32D4}"/>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7" name="Straight Connector 96">
            <a:extLst>
              <a:ext uri="{FF2B5EF4-FFF2-40B4-BE49-F238E27FC236}">
                <a16:creationId xmlns:a16="http://schemas.microsoft.com/office/drawing/2014/main" id="{23DA567E-CBF5-D84B-9094-E13C193DBD19}"/>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7013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A09AA6B6-D780-134C-88F7-CC9F2A51C24A}"/>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2" name="Rectangle 91">
            <a:extLst>
              <a:ext uri="{FF2B5EF4-FFF2-40B4-BE49-F238E27FC236}">
                <a16:creationId xmlns:a16="http://schemas.microsoft.com/office/drawing/2014/main" id="{E270AEA9-F404-3C4B-97C5-9D865D4C9380}"/>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3" name="Rectangle 92">
            <a:extLst>
              <a:ext uri="{FF2B5EF4-FFF2-40B4-BE49-F238E27FC236}">
                <a16:creationId xmlns:a16="http://schemas.microsoft.com/office/drawing/2014/main" id="{9AFA398A-8674-9F46-B718-31429E775586}"/>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cxnSpLocks/>
            <a:stCxn id="9" idx="0"/>
            <a:endCxn id="10" idx="0"/>
          </p:cNvCxnSpPr>
          <p:nvPr/>
        </p:nvCxnSpPr>
        <p:spPr>
          <a:xfrm flipH="1">
            <a:off x="3484179" y="2822990"/>
            <a:ext cx="1008008" cy="830196"/>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cxnSpLocks/>
            <a:stCxn id="10" idx="3"/>
            <a:endCxn id="24" idx="0"/>
          </p:cNvCxnSpPr>
          <p:nvPr/>
        </p:nvCxnSpPr>
        <p:spPr>
          <a:xfrm>
            <a:off x="3484178" y="4094620"/>
            <a:ext cx="160613" cy="1137591"/>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A8CC4A4-73D9-E241-B3FA-8B774CB1142C}"/>
              </a:ext>
            </a:extLst>
          </p:cNvPr>
          <p:cNvCxnSpPr>
            <a:stCxn id="7" idx="3"/>
            <a:endCxn id="32" idx="0"/>
          </p:cNvCxnSpPr>
          <p:nvPr/>
        </p:nvCxnSpPr>
        <p:spPr>
          <a:xfrm flipH="1">
            <a:off x="6637281" y="4094619"/>
            <a:ext cx="279343" cy="1137592"/>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a:endCxn id="9" idx="3"/>
          </p:cNvCxnSpPr>
          <p:nvPr/>
        </p:nvCxnSpPr>
        <p:spPr>
          <a:xfrm>
            <a:off x="4492187" y="1551359"/>
            <a:ext cx="0" cy="830197"/>
          </a:xfrm>
          <a:prstGeom prst="line">
            <a:avLst/>
          </a:prstGeom>
          <a:ln/>
        </p:spPr>
        <p:style>
          <a:lnRef idx="1">
            <a:schemeClr val="accent4"/>
          </a:lnRef>
          <a:fillRef idx="0">
            <a:schemeClr val="accent4"/>
          </a:fillRef>
          <a:effectRef idx="0">
            <a:schemeClr val="accent4"/>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695844" y="5232209"/>
            <a:ext cx="497540" cy="369332"/>
          </a:xfrm>
          <a:prstGeom prst="rect">
            <a:avLst/>
          </a:prstGeom>
          <a:noFill/>
          <a:ln>
            <a:noFill/>
          </a:ln>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4867" y="5232209"/>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104509" y="5232209"/>
            <a:ext cx="270422" cy="369332"/>
          </a:xfrm>
          <a:prstGeom prst="rect">
            <a:avLst/>
          </a:prstGeom>
          <a:noFill/>
          <a:ln>
            <a:noFill/>
          </a:ln>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50776"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dirty="0"/>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50776"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𝟑</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D8BAE7E1-A4C8-A24F-9EE5-53057AABE746}"/>
              </a:ext>
            </a:extLst>
          </p:cNvPr>
          <p:cNvCxnSpPr/>
          <p:nvPr/>
        </p:nvCxnSpPr>
        <p:spPr>
          <a:xfrm flipH="1">
            <a:off x="3138325"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43FBF40-A820-2F4F-A32E-E79E52922253}"/>
                  </a:ext>
                </a:extLst>
              </p:cNvPr>
              <p:cNvSpPr txBox="1"/>
              <p:nvPr/>
            </p:nvSpPr>
            <p:spPr>
              <a:xfrm>
                <a:off x="4290929" y="2368870"/>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a:t>
                </a:r>
                <a14:m>
                  <m:oMath xmlns:m="http://schemas.openxmlformats.org/officeDocument/2006/math">
                    <m:r>
                      <a:rPr lang="en-AU" sz="1350" b="1" i="1">
                        <a:latin typeface="Cambria Math" panose="02040503050406030204" pitchFamily="18" charset="0"/>
                        <a:ea typeface="Cambria Math" panose="02040503050406030204" pitchFamily="18" charset="0"/>
                      </a:rPr>
                      <m:t>𝟑</m:t>
                    </m:r>
                  </m:oMath>
                </a14:m>
                <a:r>
                  <a:rPr lang="en-US" sz="1350" b="1"/>
                  <a:t> </a:t>
                </a:r>
              </a:p>
            </p:txBody>
          </p:sp>
        </mc:Choice>
        <mc:Fallback xmlns="">
          <p:sp>
            <p:nvSpPr>
              <p:cNvPr id="80" name="TextBox 79">
                <a:extLst>
                  <a:ext uri="{FF2B5EF4-FFF2-40B4-BE49-F238E27FC236}">
                    <a16:creationId xmlns:a16="http://schemas.microsoft.com/office/drawing/2014/main" id="{643FBF40-A820-2F4F-A32E-E79E52922253}"/>
                  </a:ext>
                </a:extLst>
              </p:cNvPr>
              <p:cNvSpPr txBox="1">
                <a:spLocks noRot="1" noChangeAspect="1" noMove="1" noResize="1" noEditPoints="1" noAdjustHandles="1" noChangeArrowheads="1" noChangeShapeType="1" noTextEdit="1"/>
              </p:cNvSpPr>
              <p:nvPr/>
            </p:nvSpPr>
            <p:spPr>
              <a:xfrm>
                <a:off x="4290929" y="2368870"/>
                <a:ext cx="475186" cy="300082"/>
              </a:xfrm>
              <a:prstGeom prst="rect">
                <a:avLst/>
              </a:prstGeom>
              <a:blipFill>
                <a:blip r:embed="rId8"/>
                <a:stretch>
                  <a:fillRect/>
                </a:stretch>
              </a:blipFill>
            </p:spPr>
            <p:txBody>
              <a:bodyPr/>
              <a:lstStyle/>
              <a:p>
                <a:r>
                  <a:rPr lang="en-US">
                    <a:noFill/>
                  </a:rPr>
                  <a:t> </a:t>
                </a:r>
              </a:p>
            </p:txBody>
          </p:sp>
        </mc:Fallback>
      </mc:AlternateContent>
      <p:sp>
        <p:nvSpPr>
          <p:cNvPr id="87" name="TextBox 86">
            <a:extLst>
              <a:ext uri="{FF2B5EF4-FFF2-40B4-BE49-F238E27FC236}">
                <a16:creationId xmlns:a16="http://schemas.microsoft.com/office/drawing/2014/main" id="{914DC951-4DD4-3741-BDDE-0AFAA09E4890}"/>
              </a:ext>
            </a:extLst>
          </p:cNvPr>
          <p:cNvSpPr txBox="1"/>
          <p:nvPr/>
        </p:nvSpPr>
        <p:spPr>
          <a:xfrm>
            <a:off x="2335814" y="5232211"/>
            <a:ext cx="270422" cy="369332"/>
          </a:xfrm>
          <a:prstGeom prst="rect">
            <a:avLst/>
          </a:prstGeom>
          <a:noFill/>
        </p:spPr>
        <p:txBody>
          <a:bodyPr wrap="square" rtlCol="0">
            <a:spAutoFit/>
          </a:bodyPr>
          <a:lstStyle/>
          <a:p>
            <a:r>
              <a:rPr lang="en-US"/>
              <a:t>6</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46BC9D34-055E-2644-8464-DFAE921AB19B}"/>
                  </a:ext>
                </a:extLst>
              </p:cNvPr>
              <p:cNvSpPr txBox="1"/>
              <p:nvPr/>
            </p:nvSpPr>
            <p:spPr>
              <a:xfrm>
                <a:off x="6730255" y="3797681"/>
                <a:ext cx="478479" cy="507831"/>
              </a:xfrm>
              <a:prstGeom prst="rect">
                <a:avLst/>
              </a:prstGeom>
              <a:noFill/>
            </p:spPr>
            <p:txBody>
              <a:bodyPr wrap="square" rtlCol="0">
                <a:spAutoFit/>
              </a:bodyPr>
              <a:lstStyle/>
              <a:p>
                <a14:m>
                  <m:oMath xmlns:m="http://schemas.openxmlformats.org/officeDocument/2006/math">
                    <m:r>
                      <a:rPr lang="en-AU" sz="1350" i="1">
                        <a:latin typeface="Cambria Math" panose="02040503050406030204" pitchFamily="18" charset="0"/>
                        <a:ea typeface="Cambria Math" panose="02040503050406030204" pitchFamily="18" charset="0"/>
                      </a:rPr>
                      <m:t>≥</m:t>
                    </m:r>
                  </m:oMath>
                </a14:m>
                <a:r>
                  <a:rPr lang="en-AU" sz="1350" b="1">
                    <a:ea typeface="Cambria Math" panose="02040503050406030204" pitchFamily="18" charset="0"/>
                  </a:rPr>
                  <a:t>4</a:t>
                </a:r>
              </a:p>
              <a:p>
                <a:endParaRPr lang="en-US" sz="1350" b="1"/>
              </a:p>
            </p:txBody>
          </p:sp>
        </mc:Choice>
        <mc:Fallback xmlns="">
          <p:sp>
            <p:nvSpPr>
              <p:cNvPr id="84" name="TextBox 83">
                <a:extLst>
                  <a:ext uri="{FF2B5EF4-FFF2-40B4-BE49-F238E27FC236}">
                    <a16:creationId xmlns:a16="http://schemas.microsoft.com/office/drawing/2014/main" id="{46BC9D34-055E-2644-8464-DFAE921AB19B}"/>
                  </a:ext>
                </a:extLst>
              </p:cNvPr>
              <p:cNvSpPr txBox="1">
                <a:spLocks noRot="1" noChangeAspect="1" noMove="1" noResize="1" noEditPoints="1" noAdjustHandles="1" noChangeArrowheads="1" noChangeShapeType="1" noTextEdit="1"/>
              </p:cNvSpPr>
              <p:nvPr/>
            </p:nvSpPr>
            <p:spPr>
              <a:xfrm>
                <a:off x="6730255" y="3797681"/>
                <a:ext cx="478479" cy="507831"/>
              </a:xfrm>
              <a:prstGeom prst="rect">
                <a:avLst/>
              </a:prstGeom>
              <a:blipFill>
                <a:blip r:embed="rId9"/>
                <a:stretch>
                  <a:fillRect t="-2500"/>
                </a:stretch>
              </a:blipFill>
            </p:spPr>
            <p:txBody>
              <a:bodyPr/>
              <a:lstStyle/>
              <a:p>
                <a:r>
                  <a:rPr lang="en-US">
                    <a:noFill/>
                  </a:rPr>
                  <a:t> </a:t>
                </a:r>
              </a:p>
            </p:txBody>
          </p:sp>
        </mc:Fallback>
      </mc:AlternateContent>
      <p:sp>
        <p:nvSpPr>
          <p:cNvPr id="94" name="Content Placeholder 2">
            <a:extLst>
              <a:ext uri="{FF2B5EF4-FFF2-40B4-BE49-F238E27FC236}">
                <a16:creationId xmlns:a16="http://schemas.microsoft.com/office/drawing/2014/main" id="{79AB1A0E-80A9-E746-8D30-BDD0D5247D0E}"/>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5" name="Straight Connector 94">
            <a:extLst>
              <a:ext uri="{FF2B5EF4-FFF2-40B4-BE49-F238E27FC236}">
                <a16:creationId xmlns:a16="http://schemas.microsoft.com/office/drawing/2014/main" id="{E3D816F9-82CB-6B4D-A33A-85D789B7A47B}"/>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6" name="Straight Connector 95">
            <a:extLst>
              <a:ext uri="{FF2B5EF4-FFF2-40B4-BE49-F238E27FC236}">
                <a16:creationId xmlns:a16="http://schemas.microsoft.com/office/drawing/2014/main" id="{38684A02-542A-A644-A4EA-D8784CC3FE79}"/>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7" name="Straight Connector 96">
            <a:extLst>
              <a:ext uri="{FF2B5EF4-FFF2-40B4-BE49-F238E27FC236}">
                <a16:creationId xmlns:a16="http://schemas.microsoft.com/office/drawing/2014/main" id="{68B2144A-5791-C14A-A0EF-5A702FDAE367}"/>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8" name="Straight Connector 97">
            <a:extLst>
              <a:ext uri="{FF2B5EF4-FFF2-40B4-BE49-F238E27FC236}">
                <a16:creationId xmlns:a16="http://schemas.microsoft.com/office/drawing/2014/main" id="{EA9E2389-D4EE-5A4B-B400-006FDADA8FF6}"/>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7541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F2BB9ECC-1B6C-254D-9375-7C9505A9F133}"/>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2" name="Rectangle 91">
            <a:extLst>
              <a:ext uri="{FF2B5EF4-FFF2-40B4-BE49-F238E27FC236}">
                <a16:creationId xmlns:a16="http://schemas.microsoft.com/office/drawing/2014/main" id="{209FF54F-0584-B84C-B444-EEA05DC995C1}"/>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3" name="Rectangle 92">
            <a:extLst>
              <a:ext uri="{FF2B5EF4-FFF2-40B4-BE49-F238E27FC236}">
                <a16:creationId xmlns:a16="http://schemas.microsoft.com/office/drawing/2014/main" id="{EF6071C7-CDD5-0941-B896-864FC02AB20D}"/>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cxnSpLocks/>
            <a:stCxn id="9" idx="0"/>
            <a:endCxn id="10" idx="0"/>
          </p:cNvCxnSpPr>
          <p:nvPr/>
        </p:nvCxnSpPr>
        <p:spPr>
          <a:xfrm flipH="1">
            <a:off x="3484179" y="2822990"/>
            <a:ext cx="1008008" cy="830196"/>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cxnSpLocks/>
            <a:stCxn id="10" idx="3"/>
            <a:endCxn id="24" idx="0"/>
          </p:cNvCxnSpPr>
          <p:nvPr/>
        </p:nvCxnSpPr>
        <p:spPr>
          <a:xfrm>
            <a:off x="3484178" y="4094620"/>
            <a:ext cx="160613" cy="1137591"/>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a:endCxn id="9" idx="3"/>
          </p:cNvCxnSpPr>
          <p:nvPr/>
        </p:nvCxnSpPr>
        <p:spPr>
          <a:xfrm>
            <a:off x="4492187" y="1551359"/>
            <a:ext cx="0" cy="830197"/>
          </a:xfrm>
          <a:prstGeom prst="line">
            <a:avLst/>
          </a:prstGeom>
          <a:ln/>
        </p:spPr>
        <p:style>
          <a:lnRef idx="1">
            <a:schemeClr val="accent4"/>
          </a:lnRef>
          <a:fillRef idx="0">
            <a:schemeClr val="accent4"/>
          </a:fillRef>
          <a:effectRef idx="0">
            <a:schemeClr val="accent4"/>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695844" y="5232209"/>
            <a:ext cx="510072" cy="369332"/>
          </a:xfrm>
          <a:prstGeom prst="rect">
            <a:avLst/>
          </a:prstGeom>
          <a:noFill/>
          <a:ln>
            <a:noFill/>
          </a:ln>
        </p:spPr>
        <p:txBody>
          <a:bodyPr wrap="square" rtlCol="0">
            <a:spAutoFit/>
          </a:bodyPr>
          <a:lstStyle/>
          <a:p>
            <a:r>
              <a:rPr lang="en-US"/>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4867" y="5232209"/>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104509" y="5232209"/>
            <a:ext cx="270422" cy="369332"/>
          </a:xfrm>
          <a:prstGeom prst="rect">
            <a:avLst/>
          </a:prstGeom>
          <a:noFill/>
          <a:ln>
            <a:noFill/>
          </a:ln>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50776"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dirty="0"/>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50776"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𝟑</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D8BAE7E1-A4C8-A24F-9EE5-53057AABE746}"/>
              </a:ext>
            </a:extLst>
          </p:cNvPr>
          <p:cNvCxnSpPr/>
          <p:nvPr/>
        </p:nvCxnSpPr>
        <p:spPr>
          <a:xfrm flipH="1">
            <a:off x="3138325"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43FBF40-A820-2F4F-A32E-E79E52922253}"/>
                  </a:ext>
                </a:extLst>
              </p:cNvPr>
              <p:cNvSpPr txBox="1"/>
              <p:nvPr/>
            </p:nvSpPr>
            <p:spPr>
              <a:xfrm>
                <a:off x="4290929" y="2368870"/>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a:t>
                </a:r>
                <a14:m>
                  <m:oMath xmlns:m="http://schemas.openxmlformats.org/officeDocument/2006/math">
                    <m:r>
                      <a:rPr lang="en-AU" sz="1350" b="1" i="1">
                        <a:latin typeface="Cambria Math" panose="02040503050406030204" pitchFamily="18" charset="0"/>
                        <a:ea typeface="Cambria Math" panose="02040503050406030204" pitchFamily="18" charset="0"/>
                      </a:rPr>
                      <m:t>𝟑</m:t>
                    </m:r>
                  </m:oMath>
                </a14:m>
                <a:r>
                  <a:rPr lang="en-US" sz="1350" b="1"/>
                  <a:t> </a:t>
                </a:r>
              </a:p>
            </p:txBody>
          </p:sp>
        </mc:Choice>
        <mc:Fallback xmlns="">
          <p:sp>
            <p:nvSpPr>
              <p:cNvPr id="80" name="TextBox 79">
                <a:extLst>
                  <a:ext uri="{FF2B5EF4-FFF2-40B4-BE49-F238E27FC236}">
                    <a16:creationId xmlns:a16="http://schemas.microsoft.com/office/drawing/2014/main" id="{643FBF40-A820-2F4F-A32E-E79E52922253}"/>
                  </a:ext>
                </a:extLst>
              </p:cNvPr>
              <p:cNvSpPr txBox="1">
                <a:spLocks noRot="1" noChangeAspect="1" noMove="1" noResize="1" noEditPoints="1" noAdjustHandles="1" noChangeArrowheads="1" noChangeShapeType="1" noTextEdit="1"/>
              </p:cNvSpPr>
              <p:nvPr/>
            </p:nvSpPr>
            <p:spPr>
              <a:xfrm>
                <a:off x="4290929" y="2368870"/>
                <a:ext cx="475186" cy="300082"/>
              </a:xfrm>
              <a:prstGeom prst="rect">
                <a:avLst/>
              </a:prstGeom>
              <a:blipFill>
                <a:blip r:embed="rId8"/>
                <a:stretch>
                  <a:fillRect/>
                </a:stretch>
              </a:blipFill>
            </p:spPr>
            <p:txBody>
              <a:bodyPr/>
              <a:lstStyle/>
              <a:p>
                <a:r>
                  <a:rPr lang="en-US">
                    <a:noFill/>
                  </a:rPr>
                  <a:t> </a:t>
                </a:r>
              </a:p>
            </p:txBody>
          </p:sp>
        </mc:Fallback>
      </mc:AlternateContent>
      <p:sp>
        <p:nvSpPr>
          <p:cNvPr id="87" name="TextBox 86">
            <a:extLst>
              <a:ext uri="{FF2B5EF4-FFF2-40B4-BE49-F238E27FC236}">
                <a16:creationId xmlns:a16="http://schemas.microsoft.com/office/drawing/2014/main" id="{914DC951-4DD4-3741-BDDE-0AFAA09E489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84" name="TextBox 83">
            <a:extLst>
              <a:ext uri="{FF2B5EF4-FFF2-40B4-BE49-F238E27FC236}">
                <a16:creationId xmlns:a16="http://schemas.microsoft.com/office/drawing/2014/main" id="{46BC9D34-055E-2644-8464-DFAE921AB19B}"/>
              </a:ext>
            </a:extLst>
          </p:cNvPr>
          <p:cNvSpPr txBox="1"/>
          <p:nvPr/>
        </p:nvSpPr>
        <p:spPr>
          <a:xfrm>
            <a:off x="6730255" y="3797681"/>
            <a:ext cx="478479" cy="507831"/>
          </a:xfrm>
          <a:prstGeom prst="rect">
            <a:avLst/>
          </a:prstGeom>
          <a:noFill/>
        </p:spPr>
        <p:txBody>
          <a:bodyPr wrap="square" rtlCol="0">
            <a:spAutoFit/>
          </a:bodyPr>
          <a:lstStyle/>
          <a:p>
            <a:r>
              <a:rPr lang="en-AU" sz="1350" b="1">
                <a:ea typeface="Cambria Math" panose="02040503050406030204" pitchFamily="18" charset="0"/>
              </a:rPr>
              <a:t>=7</a:t>
            </a:r>
          </a:p>
          <a:p>
            <a:endParaRPr lang="en-US" sz="1350" b="1"/>
          </a:p>
        </p:txBody>
      </p:sp>
      <p:cxnSp>
        <p:nvCxnSpPr>
          <p:cNvPr id="88" name="Straight Connector 87">
            <a:extLst>
              <a:ext uri="{FF2B5EF4-FFF2-40B4-BE49-F238E27FC236}">
                <a16:creationId xmlns:a16="http://schemas.microsoft.com/office/drawing/2014/main" id="{A91ECE89-9CAE-A045-928A-FF93D61F7BA5}"/>
              </a:ext>
            </a:extLst>
          </p:cNvPr>
          <p:cNvCxnSpPr/>
          <p:nvPr/>
        </p:nvCxnSpPr>
        <p:spPr>
          <a:xfrm flipH="1">
            <a:off x="6618367" y="4066014"/>
            <a:ext cx="303488" cy="1137592"/>
          </a:xfrm>
          <a:prstGeom prst="line">
            <a:avLst/>
          </a:prstGeom>
          <a:ln/>
        </p:spPr>
        <p:style>
          <a:lnRef idx="1">
            <a:schemeClr val="accent4"/>
          </a:lnRef>
          <a:fillRef idx="0">
            <a:schemeClr val="accent4"/>
          </a:fillRef>
          <a:effectRef idx="0">
            <a:schemeClr val="accent4"/>
          </a:effectRef>
          <a:fontRef idx="minor">
            <a:schemeClr val="tx1"/>
          </a:fontRef>
        </p:style>
      </p:cxnSp>
      <p:sp>
        <p:nvSpPr>
          <p:cNvPr id="94" name="Content Placeholder 2">
            <a:extLst>
              <a:ext uri="{FF2B5EF4-FFF2-40B4-BE49-F238E27FC236}">
                <a16:creationId xmlns:a16="http://schemas.microsoft.com/office/drawing/2014/main" id="{6CC28ACF-EF5D-DD43-A67C-604A595568FC}"/>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5" name="Straight Connector 94">
            <a:extLst>
              <a:ext uri="{FF2B5EF4-FFF2-40B4-BE49-F238E27FC236}">
                <a16:creationId xmlns:a16="http://schemas.microsoft.com/office/drawing/2014/main" id="{BE77C759-4C18-5044-8C77-29F5F48AA246}"/>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6" name="Straight Connector 95">
            <a:extLst>
              <a:ext uri="{FF2B5EF4-FFF2-40B4-BE49-F238E27FC236}">
                <a16:creationId xmlns:a16="http://schemas.microsoft.com/office/drawing/2014/main" id="{4657A7B2-15C6-8A4A-B2B8-5491933B5038}"/>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7" name="Straight Connector 96">
            <a:extLst>
              <a:ext uri="{FF2B5EF4-FFF2-40B4-BE49-F238E27FC236}">
                <a16:creationId xmlns:a16="http://schemas.microsoft.com/office/drawing/2014/main" id="{7CA817D4-05C1-AF49-8881-7E71E0A899A9}"/>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8" name="Straight Connector 97">
            <a:extLst>
              <a:ext uri="{FF2B5EF4-FFF2-40B4-BE49-F238E27FC236}">
                <a16:creationId xmlns:a16="http://schemas.microsoft.com/office/drawing/2014/main" id="{D8C79DC7-2594-7445-B1CF-4E4BD7BCF5DD}"/>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2685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5192D5AE-FB0C-F249-AD35-325E86FD9CA3}"/>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3" name="Rectangle 92">
            <a:extLst>
              <a:ext uri="{FF2B5EF4-FFF2-40B4-BE49-F238E27FC236}">
                <a16:creationId xmlns:a16="http://schemas.microsoft.com/office/drawing/2014/main" id="{43507A9E-28EC-A745-982E-7758629FF96D}"/>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4" name="Rectangle 93">
            <a:extLst>
              <a:ext uri="{FF2B5EF4-FFF2-40B4-BE49-F238E27FC236}">
                <a16:creationId xmlns:a16="http://schemas.microsoft.com/office/drawing/2014/main" id="{1ECB3551-74A3-E040-9063-C828202DB40F}"/>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cxnSpLocks/>
            <a:stCxn id="9" idx="0"/>
            <a:endCxn id="10" idx="0"/>
          </p:cNvCxnSpPr>
          <p:nvPr/>
        </p:nvCxnSpPr>
        <p:spPr>
          <a:xfrm flipH="1">
            <a:off x="3484179" y="2822990"/>
            <a:ext cx="1008008" cy="830196"/>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cxnSpLocks/>
            <a:stCxn id="10" idx="3"/>
            <a:endCxn id="24" idx="0"/>
          </p:cNvCxnSpPr>
          <p:nvPr/>
        </p:nvCxnSpPr>
        <p:spPr>
          <a:xfrm>
            <a:off x="3484178" y="4094620"/>
            <a:ext cx="160613" cy="1137591"/>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a:endCxn id="9" idx="3"/>
          </p:cNvCxnSpPr>
          <p:nvPr/>
        </p:nvCxnSpPr>
        <p:spPr>
          <a:xfrm>
            <a:off x="4492187" y="1551359"/>
            <a:ext cx="0" cy="830197"/>
          </a:xfrm>
          <a:prstGeom prst="line">
            <a:avLst/>
          </a:prstGeom>
          <a:ln/>
        </p:spPr>
        <p:style>
          <a:lnRef idx="1">
            <a:schemeClr val="accent4"/>
          </a:lnRef>
          <a:fillRef idx="0">
            <a:schemeClr val="accent4"/>
          </a:fillRef>
          <a:effectRef idx="0">
            <a:schemeClr val="accent4"/>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695843" y="5232209"/>
            <a:ext cx="536083" cy="369332"/>
          </a:xfrm>
          <a:prstGeom prst="rect">
            <a:avLst/>
          </a:prstGeom>
          <a:noFill/>
          <a:ln>
            <a:noFill/>
          </a:ln>
        </p:spPr>
        <p:txBody>
          <a:bodyPr wrap="square" rtlCol="0">
            <a:spAutoFit/>
          </a:bodyPr>
          <a:lstStyle/>
          <a:p>
            <a:r>
              <a:rPr lang="en-US"/>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4867" y="5232209"/>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104509" y="5232209"/>
            <a:ext cx="270422" cy="369332"/>
          </a:xfrm>
          <a:prstGeom prst="rect">
            <a:avLst/>
          </a:prstGeom>
          <a:noFill/>
          <a:ln>
            <a:noFill/>
          </a:ln>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50776"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dirty="0"/>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50776"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𝟑</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D8BAE7E1-A4C8-A24F-9EE5-53057AABE746}"/>
              </a:ext>
            </a:extLst>
          </p:cNvPr>
          <p:cNvCxnSpPr/>
          <p:nvPr/>
        </p:nvCxnSpPr>
        <p:spPr>
          <a:xfrm flipH="1">
            <a:off x="3138325"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43FBF40-A820-2F4F-A32E-E79E52922253}"/>
                  </a:ext>
                </a:extLst>
              </p:cNvPr>
              <p:cNvSpPr txBox="1"/>
              <p:nvPr/>
            </p:nvSpPr>
            <p:spPr>
              <a:xfrm>
                <a:off x="4290929" y="2368870"/>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a:t>
                </a:r>
                <a14:m>
                  <m:oMath xmlns:m="http://schemas.openxmlformats.org/officeDocument/2006/math">
                    <m:r>
                      <a:rPr lang="en-AU" sz="1350" b="1" i="1">
                        <a:latin typeface="Cambria Math" panose="02040503050406030204" pitchFamily="18" charset="0"/>
                        <a:ea typeface="Cambria Math" panose="02040503050406030204" pitchFamily="18" charset="0"/>
                      </a:rPr>
                      <m:t>𝟑</m:t>
                    </m:r>
                  </m:oMath>
                </a14:m>
                <a:r>
                  <a:rPr lang="en-US" sz="1350" b="1"/>
                  <a:t> </a:t>
                </a:r>
              </a:p>
            </p:txBody>
          </p:sp>
        </mc:Choice>
        <mc:Fallback xmlns="">
          <p:sp>
            <p:nvSpPr>
              <p:cNvPr id="80" name="TextBox 79">
                <a:extLst>
                  <a:ext uri="{FF2B5EF4-FFF2-40B4-BE49-F238E27FC236}">
                    <a16:creationId xmlns:a16="http://schemas.microsoft.com/office/drawing/2014/main" id="{643FBF40-A820-2F4F-A32E-E79E52922253}"/>
                  </a:ext>
                </a:extLst>
              </p:cNvPr>
              <p:cNvSpPr txBox="1">
                <a:spLocks noRot="1" noChangeAspect="1" noMove="1" noResize="1" noEditPoints="1" noAdjustHandles="1" noChangeArrowheads="1" noChangeShapeType="1" noTextEdit="1"/>
              </p:cNvSpPr>
              <p:nvPr/>
            </p:nvSpPr>
            <p:spPr>
              <a:xfrm>
                <a:off x="4290929" y="2368870"/>
                <a:ext cx="475186" cy="300082"/>
              </a:xfrm>
              <a:prstGeom prst="rect">
                <a:avLst/>
              </a:prstGeom>
              <a:blipFill>
                <a:blip r:embed="rId8"/>
                <a:stretch>
                  <a:fillRect/>
                </a:stretch>
              </a:blipFill>
            </p:spPr>
            <p:txBody>
              <a:bodyPr/>
              <a:lstStyle/>
              <a:p>
                <a:r>
                  <a:rPr lang="en-US">
                    <a:noFill/>
                  </a:rPr>
                  <a:t> </a:t>
                </a:r>
              </a:p>
            </p:txBody>
          </p:sp>
        </mc:Fallback>
      </mc:AlternateContent>
      <p:sp>
        <p:nvSpPr>
          <p:cNvPr id="87" name="TextBox 86">
            <a:extLst>
              <a:ext uri="{FF2B5EF4-FFF2-40B4-BE49-F238E27FC236}">
                <a16:creationId xmlns:a16="http://schemas.microsoft.com/office/drawing/2014/main" id="{914DC951-4DD4-3741-BDDE-0AFAA09E489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84" name="TextBox 83">
            <a:extLst>
              <a:ext uri="{FF2B5EF4-FFF2-40B4-BE49-F238E27FC236}">
                <a16:creationId xmlns:a16="http://schemas.microsoft.com/office/drawing/2014/main" id="{46BC9D34-055E-2644-8464-DFAE921AB19B}"/>
              </a:ext>
            </a:extLst>
          </p:cNvPr>
          <p:cNvSpPr txBox="1"/>
          <p:nvPr/>
        </p:nvSpPr>
        <p:spPr>
          <a:xfrm>
            <a:off x="6730255" y="3797681"/>
            <a:ext cx="478479" cy="507831"/>
          </a:xfrm>
          <a:prstGeom prst="rect">
            <a:avLst/>
          </a:prstGeom>
          <a:noFill/>
        </p:spPr>
        <p:txBody>
          <a:bodyPr wrap="square" rtlCol="0">
            <a:spAutoFit/>
          </a:bodyPr>
          <a:lstStyle/>
          <a:p>
            <a:r>
              <a:rPr lang="en-AU" sz="1350" b="1">
                <a:ea typeface="Cambria Math" panose="02040503050406030204" pitchFamily="18" charset="0"/>
              </a:rPr>
              <a:t>=7</a:t>
            </a:r>
          </a:p>
          <a:p>
            <a:endParaRPr lang="en-US" sz="1350" b="1"/>
          </a:p>
        </p:txBody>
      </p:sp>
      <p:cxnSp>
        <p:nvCxnSpPr>
          <p:cNvPr id="88" name="Straight Connector 87">
            <a:extLst>
              <a:ext uri="{FF2B5EF4-FFF2-40B4-BE49-F238E27FC236}">
                <a16:creationId xmlns:a16="http://schemas.microsoft.com/office/drawing/2014/main" id="{A91ECE89-9CAE-A045-928A-FF93D61F7BA5}"/>
              </a:ext>
            </a:extLst>
          </p:cNvPr>
          <p:cNvCxnSpPr/>
          <p:nvPr/>
        </p:nvCxnSpPr>
        <p:spPr>
          <a:xfrm flipH="1">
            <a:off x="6618367" y="4066014"/>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749EEFA-41DE-0D46-A6D4-1BE96F837226}"/>
                  </a:ext>
                </a:extLst>
              </p:cNvPr>
              <p:cNvSpPr txBox="1"/>
              <p:nvPr/>
            </p:nvSpPr>
            <p:spPr>
              <a:xfrm>
                <a:off x="7351273" y="2380989"/>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7 </a:t>
                </a:r>
              </a:p>
            </p:txBody>
          </p:sp>
        </mc:Choice>
        <mc:Fallback xmlns="">
          <p:sp>
            <p:nvSpPr>
              <p:cNvPr id="89" name="TextBox 88">
                <a:extLst>
                  <a:ext uri="{FF2B5EF4-FFF2-40B4-BE49-F238E27FC236}">
                    <a16:creationId xmlns:a16="http://schemas.microsoft.com/office/drawing/2014/main" id="{8749EEFA-41DE-0D46-A6D4-1BE96F837226}"/>
                  </a:ext>
                </a:extLst>
              </p:cNvPr>
              <p:cNvSpPr txBox="1">
                <a:spLocks noRot="1" noChangeAspect="1" noMove="1" noResize="1" noEditPoints="1" noAdjustHandles="1" noChangeArrowheads="1" noChangeShapeType="1" noTextEdit="1"/>
              </p:cNvSpPr>
              <p:nvPr/>
            </p:nvSpPr>
            <p:spPr>
              <a:xfrm>
                <a:off x="7351273" y="2380989"/>
                <a:ext cx="475186" cy="300082"/>
              </a:xfrm>
              <a:prstGeom prst="rect">
                <a:avLst/>
              </a:prstGeom>
              <a:blipFill>
                <a:blip r:embed="rId9"/>
                <a:stretch>
                  <a:fillRect t="-4000" r="-2564" b="-20000"/>
                </a:stretch>
              </a:blipFill>
            </p:spPr>
            <p:txBody>
              <a:bodyPr/>
              <a:lstStyle/>
              <a:p>
                <a:r>
                  <a:rPr lang="en-US">
                    <a:noFill/>
                  </a:rPr>
                  <a:t> </a:t>
                </a:r>
              </a:p>
            </p:txBody>
          </p:sp>
        </mc:Fallback>
      </mc:AlternateContent>
      <p:sp>
        <p:nvSpPr>
          <p:cNvPr id="95" name="Content Placeholder 2">
            <a:extLst>
              <a:ext uri="{FF2B5EF4-FFF2-40B4-BE49-F238E27FC236}">
                <a16:creationId xmlns:a16="http://schemas.microsoft.com/office/drawing/2014/main" id="{416124A0-488A-AF40-A783-EBA72EA9CEB2}"/>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6" name="Straight Connector 95">
            <a:extLst>
              <a:ext uri="{FF2B5EF4-FFF2-40B4-BE49-F238E27FC236}">
                <a16:creationId xmlns:a16="http://schemas.microsoft.com/office/drawing/2014/main" id="{D3EAA89C-29EC-9748-8E82-C0EBAEEEF0D0}"/>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7" name="Straight Connector 96">
            <a:extLst>
              <a:ext uri="{FF2B5EF4-FFF2-40B4-BE49-F238E27FC236}">
                <a16:creationId xmlns:a16="http://schemas.microsoft.com/office/drawing/2014/main" id="{7576FE6C-B0D9-C844-95C2-81AD5068D50B}"/>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8" name="Straight Connector 97">
            <a:extLst>
              <a:ext uri="{FF2B5EF4-FFF2-40B4-BE49-F238E27FC236}">
                <a16:creationId xmlns:a16="http://schemas.microsoft.com/office/drawing/2014/main" id="{B841C7D6-DCEC-894B-B535-6E77B12FDBE8}"/>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00" name="Straight Connector 99">
            <a:extLst>
              <a:ext uri="{FF2B5EF4-FFF2-40B4-BE49-F238E27FC236}">
                <a16:creationId xmlns:a16="http://schemas.microsoft.com/office/drawing/2014/main" id="{EF7EDFCA-CC46-374A-8CB7-458BD9241017}"/>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3260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858B169A-8B33-BB4D-8B6A-CB033C68D80C}"/>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3" name="Rectangle 92">
            <a:extLst>
              <a:ext uri="{FF2B5EF4-FFF2-40B4-BE49-F238E27FC236}">
                <a16:creationId xmlns:a16="http://schemas.microsoft.com/office/drawing/2014/main" id="{65664CF2-1CB6-D142-9047-754996A7B11D}"/>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4" name="Rectangle 93">
            <a:extLst>
              <a:ext uri="{FF2B5EF4-FFF2-40B4-BE49-F238E27FC236}">
                <a16:creationId xmlns:a16="http://schemas.microsoft.com/office/drawing/2014/main" id="{7FB108BE-FBE5-5B45-BA9C-8D7992BD653F}"/>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cxnSpLocks/>
            <a:stCxn id="9" idx="0"/>
            <a:endCxn id="10" idx="0"/>
          </p:cNvCxnSpPr>
          <p:nvPr/>
        </p:nvCxnSpPr>
        <p:spPr>
          <a:xfrm flipH="1">
            <a:off x="3484179" y="2822990"/>
            <a:ext cx="1008008" cy="830196"/>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cxnSpLocks/>
            <a:stCxn id="10" idx="3"/>
            <a:endCxn id="24" idx="0"/>
          </p:cNvCxnSpPr>
          <p:nvPr/>
        </p:nvCxnSpPr>
        <p:spPr>
          <a:xfrm>
            <a:off x="3484178" y="4094620"/>
            <a:ext cx="160613" cy="1137591"/>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a:endCxn id="9" idx="3"/>
          </p:cNvCxnSpPr>
          <p:nvPr/>
        </p:nvCxnSpPr>
        <p:spPr>
          <a:xfrm>
            <a:off x="4492187" y="1551359"/>
            <a:ext cx="0" cy="830197"/>
          </a:xfrm>
          <a:prstGeom prst="line">
            <a:avLst/>
          </a:prstGeom>
          <a:ln/>
        </p:spPr>
        <p:style>
          <a:lnRef idx="1">
            <a:schemeClr val="accent4"/>
          </a:lnRef>
          <a:fillRef idx="0">
            <a:schemeClr val="accent4"/>
          </a:fillRef>
          <a:effectRef idx="0">
            <a:schemeClr val="accent4"/>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695843" y="5232209"/>
            <a:ext cx="564053" cy="369332"/>
          </a:xfrm>
          <a:prstGeom prst="rect">
            <a:avLst/>
          </a:prstGeom>
          <a:noFill/>
          <a:ln>
            <a:noFill/>
          </a:ln>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4867" y="5232209"/>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104509" y="5232209"/>
            <a:ext cx="270422" cy="369332"/>
          </a:xfrm>
          <a:prstGeom prst="rect">
            <a:avLst/>
          </a:prstGeom>
          <a:noFill/>
          <a:ln>
            <a:noFill/>
          </a:ln>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50776"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dirty="0"/>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50776"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𝟑</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D8BAE7E1-A4C8-A24F-9EE5-53057AABE746}"/>
              </a:ext>
            </a:extLst>
          </p:cNvPr>
          <p:cNvCxnSpPr/>
          <p:nvPr/>
        </p:nvCxnSpPr>
        <p:spPr>
          <a:xfrm flipH="1">
            <a:off x="3138325"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43FBF40-A820-2F4F-A32E-E79E52922253}"/>
                  </a:ext>
                </a:extLst>
              </p:cNvPr>
              <p:cNvSpPr txBox="1"/>
              <p:nvPr/>
            </p:nvSpPr>
            <p:spPr>
              <a:xfrm>
                <a:off x="4290929" y="2368870"/>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a:t>
                </a:r>
                <a14:m>
                  <m:oMath xmlns:m="http://schemas.openxmlformats.org/officeDocument/2006/math">
                    <m:r>
                      <a:rPr lang="en-AU" sz="1350" b="1" i="1">
                        <a:latin typeface="Cambria Math" panose="02040503050406030204" pitchFamily="18" charset="0"/>
                        <a:ea typeface="Cambria Math" panose="02040503050406030204" pitchFamily="18" charset="0"/>
                      </a:rPr>
                      <m:t>𝟑</m:t>
                    </m:r>
                  </m:oMath>
                </a14:m>
                <a:r>
                  <a:rPr lang="en-US" sz="1350" b="1"/>
                  <a:t> </a:t>
                </a:r>
              </a:p>
            </p:txBody>
          </p:sp>
        </mc:Choice>
        <mc:Fallback xmlns="">
          <p:sp>
            <p:nvSpPr>
              <p:cNvPr id="80" name="TextBox 79">
                <a:extLst>
                  <a:ext uri="{FF2B5EF4-FFF2-40B4-BE49-F238E27FC236}">
                    <a16:creationId xmlns:a16="http://schemas.microsoft.com/office/drawing/2014/main" id="{643FBF40-A820-2F4F-A32E-E79E52922253}"/>
                  </a:ext>
                </a:extLst>
              </p:cNvPr>
              <p:cNvSpPr txBox="1">
                <a:spLocks noRot="1" noChangeAspect="1" noMove="1" noResize="1" noEditPoints="1" noAdjustHandles="1" noChangeArrowheads="1" noChangeShapeType="1" noTextEdit="1"/>
              </p:cNvSpPr>
              <p:nvPr/>
            </p:nvSpPr>
            <p:spPr>
              <a:xfrm>
                <a:off x="4290929" y="2368870"/>
                <a:ext cx="475186" cy="300082"/>
              </a:xfrm>
              <a:prstGeom prst="rect">
                <a:avLst/>
              </a:prstGeom>
              <a:blipFill>
                <a:blip r:embed="rId8"/>
                <a:stretch>
                  <a:fillRect/>
                </a:stretch>
              </a:blipFill>
            </p:spPr>
            <p:txBody>
              <a:bodyPr/>
              <a:lstStyle/>
              <a:p>
                <a:r>
                  <a:rPr lang="en-US">
                    <a:noFill/>
                  </a:rPr>
                  <a:t> </a:t>
                </a:r>
              </a:p>
            </p:txBody>
          </p:sp>
        </mc:Fallback>
      </mc:AlternateContent>
      <p:sp>
        <p:nvSpPr>
          <p:cNvPr id="87" name="TextBox 86">
            <a:extLst>
              <a:ext uri="{FF2B5EF4-FFF2-40B4-BE49-F238E27FC236}">
                <a16:creationId xmlns:a16="http://schemas.microsoft.com/office/drawing/2014/main" id="{914DC951-4DD4-3741-BDDE-0AFAA09E489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84" name="TextBox 83">
            <a:extLst>
              <a:ext uri="{FF2B5EF4-FFF2-40B4-BE49-F238E27FC236}">
                <a16:creationId xmlns:a16="http://schemas.microsoft.com/office/drawing/2014/main" id="{46BC9D34-055E-2644-8464-DFAE921AB19B}"/>
              </a:ext>
            </a:extLst>
          </p:cNvPr>
          <p:cNvSpPr txBox="1"/>
          <p:nvPr/>
        </p:nvSpPr>
        <p:spPr>
          <a:xfrm>
            <a:off x="6730255" y="3797681"/>
            <a:ext cx="478479" cy="507831"/>
          </a:xfrm>
          <a:prstGeom prst="rect">
            <a:avLst/>
          </a:prstGeom>
          <a:noFill/>
        </p:spPr>
        <p:txBody>
          <a:bodyPr wrap="square" rtlCol="0">
            <a:spAutoFit/>
          </a:bodyPr>
          <a:lstStyle/>
          <a:p>
            <a:r>
              <a:rPr lang="en-AU" sz="1350" b="1">
                <a:ea typeface="Cambria Math" panose="02040503050406030204" pitchFamily="18" charset="0"/>
              </a:rPr>
              <a:t>=7</a:t>
            </a:r>
          </a:p>
          <a:p>
            <a:endParaRPr lang="en-US" sz="1350" b="1"/>
          </a:p>
        </p:txBody>
      </p:sp>
      <p:cxnSp>
        <p:nvCxnSpPr>
          <p:cNvPr id="88" name="Straight Connector 87">
            <a:extLst>
              <a:ext uri="{FF2B5EF4-FFF2-40B4-BE49-F238E27FC236}">
                <a16:creationId xmlns:a16="http://schemas.microsoft.com/office/drawing/2014/main" id="{A91ECE89-9CAE-A045-928A-FF93D61F7BA5}"/>
              </a:ext>
            </a:extLst>
          </p:cNvPr>
          <p:cNvCxnSpPr/>
          <p:nvPr/>
        </p:nvCxnSpPr>
        <p:spPr>
          <a:xfrm flipH="1">
            <a:off x="6618367" y="4066014"/>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749EEFA-41DE-0D46-A6D4-1BE96F837226}"/>
                  </a:ext>
                </a:extLst>
              </p:cNvPr>
              <p:cNvSpPr txBox="1"/>
              <p:nvPr/>
            </p:nvSpPr>
            <p:spPr>
              <a:xfrm>
                <a:off x="7364336" y="2380989"/>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dirty="0"/>
                  <a:t> 7 </a:t>
                </a:r>
              </a:p>
            </p:txBody>
          </p:sp>
        </mc:Choice>
        <mc:Fallback xmlns="">
          <p:sp>
            <p:nvSpPr>
              <p:cNvPr id="89" name="TextBox 88">
                <a:extLst>
                  <a:ext uri="{FF2B5EF4-FFF2-40B4-BE49-F238E27FC236}">
                    <a16:creationId xmlns:a16="http://schemas.microsoft.com/office/drawing/2014/main" id="{8749EEFA-41DE-0D46-A6D4-1BE96F837226}"/>
                  </a:ext>
                </a:extLst>
              </p:cNvPr>
              <p:cNvSpPr txBox="1">
                <a:spLocks noRot="1" noChangeAspect="1" noMove="1" noResize="1" noEditPoints="1" noAdjustHandles="1" noChangeArrowheads="1" noChangeShapeType="1" noTextEdit="1"/>
              </p:cNvSpPr>
              <p:nvPr/>
            </p:nvSpPr>
            <p:spPr>
              <a:xfrm>
                <a:off x="7364336" y="2380989"/>
                <a:ext cx="475186" cy="300082"/>
              </a:xfrm>
              <a:prstGeom prst="rect">
                <a:avLst/>
              </a:prstGeom>
              <a:blipFill>
                <a:blip r:embed="rId9"/>
                <a:stretch>
                  <a:fillRect t="-4000" r="-2564" b="-20000"/>
                </a:stretch>
              </a:blipFill>
            </p:spPr>
            <p:txBody>
              <a:bodyPr/>
              <a:lstStyle/>
              <a:p>
                <a:r>
                  <a:rPr lang="en-US">
                    <a:noFill/>
                  </a:rPr>
                  <a:t> </a:t>
                </a:r>
              </a:p>
            </p:txBody>
          </p:sp>
        </mc:Fallback>
      </mc:AlternateContent>
      <p:sp>
        <p:nvSpPr>
          <p:cNvPr id="95" name="Content Placeholder 2">
            <a:extLst>
              <a:ext uri="{FF2B5EF4-FFF2-40B4-BE49-F238E27FC236}">
                <a16:creationId xmlns:a16="http://schemas.microsoft.com/office/drawing/2014/main" id="{6C21A04C-6A41-834D-81F2-AFB1156D1A13}"/>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6" name="Straight Connector 95">
            <a:extLst>
              <a:ext uri="{FF2B5EF4-FFF2-40B4-BE49-F238E27FC236}">
                <a16:creationId xmlns:a16="http://schemas.microsoft.com/office/drawing/2014/main" id="{334C14AD-E748-DB43-98C3-C72D7B99167B}"/>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7" name="Straight Connector 96">
            <a:extLst>
              <a:ext uri="{FF2B5EF4-FFF2-40B4-BE49-F238E27FC236}">
                <a16:creationId xmlns:a16="http://schemas.microsoft.com/office/drawing/2014/main" id="{C3BE38FB-0BBB-A642-B334-A5A02EDCDA1E}"/>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98" name="Straight Connector 97">
            <a:extLst>
              <a:ext uri="{FF2B5EF4-FFF2-40B4-BE49-F238E27FC236}">
                <a16:creationId xmlns:a16="http://schemas.microsoft.com/office/drawing/2014/main" id="{638B09F0-EE96-C849-895D-B3E377E03A50}"/>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00" name="Straight Connector 99">
            <a:extLst>
              <a:ext uri="{FF2B5EF4-FFF2-40B4-BE49-F238E27FC236}">
                <a16:creationId xmlns:a16="http://schemas.microsoft.com/office/drawing/2014/main" id="{2459BEB4-5DEB-F041-A7D5-FD55C146581F}"/>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4271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790682C2-65AB-C546-89FF-0C260A096F00}"/>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4" name="Rectangle 93">
            <a:extLst>
              <a:ext uri="{FF2B5EF4-FFF2-40B4-BE49-F238E27FC236}">
                <a16:creationId xmlns:a16="http://schemas.microsoft.com/office/drawing/2014/main" id="{A71D52C7-FC89-AC47-8CA4-62FA3D39550D}"/>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5" name="Rectangle 94">
            <a:extLst>
              <a:ext uri="{FF2B5EF4-FFF2-40B4-BE49-F238E27FC236}">
                <a16:creationId xmlns:a16="http://schemas.microsoft.com/office/drawing/2014/main" id="{6EE67BB6-801F-2B4C-8FE5-FD260336BFE4}"/>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cxnSpLocks/>
            <a:stCxn id="9" idx="0"/>
            <a:endCxn id="10" idx="0"/>
          </p:cNvCxnSpPr>
          <p:nvPr/>
        </p:nvCxnSpPr>
        <p:spPr>
          <a:xfrm flipH="1">
            <a:off x="3484179" y="2822990"/>
            <a:ext cx="1008008" cy="830196"/>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cxnSpLocks/>
            <a:stCxn id="10" idx="3"/>
            <a:endCxn id="24" idx="0"/>
          </p:cNvCxnSpPr>
          <p:nvPr/>
        </p:nvCxnSpPr>
        <p:spPr>
          <a:xfrm>
            <a:off x="3484178" y="4094620"/>
            <a:ext cx="160613" cy="1137591"/>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a:endCxn id="9" idx="3"/>
          </p:cNvCxnSpPr>
          <p:nvPr/>
        </p:nvCxnSpPr>
        <p:spPr>
          <a:xfrm>
            <a:off x="4492187" y="1551359"/>
            <a:ext cx="0" cy="830197"/>
          </a:xfrm>
          <a:prstGeom prst="line">
            <a:avLst/>
          </a:prstGeom>
          <a:ln/>
        </p:spPr>
        <p:style>
          <a:lnRef idx="1">
            <a:schemeClr val="accent4"/>
          </a:lnRef>
          <a:fillRef idx="0">
            <a:schemeClr val="accent4"/>
          </a:fillRef>
          <a:effectRef idx="0">
            <a:schemeClr val="accent4"/>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695843" y="5232209"/>
            <a:ext cx="482265" cy="369332"/>
          </a:xfrm>
          <a:prstGeom prst="rect">
            <a:avLst/>
          </a:prstGeom>
          <a:noFill/>
          <a:ln>
            <a:noFill/>
          </a:ln>
        </p:spPr>
        <p:txBody>
          <a:bodyPr wrap="square" rtlCol="0">
            <a:spAutoFit/>
          </a:bodyPr>
          <a:lstStyle/>
          <a:p>
            <a:r>
              <a:rPr lang="en-US"/>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4867" y="5232209"/>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104509" y="5232209"/>
            <a:ext cx="270422" cy="369332"/>
          </a:xfrm>
          <a:prstGeom prst="rect">
            <a:avLst/>
          </a:prstGeom>
          <a:noFill/>
          <a:ln>
            <a:noFill/>
          </a:ln>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63839"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63839"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𝟑</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D8BAE7E1-A4C8-A24F-9EE5-53057AABE746}"/>
              </a:ext>
            </a:extLst>
          </p:cNvPr>
          <p:cNvCxnSpPr/>
          <p:nvPr/>
        </p:nvCxnSpPr>
        <p:spPr>
          <a:xfrm flipH="1">
            <a:off x="3138325"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43FBF40-A820-2F4F-A32E-E79E52922253}"/>
                  </a:ext>
                </a:extLst>
              </p:cNvPr>
              <p:cNvSpPr txBox="1"/>
              <p:nvPr/>
            </p:nvSpPr>
            <p:spPr>
              <a:xfrm>
                <a:off x="4290929" y="2368870"/>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a:t>
                </a:r>
                <a14:m>
                  <m:oMath xmlns:m="http://schemas.openxmlformats.org/officeDocument/2006/math">
                    <m:r>
                      <a:rPr lang="en-AU" sz="1350" b="1" i="1">
                        <a:latin typeface="Cambria Math" panose="02040503050406030204" pitchFamily="18" charset="0"/>
                        <a:ea typeface="Cambria Math" panose="02040503050406030204" pitchFamily="18" charset="0"/>
                      </a:rPr>
                      <m:t>𝟑</m:t>
                    </m:r>
                  </m:oMath>
                </a14:m>
                <a:r>
                  <a:rPr lang="en-US" sz="1350" b="1"/>
                  <a:t> </a:t>
                </a:r>
              </a:p>
            </p:txBody>
          </p:sp>
        </mc:Choice>
        <mc:Fallback xmlns="">
          <p:sp>
            <p:nvSpPr>
              <p:cNvPr id="80" name="TextBox 79">
                <a:extLst>
                  <a:ext uri="{FF2B5EF4-FFF2-40B4-BE49-F238E27FC236}">
                    <a16:creationId xmlns:a16="http://schemas.microsoft.com/office/drawing/2014/main" id="{643FBF40-A820-2F4F-A32E-E79E52922253}"/>
                  </a:ext>
                </a:extLst>
              </p:cNvPr>
              <p:cNvSpPr txBox="1">
                <a:spLocks noRot="1" noChangeAspect="1" noMove="1" noResize="1" noEditPoints="1" noAdjustHandles="1" noChangeArrowheads="1" noChangeShapeType="1" noTextEdit="1"/>
              </p:cNvSpPr>
              <p:nvPr/>
            </p:nvSpPr>
            <p:spPr>
              <a:xfrm>
                <a:off x="4290929" y="2368870"/>
                <a:ext cx="475186" cy="300082"/>
              </a:xfrm>
              <a:prstGeom prst="rect">
                <a:avLst/>
              </a:prstGeom>
              <a:blipFill>
                <a:blip r:embed="rId8"/>
                <a:stretch>
                  <a:fillRect/>
                </a:stretch>
              </a:blipFill>
            </p:spPr>
            <p:txBody>
              <a:bodyPr/>
              <a:lstStyle/>
              <a:p>
                <a:r>
                  <a:rPr lang="en-US">
                    <a:noFill/>
                  </a:rPr>
                  <a:t> </a:t>
                </a:r>
              </a:p>
            </p:txBody>
          </p:sp>
        </mc:Fallback>
      </mc:AlternateContent>
      <p:sp>
        <p:nvSpPr>
          <p:cNvPr id="87" name="TextBox 86">
            <a:extLst>
              <a:ext uri="{FF2B5EF4-FFF2-40B4-BE49-F238E27FC236}">
                <a16:creationId xmlns:a16="http://schemas.microsoft.com/office/drawing/2014/main" id="{914DC951-4DD4-3741-BDDE-0AFAA09E489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84" name="TextBox 83">
            <a:extLst>
              <a:ext uri="{FF2B5EF4-FFF2-40B4-BE49-F238E27FC236}">
                <a16:creationId xmlns:a16="http://schemas.microsoft.com/office/drawing/2014/main" id="{46BC9D34-055E-2644-8464-DFAE921AB19B}"/>
              </a:ext>
            </a:extLst>
          </p:cNvPr>
          <p:cNvSpPr txBox="1"/>
          <p:nvPr/>
        </p:nvSpPr>
        <p:spPr>
          <a:xfrm>
            <a:off x="6730255" y="3797681"/>
            <a:ext cx="478479" cy="507831"/>
          </a:xfrm>
          <a:prstGeom prst="rect">
            <a:avLst/>
          </a:prstGeom>
          <a:noFill/>
        </p:spPr>
        <p:txBody>
          <a:bodyPr wrap="square" rtlCol="0">
            <a:spAutoFit/>
          </a:bodyPr>
          <a:lstStyle/>
          <a:p>
            <a:r>
              <a:rPr lang="en-AU" sz="1350" b="1">
                <a:ea typeface="Cambria Math" panose="02040503050406030204" pitchFamily="18" charset="0"/>
              </a:rPr>
              <a:t>=7</a:t>
            </a:r>
          </a:p>
          <a:p>
            <a:endParaRPr lang="en-US" sz="1350" b="1"/>
          </a:p>
        </p:txBody>
      </p:sp>
      <p:cxnSp>
        <p:nvCxnSpPr>
          <p:cNvPr id="88" name="Straight Connector 87">
            <a:extLst>
              <a:ext uri="{FF2B5EF4-FFF2-40B4-BE49-F238E27FC236}">
                <a16:creationId xmlns:a16="http://schemas.microsoft.com/office/drawing/2014/main" id="{A91ECE89-9CAE-A045-928A-FF93D61F7BA5}"/>
              </a:ext>
            </a:extLst>
          </p:cNvPr>
          <p:cNvCxnSpPr/>
          <p:nvPr/>
        </p:nvCxnSpPr>
        <p:spPr>
          <a:xfrm flipH="1">
            <a:off x="6618367" y="4066014"/>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749EEFA-41DE-0D46-A6D4-1BE96F837226}"/>
                  </a:ext>
                </a:extLst>
              </p:cNvPr>
              <p:cNvSpPr txBox="1"/>
              <p:nvPr/>
            </p:nvSpPr>
            <p:spPr>
              <a:xfrm>
                <a:off x="7364336" y="2380989"/>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7 </a:t>
                </a:r>
              </a:p>
            </p:txBody>
          </p:sp>
        </mc:Choice>
        <mc:Fallback xmlns="">
          <p:sp>
            <p:nvSpPr>
              <p:cNvPr id="89" name="TextBox 88">
                <a:extLst>
                  <a:ext uri="{FF2B5EF4-FFF2-40B4-BE49-F238E27FC236}">
                    <a16:creationId xmlns:a16="http://schemas.microsoft.com/office/drawing/2014/main" id="{8749EEFA-41DE-0D46-A6D4-1BE96F837226}"/>
                  </a:ext>
                </a:extLst>
              </p:cNvPr>
              <p:cNvSpPr txBox="1">
                <a:spLocks noRot="1" noChangeAspect="1" noMove="1" noResize="1" noEditPoints="1" noAdjustHandles="1" noChangeArrowheads="1" noChangeShapeType="1" noTextEdit="1"/>
              </p:cNvSpPr>
              <p:nvPr/>
            </p:nvSpPr>
            <p:spPr>
              <a:xfrm>
                <a:off x="7364336" y="2380989"/>
                <a:ext cx="475186" cy="300082"/>
              </a:xfrm>
              <a:prstGeom prst="rect">
                <a:avLst/>
              </a:prstGeom>
              <a:blipFill>
                <a:blip r:embed="rId9"/>
                <a:stretch>
                  <a:fillRect t="-4000" r="-256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BCA049D-50B6-3045-A35F-9BBA5CE17F3C}"/>
                  </a:ext>
                </a:extLst>
              </p:cNvPr>
              <p:cNvSpPr txBox="1"/>
              <p:nvPr/>
            </p:nvSpPr>
            <p:spPr>
              <a:xfrm>
                <a:off x="806327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𝟗</m:t>
                      </m:r>
                    </m:oMath>
                  </m:oMathPara>
                </a14:m>
                <a:endParaRPr lang="en-AU" sz="1350" b="1">
                  <a:ea typeface="Cambria Math" panose="02040503050406030204" pitchFamily="18" charset="0"/>
                </a:endParaRPr>
              </a:p>
              <a:p>
                <a:endParaRPr lang="en-US" sz="1350" b="1"/>
              </a:p>
            </p:txBody>
          </p:sp>
        </mc:Choice>
        <mc:Fallback xmlns="">
          <p:sp>
            <p:nvSpPr>
              <p:cNvPr id="79" name="TextBox 78">
                <a:extLst>
                  <a:ext uri="{FF2B5EF4-FFF2-40B4-BE49-F238E27FC236}">
                    <a16:creationId xmlns:a16="http://schemas.microsoft.com/office/drawing/2014/main" id="{3BCA049D-50B6-3045-A35F-9BBA5CE17F3C}"/>
                  </a:ext>
                </a:extLst>
              </p:cNvPr>
              <p:cNvSpPr txBox="1">
                <a:spLocks noRot="1" noChangeAspect="1" noMove="1" noResize="1" noEditPoints="1" noAdjustHandles="1" noChangeArrowheads="1" noChangeShapeType="1" noTextEdit="1"/>
              </p:cNvSpPr>
              <p:nvPr/>
            </p:nvSpPr>
            <p:spPr>
              <a:xfrm>
                <a:off x="8063277" y="3838740"/>
                <a:ext cx="349289" cy="507831"/>
              </a:xfrm>
              <a:prstGeom prst="rect">
                <a:avLst/>
              </a:prstGeom>
              <a:blipFill>
                <a:blip r:embed="rId10"/>
                <a:stretch>
                  <a:fillRect r="-21429"/>
                </a:stretch>
              </a:blipFill>
            </p:spPr>
            <p:txBody>
              <a:bodyPr/>
              <a:lstStyle/>
              <a:p>
                <a:r>
                  <a:rPr lang="en-US">
                    <a:noFill/>
                  </a:rPr>
                  <a:t> </a:t>
                </a:r>
              </a:p>
            </p:txBody>
          </p:sp>
        </mc:Fallback>
      </mc:AlternateContent>
      <p:sp>
        <p:nvSpPr>
          <p:cNvPr id="96" name="Content Placeholder 2">
            <a:extLst>
              <a:ext uri="{FF2B5EF4-FFF2-40B4-BE49-F238E27FC236}">
                <a16:creationId xmlns:a16="http://schemas.microsoft.com/office/drawing/2014/main" id="{74CF56EE-A5F2-614B-9C12-7965B7FF1AC7}"/>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7" name="Straight Connector 96">
            <a:extLst>
              <a:ext uri="{FF2B5EF4-FFF2-40B4-BE49-F238E27FC236}">
                <a16:creationId xmlns:a16="http://schemas.microsoft.com/office/drawing/2014/main" id="{C53D8FEF-FF56-2A46-AF47-F58DA7CABF9D}"/>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8" name="Straight Connector 97">
            <a:extLst>
              <a:ext uri="{FF2B5EF4-FFF2-40B4-BE49-F238E27FC236}">
                <a16:creationId xmlns:a16="http://schemas.microsoft.com/office/drawing/2014/main" id="{6B5C6AE0-7E3B-0241-A21B-DF191CFE32FF}"/>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100" name="Straight Connector 99">
            <a:extLst>
              <a:ext uri="{FF2B5EF4-FFF2-40B4-BE49-F238E27FC236}">
                <a16:creationId xmlns:a16="http://schemas.microsoft.com/office/drawing/2014/main" id="{4C6BD2AD-75A2-F347-BCD4-C9C6114D1E5A}"/>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01" name="Straight Connector 100">
            <a:extLst>
              <a:ext uri="{FF2B5EF4-FFF2-40B4-BE49-F238E27FC236}">
                <a16:creationId xmlns:a16="http://schemas.microsoft.com/office/drawing/2014/main" id="{1211682B-952E-AC49-81EB-7F0AFC83052F}"/>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8357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CE10D96-889B-E545-B864-68F0FFE8809D}"/>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6" name="Rectangle 95">
            <a:extLst>
              <a:ext uri="{FF2B5EF4-FFF2-40B4-BE49-F238E27FC236}">
                <a16:creationId xmlns:a16="http://schemas.microsoft.com/office/drawing/2014/main" id="{8B813C0A-E8DA-F54C-A5A9-7AC0D6F549A3}"/>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7" name="Rectangle 96">
            <a:extLst>
              <a:ext uri="{FF2B5EF4-FFF2-40B4-BE49-F238E27FC236}">
                <a16:creationId xmlns:a16="http://schemas.microsoft.com/office/drawing/2014/main" id="{3829BDA4-7B9C-E64F-9311-72A5E0F7336E}"/>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cxnSpLocks/>
            <a:stCxn id="9" idx="0"/>
            <a:endCxn id="10" idx="0"/>
          </p:cNvCxnSpPr>
          <p:nvPr/>
        </p:nvCxnSpPr>
        <p:spPr>
          <a:xfrm flipH="1">
            <a:off x="3484179" y="2822990"/>
            <a:ext cx="1008008" cy="830196"/>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cxnSpLocks/>
            <a:stCxn id="10" idx="3"/>
            <a:endCxn id="24" idx="0"/>
          </p:cNvCxnSpPr>
          <p:nvPr/>
        </p:nvCxnSpPr>
        <p:spPr>
          <a:xfrm>
            <a:off x="3484178" y="4094620"/>
            <a:ext cx="160613" cy="1137591"/>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a:endCxn id="9" idx="3"/>
          </p:cNvCxnSpPr>
          <p:nvPr/>
        </p:nvCxnSpPr>
        <p:spPr>
          <a:xfrm>
            <a:off x="4492187" y="1551359"/>
            <a:ext cx="0" cy="830197"/>
          </a:xfrm>
          <a:prstGeom prst="line">
            <a:avLst/>
          </a:prstGeom>
          <a:ln/>
        </p:spPr>
        <p:style>
          <a:lnRef idx="1">
            <a:schemeClr val="accent4"/>
          </a:lnRef>
          <a:fillRef idx="0">
            <a:schemeClr val="accent4"/>
          </a:fillRef>
          <a:effectRef idx="0">
            <a:schemeClr val="accent4"/>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695843" y="5232209"/>
            <a:ext cx="519869" cy="369332"/>
          </a:xfrm>
          <a:prstGeom prst="rect">
            <a:avLst/>
          </a:prstGeom>
          <a:noFill/>
          <a:ln>
            <a:noFill/>
          </a:ln>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4867" y="5232209"/>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104509" y="5232209"/>
            <a:ext cx="270422" cy="369332"/>
          </a:xfrm>
          <a:prstGeom prst="rect">
            <a:avLst/>
          </a:prstGeom>
          <a:noFill/>
          <a:ln>
            <a:noFill/>
          </a:ln>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50776"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dirty="0"/>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50776"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𝟑</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D8BAE7E1-A4C8-A24F-9EE5-53057AABE746}"/>
              </a:ext>
            </a:extLst>
          </p:cNvPr>
          <p:cNvCxnSpPr/>
          <p:nvPr/>
        </p:nvCxnSpPr>
        <p:spPr>
          <a:xfrm flipH="1">
            <a:off x="3138325"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43FBF40-A820-2F4F-A32E-E79E52922253}"/>
                  </a:ext>
                </a:extLst>
              </p:cNvPr>
              <p:cNvSpPr txBox="1"/>
              <p:nvPr/>
            </p:nvSpPr>
            <p:spPr>
              <a:xfrm>
                <a:off x="4290929" y="2368870"/>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a:t>
                </a:r>
                <a14:m>
                  <m:oMath xmlns:m="http://schemas.openxmlformats.org/officeDocument/2006/math">
                    <m:r>
                      <a:rPr lang="en-AU" sz="1350" b="1" i="1">
                        <a:latin typeface="Cambria Math" panose="02040503050406030204" pitchFamily="18" charset="0"/>
                        <a:ea typeface="Cambria Math" panose="02040503050406030204" pitchFamily="18" charset="0"/>
                      </a:rPr>
                      <m:t>𝟑</m:t>
                    </m:r>
                  </m:oMath>
                </a14:m>
                <a:r>
                  <a:rPr lang="en-US" sz="1350" b="1"/>
                  <a:t> </a:t>
                </a:r>
              </a:p>
            </p:txBody>
          </p:sp>
        </mc:Choice>
        <mc:Fallback xmlns="">
          <p:sp>
            <p:nvSpPr>
              <p:cNvPr id="80" name="TextBox 79">
                <a:extLst>
                  <a:ext uri="{FF2B5EF4-FFF2-40B4-BE49-F238E27FC236}">
                    <a16:creationId xmlns:a16="http://schemas.microsoft.com/office/drawing/2014/main" id="{643FBF40-A820-2F4F-A32E-E79E52922253}"/>
                  </a:ext>
                </a:extLst>
              </p:cNvPr>
              <p:cNvSpPr txBox="1">
                <a:spLocks noRot="1" noChangeAspect="1" noMove="1" noResize="1" noEditPoints="1" noAdjustHandles="1" noChangeArrowheads="1" noChangeShapeType="1" noTextEdit="1"/>
              </p:cNvSpPr>
              <p:nvPr/>
            </p:nvSpPr>
            <p:spPr>
              <a:xfrm>
                <a:off x="4290929" y="2368870"/>
                <a:ext cx="475186" cy="300082"/>
              </a:xfrm>
              <a:prstGeom prst="rect">
                <a:avLst/>
              </a:prstGeom>
              <a:blipFill>
                <a:blip r:embed="rId8"/>
                <a:stretch>
                  <a:fillRect/>
                </a:stretch>
              </a:blipFill>
            </p:spPr>
            <p:txBody>
              <a:bodyPr/>
              <a:lstStyle/>
              <a:p>
                <a:r>
                  <a:rPr lang="en-US">
                    <a:noFill/>
                  </a:rPr>
                  <a:t> </a:t>
                </a:r>
              </a:p>
            </p:txBody>
          </p:sp>
        </mc:Fallback>
      </mc:AlternateContent>
      <p:sp>
        <p:nvSpPr>
          <p:cNvPr id="87" name="TextBox 86">
            <a:extLst>
              <a:ext uri="{FF2B5EF4-FFF2-40B4-BE49-F238E27FC236}">
                <a16:creationId xmlns:a16="http://schemas.microsoft.com/office/drawing/2014/main" id="{914DC951-4DD4-3741-BDDE-0AFAA09E489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84" name="TextBox 83">
            <a:extLst>
              <a:ext uri="{FF2B5EF4-FFF2-40B4-BE49-F238E27FC236}">
                <a16:creationId xmlns:a16="http://schemas.microsoft.com/office/drawing/2014/main" id="{46BC9D34-055E-2644-8464-DFAE921AB19B}"/>
              </a:ext>
            </a:extLst>
          </p:cNvPr>
          <p:cNvSpPr txBox="1"/>
          <p:nvPr/>
        </p:nvSpPr>
        <p:spPr>
          <a:xfrm>
            <a:off x="6730255" y="3797681"/>
            <a:ext cx="478479" cy="507831"/>
          </a:xfrm>
          <a:prstGeom prst="rect">
            <a:avLst/>
          </a:prstGeom>
          <a:noFill/>
        </p:spPr>
        <p:txBody>
          <a:bodyPr wrap="square" rtlCol="0">
            <a:spAutoFit/>
          </a:bodyPr>
          <a:lstStyle/>
          <a:p>
            <a:r>
              <a:rPr lang="en-AU" sz="1350" b="1">
                <a:ea typeface="Cambria Math" panose="02040503050406030204" pitchFamily="18" charset="0"/>
              </a:rPr>
              <a:t>=7</a:t>
            </a:r>
          </a:p>
          <a:p>
            <a:endParaRPr lang="en-US" sz="1350" b="1"/>
          </a:p>
        </p:txBody>
      </p:sp>
      <p:cxnSp>
        <p:nvCxnSpPr>
          <p:cNvPr id="88" name="Straight Connector 87">
            <a:extLst>
              <a:ext uri="{FF2B5EF4-FFF2-40B4-BE49-F238E27FC236}">
                <a16:creationId xmlns:a16="http://schemas.microsoft.com/office/drawing/2014/main" id="{A91ECE89-9CAE-A045-928A-FF93D61F7BA5}"/>
              </a:ext>
            </a:extLst>
          </p:cNvPr>
          <p:cNvCxnSpPr/>
          <p:nvPr/>
        </p:nvCxnSpPr>
        <p:spPr>
          <a:xfrm flipH="1">
            <a:off x="6618367" y="4066014"/>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749EEFA-41DE-0D46-A6D4-1BE96F837226}"/>
                  </a:ext>
                </a:extLst>
              </p:cNvPr>
              <p:cNvSpPr txBox="1"/>
              <p:nvPr/>
            </p:nvSpPr>
            <p:spPr>
              <a:xfrm>
                <a:off x="7351273" y="2380989"/>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dirty="0"/>
                  <a:t> 7 </a:t>
                </a:r>
              </a:p>
            </p:txBody>
          </p:sp>
        </mc:Choice>
        <mc:Fallback xmlns="">
          <p:sp>
            <p:nvSpPr>
              <p:cNvPr id="89" name="TextBox 88">
                <a:extLst>
                  <a:ext uri="{FF2B5EF4-FFF2-40B4-BE49-F238E27FC236}">
                    <a16:creationId xmlns:a16="http://schemas.microsoft.com/office/drawing/2014/main" id="{8749EEFA-41DE-0D46-A6D4-1BE96F837226}"/>
                  </a:ext>
                </a:extLst>
              </p:cNvPr>
              <p:cNvSpPr txBox="1">
                <a:spLocks noRot="1" noChangeAspect="1" noMove="1" noResize="1" noEditPoints="1" noAdjustHandles="1" noChangeArrowheads="1" noChangeShapeType="1" noTextEdit="1"/>
              </p:cNvSpPr>
              <p:nvPr/>
            </p:nvSpPr>
            <p:spPr>
              <a:xfrm>
                <a:off x="7351273" y="2380989"/>
                <a:ext cx="475186" cy="300082"/>
              </a:xfrm>
              <a:prstGeom prst="rect">
                <a:avLst/>
              </a:prstGeom>
              <a:blipFill>
                <a:blip r:embed="rId9"/>
                <a:stretch>
                  <a:fillRect t="-4000" r="-256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BCA049D-50B6-3045-A35F-9BBA5CE17F3C}"/>
                  </a:ext>
                </a:extLst>
              </p:cNvPr>
              <p:cNvSpPr txBox="1"/>
              <p:nvPr/>
            </p:nvSpPr>
            <p:spPr>
              <a:xfrm>
                <a:off x="806327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𝟗</m:t>
                      </m:r>
                    </m:oMath>
                  </m:oMathPara>
                </a14:m>
                <a:endParaRPr lang="en-AU" sz="1350" b="1">
                  <a:ea typeface="Cambria Math" panose="02040503050406030204" pitchFamily="18" charset="0"/>
                </a:endParaRPr>
              </a:p>
              <a:p>
                <a:endParaRPr lang="en-US" sz="1350" b="1"/>
              </a:p>
            </p:txBody>
          </p:sp>
        </mc:Choice>
        <mc:Fallback xmlns="">
          <p:sp>
            <p:nvSpPr>
              <p:cNvPr id="79" name="TextBox 78">
                <a:extLst>
                  <a:ext uri="{FF2B5EF4-FFF2-40B4-BE49-F238E27FC236}">
                    <a16:creationId xmlns:a16="http://schemas.microsoft.com/office/drawing/2014/main" id="{3BCA049D-50B6-3045-A35F-9BBA5CE17F3C}"/>
                  </a:ext>
                </a:extLst>
              </p:cNvPr>
              <p:cNvSpPr txBox="1">
                <a:spLocks noRot="1" noChangeAspect="1" noMove="1" noResize="1" noEditPoints="1" noAdjustHandles="1" noChangeArrowheads="1" noChangeShapeType="1" noTextEdit="1"/>
              </p:cNvSpPr>
              <p:nvPr/>
            </p:nvSpPr>
            <p:spPr>
              <a:xfrm>
                <a:off x="8063277" y="3838740"/>
                <a:ext cx="349289" cy="507831"/>
              </a:xfrm>
              <a:prstGeom prst="rect">
                <a:avLst/>
              </a:prstGeom>
              <a:blipFill>
                <a:blip r:embed="rId10"/>
                <a:stretch>
                  <a:fillRect r="-21429"/>
                </a:stretch>
              </a:blipFill>
            </p:spPr>
            <p:txBody>
              <a:bodyPr/>
              <a:lstStyle/>
              <a:p>
                <a:r>
                  <a:rPr lang="en-US">
                    <a:noFill/>
                  </a:rPr>
                  <a:t> </a:t>
                </a:r>
              </a:p>
            </p:txBody>
          </p:sp>
        </mc:Fallback>
      </mc:AlternateContent>
      <p:cxnSp>
        <p:nvCxnSpPr>
          <p:cNvPr id="86" name="Curved Connector 85">
            <a:extLst>
              <a:ext uri="{FF2B5EF4-FFF2-40B4-BE49-F238E27FC236}">
                <a16:creationId xmlns:a16="http://schemas.microsoft.com/office/drawing/2014/main" id="{C60A52C9-D903-A345-9CAC-D303B6AB87CF}"/>
              </a:ext>
            </a:extLst>
          </p:cNvPr>
          <p:cNvCxnSpPr>
            <a:cxnSpLocks/>
            <a:stCxn id="89" idx="3"/>
          </p:cNvCxnSpPr>
          <p:nvPr/>
        </p:nvCxnSpPr>
        <p:spPr>
          <a:xfrm>
            <a:off x="7826459" y="2531030"/>
            <a:ext cx="620143" cy="1202914"/>
          </a:xfrm>
          <a:prstGeom prst="curvedConnector2">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9EA844C3-DBD0-A643-B984-DBCE2F1BEB87}"/>
              </a:ext>
            </a:extLst>
          </p:cNvPr>
          <p:cNvSpPr txBox="1"/>
          <p:nvPr/>
        </p:nvSpPr>
        <p:spPr>
          <a:xfrm>
            <a:off x="8256652" y="2688319"/>
            <a:ext cx="600164" cy="646331"/>
          </a:xfrm>
          <a:prstGeom prst="rect">
            <a:avLst/>
          </a:prstGeom>
          <a:noFill/>
        </p:spPr>
        <p:txBody>
          <a:bodyPr wrap="square" rtlCol="0">
            <a:spAutoFit/>
          </a:bodyPr>
          <a:lstStyle/>
          <a:p>
            <a:r>
              <a:rPr lang="en-US" sz="3600"/>
              <a:t>❗️</a:t>
            </a:r>
          </a:p>
        </p:txBody>
      </p:sp>
      <p:sp>
        <p:nvSpPr>
          <p:cNvPr id="98" name="Content Placeholder 2">
            <a:extLst>
              <a:ext uri="{FF2B5EF4-FFF2-40B4-BE49-F238E27FC236}">
                <a16:creationId xmlns:a16="http://schemas.microsoft.com/office/drawing/2014/main" id="{08DD9034-7F71-5349-ACA6-54C82DDB4F43}"/>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100" name="Straight Connector 99">
            <a:extLst>
              <a:ext uri="{FF2B5EF4-FFF2-40B4-BE49-F238E27FC236}">
                <a16:creationId xmlns:a16="http://schemas.microsoft.com/office/drawing/2014/main" id="{8437DCEA-0B3A-6B4A-B57A-4D7A620A8879}"/>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101" name="Straight Connector 100">
            <a:extLst>
              <a:ext uri="{FF2B5EF4-FFF2-40B4-BE49-F238E27FC236}">
                <a16:creationId xmlns:a16="http://schemas.microsoft.com/office/drawing/2014/main" id="{1FED03DA-6D87-244D-87DE-D2ADA361138D}"/>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102" name="Straight Connector 101">
            <a:extLst>
              <a:ext uri="{FF2B5EF4-FFF2-40B4-BE49-F238E27FC236}">
                <a16:creationId xmlns:a16="http://schemas.microsoft.com/office/drawing/2014/main" id="{AA77AE29-BB51-5149-B2B8-14D1DC9DC9D9}"/>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06" name="Straight Connector 105">
            <a:extLst>
              <a:ext uri="{FF2B5EF4-FFF2-40B4-BE49-F238E27FC236}">
                <a16:creationId xmlns:a16="http://schemas.microsoft.com/office/drawing/2014/main" id="{3DF0CD14-41A9-5447-90C6-D276CF284A0D}"/>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5812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4832D954-14EF-3847-8EEF-03473C34E31C}"/>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4" name="Rectangle 93">
            <a:extLst>
              <a:ext uri="{FF2B5EF4-FFF2-40B4-BE49-F238E27FC236}">
                <a16:creationId xmlns:a16="http://schemas.microsoft.com/office/drawing/2014/main" id="{12E4F2F5-0361-C84B-9BC4-6794F5173CA0}"/>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5" name="Rectangle 94">
            <a:extLst>
              <a:ext uri="{FF2B5EF4-FFF2-40B4-BE49-F238E27FC236}">
                <a16:creationId xmlns:a16="http://schemas.microsoft.com/office/drawing/2014/main" id="{67AEBA37-3037-5645-A633-23B6B21D4E6E}"/>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w="762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cxnSpLocks/>
            <a:stCxn id="9" idx="0"/>
            <a:endCxn id="10" idx="0"/>
          </p:cNvCxnSpPr>
          <p:nvPr/>
        </p:nvCxnSpPr>
        <p:spPr>
          <a:xfrm flipH="1">
            <a:off x="3484179" y="2822990"/>
            <a:ext cx="1008008" cy="830196"/>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cxnSpLocks/>
            <a:stCxn id="10" idx="3"/>
            <a:endCxn id="24" idx="0"/>
          </p:cNvCxnSpPr>
          <p:nvPr/>
        </p:nvCxnSpPr>
        <p:spPr>
          <a:xfrm>
            <a:off x="3484178" y="4094620"/>
            <a:ext cx="160613" cy="1137591"/>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a:endCxn id="9" idx="3"/>
          </p:cNvCxnSpPr>
          <p:nvPr/>
        </p:nvCxnSpPr>
        <p:spPr>
          <a:xfrm>
            <a:off x="4492187" y="1551359"/>
            <a:ext cx="0" cy="830197"/>
          </a:xfrm>
          <a:prstGeom prst="line">
            <a:avLst/>
          </a:prstGeom>
          <a:ln/>
        </p:spPr>
        <p:style>
          <a:lnRef idx="1">
            <a:schemeClr val="accent4"/>
          </a:lnRef>
          <a:fillRef idx="0">
            <a:schemeClr val="accent4"/>
          </a:fillRef>
          <a:effectRef idx="0">
            <a:schemeClr val="accent4"/>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695843" y="5232209"/>
            <a:ext cx="519869" cy="369332"/>
          </a:xfrm>
          <a:prstGeom prst="rect">
            <a:avLst/>
          </a:prstGeom>
          <a:noFill/>
          <a:ln>
            <a:noFill/>
          </a:ln>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4867" y="5232209"/>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104509" y="5232209"/>
            <a:ext cx="270422" cy="369332"/>
          </a:xfrm>
          <a:prstGeom prst="rect">
            <a:avLst/>
          </a:prstGeom>
          <a:noFill/>
          <a:ln>
            <a:noFill/>
          </a:ln>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63839"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63839"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5" y="1287043"/>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5" y="1287043"/>
                <a:ext cx="349289" cy="300082"/>
              </a:xfrm>
              <a:prstGeom prst="rect">
                <a:avLst/>
              </a:prstGeom>
              <a:blipFill>
                <a:blip r:embed="rId6"/>
                <a:stretch>
                  <a:fillRect r="-2069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𝟑</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D8BAE7E1-A4C8-A24F-9EE5-53057AABE746}"/>
              </a:ext>
            </a:extLst>
          </p:cNvPr>
          <p:cNvCxnSpPr/>
          <p:nvPr/>
        </p:nvCxnSpPr>
        <p:spPr>
          <a:xfrm flipH="1">
            <a:off x="3138325"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43FBF40-A820-2F4F-A32E-E79E52922253}"/>
                  </a:ext>
                </a:extLst>
              </p:cNvPr>
              <p:cNvSpPr txBox="1"/>
              <p:nvPr/>
            </p:nvSpPr>
            <p:spPr>
              <a:xfrm>
                <a:off x="4290929" y="2368870"/>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a:t>
                </a:r>
                <a14:m>
                  <m:oMath xmlns:m="http://schemas.openxmlformats.org/officeDocument/2006/math">
                    <m:r>
                      <a:rPr lang="en-AU" sz="1350" b="1" i="1">
                        <a:latin typeface="Cambria Math" panose="02040503050406030204" pitchFamily="18" charset="0"/>
                        <a:ea typeface="Cambria Math" panose="02040503050406030204" pitchFamily="18" charset="0"/>
                      </a:rPr>
                      <m:t>𝟑</m:t>
                    </m:r>
                  </m:oMath>
                </a14:m>
                <a:r>
                  <a:rPr lang="en-US" sz="1350" b="1"/>
                  <a:t> </a:t>
                </a:r>
              </a:p>
            </p:txBody>
          </p:sp>
        </mc:Choice>
        <mc:Fallback xmlns="">
          <p:sp>
            <p:nvSpPr>
              <p:cNvPr id="80" name="TextBox 79">
                <a:extLst>
                  <a:ext uri="{FF2B5EF4-FFF2-40B4-BE49-F238E27FC236}">
                    <a16:creationId xmlns:a16="http://schemas.microsoft.com/office/drawing/2014/main" id="{643FBF40-A820-2F4F-A32E-E79E52922253}"/>
                  </a:ext>
                </a:extLst>
              </p:cNvPr>
              <p:cNvSpPr txBox="1">
                <a:spLocks noRot="1" noChangeAspect="1" noMove="1" noResize="1" noEditPoints="1" noAdjustHandles="1" noChangeArrowheads="1" noChangeShapeType="1" noTextEdit="1"/>
              </p:cNvSpPr>
              <p:nvPr/>
            </p:nvSpPr>
            <p:spPr>
              <a:xfrm>
                <a:off x="4290929" y="2368870"/>
                <a:ext cx="475186" cy="300082"/>
              </a:xfrm>
              <a:prstGeom prst="rect">
                <a:avLst/>
              </a:prstGeom>
              <a:blipFill>
                <a:blip r:embed="rId8"/>
                <a:stretch>
                  <a:fillRect/>
                </a:stretch>
              </a:blipFill>
            </p:spPr>
            <p:txBody>
              <a:bodyPr/>
              <a:lstStyle/>
              <a:p>
                <a:r>
                  <a:rPr lang="en-US">
                    <a:noFill/>
                  </a:rPr>
                  <a:t> </a:t>
                </a:r>
              </a:p>
            </p:txBody>
          </p:sp>
        </mc:Fallback>
      </mc:AlternateContent>
      <p:sp>
        <p:nvSpPr>
          <p:cNvPr id="87" name="TextBox 86">
            <a:extLst>
              <a:ext uri="{FF2B5EF4-FFF2-40B4-BE49-F238E27FC236}">
                <a16:creationId xmlns:a16="http://schemas.microsoft.com/office/drawing/2014/main" id="{914DC951-4DD4-3741-BDDE-0AFAA09E489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84" name="TextBox 83">
            <a:extLst>
              <a:ext uri="{FF2B5EF4-FFF2-40B4-BE49-F238E27FC236}">
                <a16:creationId xmlns:a16="http://schemas.microsoft.com/office/drawing/2014/main" id="{46BC9D34-055E-2644-8464-DFAE921AB19B}"/>
              </a:ext>
            </a:extLst>
          </p:cNvPr>
          <p:cNvSpPr txBox="1"/>
          <p:nvPr/>
        </p:nvSpPr>
        <p:spPr>
          <a:xfrm>
            <a:off x="6730255" y="3797681"/>
            <a:ext cx="478479" cy="507831"/>
          </a:xfrm>
          <a:prstGeom prst="rect">
            <a:avLst/>
          </a:prstGeom>
          <a:noFill/>
        </p:spPr>
        <p:txBody>
          <a:bodyPr wrap="square" rtlCol="0">
            <a:spAutoFit/>
          </a:bodyPr>
          <a:lstStyle/>
          <a:p>
            <a:r>
              <a:rPr lang="en-AU" sz="1350" b="1">
                <a:ea typeface="Cambria Math" panose="02040503050406030204" pitchFamily="18" charset="0"/>
              </a:rPr>
              <a:t>=7</a:t>
            </a:r>
          </a:p>
          <a:p>
            <a:endParaRPr lang="en-US" sz="1350" b="1"/>
          </a:p>
        </p:txBody>
      </p:sp>
      <p:cxnSp>
        <p:nvCxnSpPr>
          <p:cNvPr id="88" name="Straight Connector 87">
            <a:extLst>
              <a:ext uri="{FF2B5EF4-FFF2-40B4-BE49-F238E27FC236}">
                <a16:creationId xmlns:a16="http://schemas.microsoft.com/office/drawing/2014/main" id="{A91ECE89-9CAE-A045-928A-FF93D61F7BA5}"/>
              </a:ext>
            </a:extLst>
          </p:cNvPr>
          <p:cNvCxnSpPr/>
          <p:nvPr/>
        </p:nvCxnSpPr>
        <p:spPr>
          <a:xfrm flipH="1">
            <a:off x="6618367" y="4066014"/>
            <a:ext cx="303488" cy="1137592"/>
          </a:xfrm>
          <a:prstGeom prst="line">
            <a:avLst/>
          </a:prstGeom>
          <a:ln/>
        </p:spPr>
        <p:style>
          <a:lnRef idx="1">
            <a:schemeClr val="accent4"/>
          </a:lnRef>
          <a:fillRef idx="0">
            <a:schemeClr val="accent4"/>
          </a:fillRef>
          <a:effectRef idx="0">
            <a:schemeClr val="accent4"/>
          </a:effectRef>
          <a:fontRef idx="minor">
            <a:schemeClr val="tx1"/>
          </a:fontRef>
        </p:style>
      </p:cxnSp>
      <p:sp>
        <p:nvSpPr>
          <p:cNvPr id="89" name="TextBox 88">
            <a:extLst>
              <a:ext uri="{FF2B5EF4-FFF2-40B4-BE49-F238E27FC236}">
                <a16:creationId xmlns:a16="http://schemas.microsoft.com/office/drawing/2014/main" id="{8749EEFA-41DE-0D46-A6D4-1BE96F837226}"/>
              </a:ext>
            </a:extLst>
          </p:cNvPr>
          <p:cNvSpPr txBox="1"/>
          <p:nvPr/>
        </p:nvSpPr>
        <p:spPr>
          <a:xfrm>
            <a:off x="7377399" y="2380989"/>
            <a:ext cx="475186" cy="300082"/>
          </a:xfrm>
          <a:prstGeom prst="rect">
            <a:avLst/>
          </a:prstGeom>
          <a:noFill/>
        </p:spPr>
        <p:txBody>
          <a:bodyPr wrap="square" rtlCol="0">
            <a:spAutoFit/>
          </a:bodyPr>
          <a:lstStyle/>
          <a:p>
            <a:r>
              <a:rPr lang="en-US" sz="1350" b="1"/>
              <a:t>= 7 </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BCA049D-50B6-3045-A35F-9BBA5CE17F3C}"/>
                  </a:ext>
                </a:extLst>
              </p:cNvPr>
              <p:cNvSpPr txBox="1"/>
              <p:nvPr/>
            </p:nvSpPr>
            <p:spPr>
              <a:xfrm>
                <a:off x="806327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𝟗</m:t>
                      </m:r>
                    </m:oMath>
                  </m:oMathPara>
                </a14:m>
                <a:endParaRPr lang="en-AU" sz="1350" b="1">
                  <a:ea typeface="Cambria Math" panose="02040503050406030204" pitchFamily="18" charset="0"/>
                </a:endParaRPr>
              </a:p>
              <a:p>
                <a:endParaRPr lang="en-US" sz="1350" b="1"/>
              </a:p>
            </p:txBody>
          </p:sp>
        </mc:Choice>
        <mc:Fallback xmlns="">
          <p:sp>
            <p:nvSpPr>
              <p:cNvPr id="79" name="TextBox 78">
                <a:extLst>
                  <a:ext uri="{FF2B5EF4-FFF2-40B4-BE49-F238E27FC236}">
                    <a16:creationId xmlns:a16="http://schemas.microsoft.com/office/drawing/2014/main" id="{3BCA049D-50B6-3045-A35F-9BBA5CE17F3C}"/>
                  </a:ext>
                </a:extLst>
              </p:cNvPr>
              <p:cNvSpPr txBox="1">
                <a:spLocks noRot="1" noChangeAspect="1" noMove="1" noResize="1" noEditPoints="1" noAdjustHandles="1" noChangeArrowheads="1" noChangeShapeType="1" noTextEdit="1"/>
              </p:cNvSpPr>
              <p:nvPr/>
            </p:nvSpPr>
            <p:spPr>
              <a:xfrm>
                <a:off x="8063277" y="3838740"/>
                <a:ext cx="349289" cy="507831"/>
              </a:xfrm>
              <a:prstGeom prst="rect">
                <a:avLst/>
              </a:prstGeom>
              <a:blipFill>
                <a:blip r:embed="rId9"/>
                <a:stretch>
                  <a:fillRect r="-21429"/>
                </a:stretch>
              </a:blipFill>
            </p:spPr>
            <p:txBody>
              <a:bodyPr/>
              <a:lstStyle/>
              <a:p>
                <a:r>
                  <a:rPr lang="en-US">
                    <a:noFill/>
                  </a:rPr>
                  <a:t> </a:t>
                </a:r>
              </a:p>
            </p:txBody>
          </p:sp>
        </mc:Fallback>
      </mc:AlternateContent>
      <p:sp>
        <p:nvSpPr>
          <p:cNvPr id="96" name="Content Placeholder 2">
            <a:extLst>
              <a:ext uri="{FF2B5EF4-FFF2-40B4-BE49-F238E27FC236}">
                <a16:creationId xmlns:a16="http://schemas.microsoft.com/office/drawing/2014/main" id="{7E9D2975-B6CA-BD47-BCBE-9E73B37BDEE9}"/>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7" name="Straight Connector 96">
            <a:extLst>
              <a:ext uri="{FF2B5EF4-FFF2-40B4-BE49-F238E27FC236}">
                <a16:creationId xmlns:a16="http://schemas.microsoft.com/office/drawing/2014/main" id="{364E2036-D9C5-184C-B6BE-2493E8F2EE5A}"/>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8" name="Straight Connector 97">
            <a:extLst>
              <a:ext uri="{FF2B5EF4-FFF2-40B4-BE49-F238E27FC236}">
                <a16:creationId xmlns:a16="http://schemas.microsoft.com/office/drawing/2014/main" id="{1F064EB2-8710-E045-881D-A463666E2043}"/>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100" name="Straight Connector 99">
            <a:extLst>
              <a:ext uri="{FF2B5EF4-FFF2-40B4-BE49-F238E27FC236}">
                <a16:creationId xmlns:a16="http://schemas.microsoft.com/office/drawing/2014/main" id="{BDC29FA3-DB27-304A-81F9-D4903A228ACD}"/>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01" name="Straight Connector 100">
            <a:extLst>
              <a:ext uri="{FF2B5EF4-FFF2-40B4-BE49-F238E27FC236}">
                <a16:creationId xmlns:a16="http://schemas.microsoft.com/office/drawing/2014/main" id="{77BE21B7-F99E-B443-A06B-42B069A5C83A}"/>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B6263CB2-F18D-3C43-AF60-88EE046FE024}"/>
                  </a:ext>
                </a:extLst>
              </p14:cNvPr>
              <p14:cNvContentPartPr/>
              <p14:nvPr/>
            </p14:nvContentPartPr>
            <p14:xfrm>
              <a:off x="7357320" y="2910240"/>
              <a:ext cx="1346040" cy="2915640"/>
            </p14:xfrm>
          </p:contentPart>
        </mc:Choice>
        <mc:Fallback xmlns="">
          <p:pic>
            <p:nvPicPr>
              <p:cNvPr id="2" name="Ink 1">
                <a:extLst>
                  <a:ext uri="{FF2B5EF4-FFF2-40B4-BE49-F238E27FC236}">
                    <a16:creationId xmlns:a16="http://schemas.microsoft.com/office/drawing/2014/main" id="{B6263CB2-F18D-3C43-AF60-88EE046FE024}"/>
                  </a:ext>
                </a:extLst>
              </p:cNvPr>
              <p:cNvPicPr/>
              <p:nvPr/>
            </p:nvPicPr>
            <p:blipFill>
              <a:blip r:embed="rId11"/>
              <a:stretch>
                <a:fillRect/>
              </a:stretch>
            </p:blipFill>
            <p:spPr>
              <a:xfrm>
                <a:off x="7347960" y="2900880"/>
                <a:ext cx="1364760" cy="2934360"/>
              </a:xfrm>
              <a:prstGeom prst="rect">
                <a:avLst/>
              </a:prstGeom>
            </p:spPr>
          </p:pic>
        </mc:Fallback>
      </mc:AlternateContent>
    </p:spTree>
    <p:extLst>
      <p:ext uri="{BB962C8B-B14F-4D97-AF65-F5344CB8AC3E}">
        <p14:creationId xmlns:p14="http://schemas.microsoft.com/office/powerpoint/2010/main" val="1516331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C7395139-A192-E04B-88DD-8B9420DABD72}"/>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94" name="Rectangle 93">
            <a:extLst>
              <a:ext uri="{FF2B5EF4-FFF2-40B4-BE49-F238E27FC236}">
                <a16:creationId xmlns:a16="http://schemas.microsoft.com/office/drawing/2014/main" id="{0F4B1744-7CB4-1443-978B-31FFAA18628C}"/>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95" name="Rectangle 94">
            <a:extLst>
              <a:ext uri="{FF2B5EF4-FFF2-40B4-BE49-F238E27FC236}">
                <a16:creationId xmlns:a16="http://schemas.microsoft.com/office/drawing/2014/main" id="{F812F855-49A2-5348-8B0D-86D18A1AFA7A}"/>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9DE004AA-0F35-DB48-9112-2B14A5B2028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5">
            <a:extLst>
              <a:ext uri="{FF2B5EF4-FFF2-40B4-BE49-F238E27FC236}">
                <a16:creationId xmlns:a16="http://schemas.microsoft.com/office/drawing/2014/main" id="{FE7023C3-0A97-AA4D-BC7A-7C3A1AD52A3A}"/>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iangle 6">
            <a:extLst>
              <a:ext uri="{FF2B5EF4-FFF2-40B4-BE49-F238E27FC236}">
                <a16:creationId xmlns:a16="http://schemas.microsoft.com/office/drawing/2014/main" id="{C9B325E3-8F38-B146-8B38-4203A1900E4C}"/>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C5E362D2-E5BD-9B45-99A2-657AF4DB5778}"/>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0371E082-1BED-5747-9504-00F840267DD0}"/>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96C5CE1B-0DD8-074F-BF36-08B9110C0B59}"/>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riangle 10">
            <a:extLst>
              <a:ext uri="{FF2B5EF4-FFF2-40B4-BE49-F238E27FC236}">
                <a16:creationId xmlns:a16="http://schemas.microsoft.com/office/drawing/2014/main" id="{A2C7782F-B36B-6347-AD21-607956D70C1B}"/>
              </a:ext>
            </a:extLst>
          </p:cNvPr>
          <p:cNvSpPr/>
          <p:nvPr/>
        </p:nvSpPr>
        <p:spPr>
          <a:xfrm>
            <a:off x="4259645"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FE7A47C0-77F2-C046-8DB7-F8DE456BBC4B}"/>
              </a:ext>
            </a:extLst>
          </p:cNvPr>
          <p:cNvSpPr/>
          <p:nvPr/>
        </p:nvSpPr>
        <p:spPr>
          <a:xfrm>
            <a:off x="5267653" y="3653186"/>
            <a:ext cx="465083" cy="44143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iangle 12">
            <a:extLst>
              <a:ext uri="{FF2B5EF4-FFF2-40B4-BE49-F238E27FC236}">
                <a16:creationId xmlns:a16="http://schemas.microsoft.com/office/drawing/2014/main" id="{EC185AB4-6472-F440-8B75-99914236B454}"/>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riangle 13">
            <a:extLst>
              <a:ext uri="{FF2B5EF4-FFF2-40B4-BE49-F238E27FC236}">
                <a16:creationId xmlns:a16="http://schemas.microsoft.com/office/drawing/2014/main" id="{1870D9E7-53A4-CC41-93E7-7F0FEFE5DE2E}"/>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559B38C-418E-C847-8CA9-4AF30B5B33D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D9BDC79-B24F-4C45-8497-A678221214E0}"/>
              </a:ext>
            </a:extLst>
          </p:cNvPr>
          <p:cNvSpPr/>
          <p:nvPr/>
        </p:nvSpPr>
        <p:spPr>
          <a:xfrm>
            <a:off x="572189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BCE92DEE-D47D-3447-B31A-B940CDC450B7}"/>
              </a:ext>
            </a:extLst>
          </p:cNvPr>
          <p:cNvSpPr/>
          <p:nvPr/>
        </p:nvSpPr>
        <p:spPr>
          <a:xfrm>
            <a:off x="2293882"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DB606FA6-447D-9947-8930-49AFEA289B84}"/>
              </a:ext>
            </a:extLst>
          </p:cNvPr>
          <p:cNvSpPr/>
          <p:nvPr/>
        </p:nvSpPr>
        <p:spPr>
          <a:xfrm>
            <a:off x="4039915"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ABBAFE8-9416-E84B-902C-ED50FF0B3E7D}"/>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86D98D1-D3D7-2A4C-8700-30D8EE01BF9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0C41C51F-19A0-3A41-A7A8-F4B63F32C07E}"/>
              </a:ext>
            </a:extLst>
          </p:cNvPr>
          <p:cNvSpPr/>
          <p:nvPr/>
        </p:nvSpPr>
        <p:spPr>
          <a:xfrm>
            <a:off x="5161238"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478ABC08-1E2B-C846-B7C1-A556B0ADAEB9}"/>
              </a:ext>
            </a:extLst>
          </p:cNvPr>
          <p:cNvSpPr/>
          <p:nvPr/>
        </p:nvSpPr>
        <p:spPr>
          <a:xfrm>
            <a:off x="4600576"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3C1D2BC-0070-F445-95D8-7F11A864A113}"/>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50742A-2BEE-6C4F-AB85-968745496F51}"/>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559B10B0-D86C-144B-B127-6C72744EB32A}"/>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082B7DD-6D1C-424E-B80E-11CCBF0C0086}"/>
              </a:ext>
            </a:extLst>
          </p:cNvPr>
          <p:cNvSpPr/>
          <p:nvPr/>
        </p:nvSpPr>
        <p:spPr>
          <a:xfrm>
            <a:off x="8345871" y="5232211"/>
            <a:ext cx="331076" cy="346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6B3F5DA9-AC11-FC40-BCB0-07E61BED105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15043906-573D-5543-AB30-69FB27D6782A}"/>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a:endCxn id="6" idx="3"/>
          </p:cNvCxnSpPr>
          <p:nvPr/>
        </p:nvCxnSpPr>
        <p:spPr>
          <a:xfrm flipH="1">
            <a:off x="1566699" y="1551359"/>
            <a:ext cx="2925488" cy="830197"/>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a:endCxn id="8" idx="4"/>
          </p:cNvCxnSpPr>
          <p:nvPr/>
        </p:nvCxnSpPr>
        <p:spPr>
          <a:xfrm>
            <a:off x="4492186" y="1551359"/>
            <a:ext cx="2834837" cy="843703"/>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44" name="Straight Connector 43">
            <a:extLst>
              <a:ext uri="{FF2B5EF4-FFF2-40B4-BE49-F238E27FC236}">
                <a16:creationId xmlns:a16="http://schemas.microsoft.com/office/drawing/2014/main" id="{BAB34854-C97C-464D-BF1E-460AF2133F69}"/>
              </a:ext>
            </a:extLst>
          </p:cNvPr>
          <p:cNvCxnSpPr>
            <a:cxnSpLocks/>
            <a:stCxn id="6" idx="0"/>
            <a:endCxn id="13" idx="0"/>
          </p:cNvCxnSpPr>
          <p:nvPr/>
        </p:nvCxnSpPr>
        <p:spPr>
          <a:xfrm>
            <a:off x="1566699" y="2822990"/>
            <a:ext cx="571501"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E3CA8B74-7411-2D4D-8D52-F81FE350B7E7}"/>
              </a:ext>
            </a:extLst>
          </p:cNvPr>
          <p:cNvCxnSpPr>
            <a:cxnSpLocks/>
            <a:stCxn id="8" idx="0"/>
            <a:endCxn id="7" idx="0"/>
          </p:cNvCxnSpPr>
          <p:nvPr/>
        </p:nvCxnSpPr>
        <p:spPr>
          <a:xfrm flipH="1">
            <a:off x="6916624" y="2836496"/>
            <a:ext cx="642941" cy="816689"/>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46" name="Straight Connector 45">
            <a:extLst>
              <a:ext uri="{FF2B5EF4-FFF2-40B4-BE49-F238E27FC236}">
                <a16:creationId xmlns:a16="http://schemas.microsoft.com/office/drawing/2014/main" id="{C25DA185-E8DA-4B4C-BD34-BC41CA8DE091}"/>
              </a:ext>
            </a:extLst>
          </p:cNvPr>
          <p:cNvCxnSpPr>
            <a:cxnSpLocks/>
            <a:stCxn id="8" idx="0"/>
            <a:endCxn id="5" idx="0"/>
          </p:cNvCxnSpPr>
          <p:nvPr/>
        </p:nvCxnSpPr>
        <p:spPr>
          <a:xfrm>
            <a:off x="7559564" y="2836496"/>
            <a:ext cx="699596" cy="816689"/>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81D96108-1607-6A44-8EEB-4DB8F855C454}"/>
              </a:ext>
            </a:extLst>
          </p:cNvPr>
          <p:cNvCxnSpPr>
            <a:cxnSpLocks/>
            <a:stCxn id="9" idx="0"/>
            <a:endCxn id="10" idx="0"/>
          </p:cNvCxnSpPr>
          <p:nvPr/>
        </p:nvCxnSpPr>
        <p:spPr>
          <a:xfrm flipH="1">
            <a:off x="3484179" y="2822990"/>
            <a:ext cx="1008008" cy="830196"/>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17B5EBAC-2AFA-F343-8A1C-31152B422A81}"/>
              </a:ext>
            </a:extLst>
          </p:cNvPr>
          <p:cNvCxnSpPr>
            <a:stCxn id="9" idx="0"/>
            <a:endCxn id="11" idx="0"/>
          </p:cNvCxnSpPr>
          <p:nvPr/>
        </p:nvCxnSpPr>
        <p:spPr>
          <a:xfrm>
            <a:off x="4492187" y="2822990"/>
            <a:ext cx="0"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CB74D23-BA31-1C45-856F-78D943885C2C}"/>
              </a:ext>
            </a:extLst>
          </p:cNvPr>
          <p:cNvCxnSpPr>
            <a:stCxn id="9" idx="0"/>
            <a:endCxn id="12" idx="0"/>
          </p:cNvCxnSpPr>
          <p:nvPr/>
        </p:nvCxnSpPr>
        <p:spPr>
          <a:xfrm>
            <a:off x="4492187" y="2822990"/>
            <a:ext cx="1008008" cy="830196"/>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3FFD2EC-6FEF-DE4B-B706-47CC1CB4A267}"/>
              </a:ext>
            </a:extLst>
          </p:cNvPr>
          <p:cNvCxnSpPr>
            <a:stCxn id="13" idx="3"/>
            <a:endCxn id="30" idx="0"/>
          </p:cNvCxnSpPr>
          <p:nvPr/>
        </p:nvCxnSpPr>
        <p:spPr>
          <a:xfrm flipH="1">
            <a:off x="1834712"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5" name="Straight Connector 64">
            <a:extLst>
              <a:ext uri="{FF2B5EF4-FFF2-40B4-BE49-F238E27FC236}">
                <a16:creationId xmlns:a16="http://schemas.microsoft.com/office/drawing/2014/main" id="{2B203399-BD7E-804D-B937-26483A9D0255}"/>
              </a:ext>
            </a:extLst>
          </p:cNvPr>
          <p:cNvCxnSpPr>
            <a:stCxn id="13" idx="3"/>
            <a:endCxn id="22" idx="0"/>
          </p:cNvCxnSpPr>
          <p:nvPr/>
        </p:nvCxnSpPr>
        <p:spPr>
          <a:xfrm>
            <a:off x="2138200" y="4094619"/>
            <a:ext cx="321221" cy="1137592"/>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DCEB8F2-C0AB-044F-A1B0-8DE802DF0475}"/>
              </a:ext>
            </a:extLst>
          </p:cNvPr>
          <p:cNvCxnSpPr>
            <a:cxnSpLocks/>
            <a:stCxn id="10" idx="3"/>
            <a:endCxn id="24" idx="0"/>
          </p:cNvCxnSpPr>
          <p:nvPr/>
        </p:nvCxnSpPr>
        <p:spPr>
          <a:xfrm>
            <a:off x="3484178" y="4094620"/>
            <a:ext cx="160613" cy="1137591"/>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1549A6D6-3593-C449-B5DF-BDB695DE943C}"/>
              </a:ext>
            </a:extLst>
          </p:cNvPr>
          <p:cNvCxnSpPr>
            <a:stCxn id="11" idx="3"/>
            <a:endCxn id="23" idx="0"/>
          </p:cNvCxnSpPr>
          <p:nvPr/>
        </p:nvCxnSpPr>
        <p:spPr>
          <a:xfrm flipH="1">
            <a:off x="4205453" y="4094620"/>
            <a:ext cx="286734"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8C2D405-EDF1-2B47-8B75-86441A1577E2}"/>
              </a:ext>
            </a:extLst>
          </p:cNvPr>
          <p:cNvCxnSpPr>
            <a:stCxn id="11" idx="3"/>
            <a:endCxn id="27" idx="0"/>
          </p:cNvCxnSpPr>
          <p:nvPr/>
        </p:nvCxnSpPr>
        <p:spPr>
          <a:xfrm>
            <a:off x="4492187" y="4094620"/>
            <a:ext cx="273928"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EC61096-2D65-B644-875F-5924A7F21F35}"/>
              </a:ext>
            </a:extLst>
          </p:cNvPr>
          <p:cNvCxnSpPr>
            <a:stCxn id="12" idx="3"/>
            <a:endCxn id="26" idx="0"/>
          </p:cNvCxnSpPr>
          <p:nvPr/>
        </p:nvCxnSpPr>
        <p:spPr>
          <a:xfrm flipH="1">
            <a:off x="5326776" y="4094620"/>
            <a:ext cx="173419"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ABB85E3-5EB2-914E-8E23-4CE972673AB7}"/>
              </a:ext>
            </a:extLst>
          </p:cNvPr>
          <p:cNvCxnSpPr>
            <a:stCxn id="12" idx="3"/>
            <a:endCxn id="18" idx="0"/>
          </p:cNvCxnSpPr>
          <p:nvPr/>
        </p:nvCxnSpPr>
        <p:spPr>
          <a:xfrm>
            <a:off x="5500195" y="4094620"/>
            <a:ext cx="387242" cy="1137591"/>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AB18C48-6AE5-834D-9FA5-8BDB4B24379B}"/>
              </a:ext>
            </a:extLst>
          </p:cNvPr>
          <p:cNvCxnSpPr>
            <a:stCxn id="7" idx="3"/>
            <a:endCxn id="35" idx="0"/>
          </p:cNvCxnSpPr>
          <p:nvPr/>
        </p:nvCxnSpPr>
        <p:spPr>
          <a:xfrm>
            <a:off x="6916624" y="4094619"/>
            <a:ext cx="345367" cy="1137592"/>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83" name="Straight Connector 82">
            <a:extLst>
              <a:ext uri="{FF2B5EF4-FFF2-40B4-BE49-F238E27FC236}">
                <a16:creationId xmlns:a16="http://schemas.microsoft.com/office/drawing/2014/main" id="{52E5B55D-C05D-AE49-9ED1-FAEBA1B66053}"/>
              </a:ext>
            </a:extLst>
          </p:cNvPr>
          <p:cNvCxnSpPr>
            <a:stCxn id="5" idx="3"/>
            <a:endCxn id="34" idx="0"/>
          </p:cNvCxnSpPr>
          <p:nvPr/>
        </p:nvCxnSpPr>
        <p:spPr>
          <a:xfrm flipH="1">
            <a:off x="7886700" y="4094619"/>
            <a:ext cx="372460" cy="113759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85" name="Straight Connector 84">
            <a:extLst>
              <a:ext uri="{FF2B5EF4-FFF2-40B4-BE49-F238E27FC236}">
                <a16:creationId xmlns:a16="http://schemas.microsoft.com/office/drawing/2014/main" id="{CE59E30F-DAC5-394C-8825-8EC883073FC2}"/>
              </a:ext>
            </a:extLst>
          </p:cNvPr>
          <p:cNvCxnSpPr>
            <a:stCxn id="5" idx="3"/>
            <a:endCxn id="33" idx="0"/>
          </p:cNvCxnSpPr>
          <p:nvPr/>
        </p:nvCxnSpPr>
        <p:spPr>
          <a:xfrm>
            <a:off x="8259160" y="4094619"/>
            <a:ext cx="252249" cy="113759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a:endCxn id="9" idx="3"/>
          </p:cNvCxnSpPr>
          <p:nvPr/>
        </p:nvCxnSpPr>
        <p:spPr>
          <a:xfrm>
            <a:off x="4492187" y="1551359"/>
            <a:ext cx="0" cy="830197"/>
          </a:xfrm>
          <a:prstGeom prst="line">
            <a:avLst/>
          </a:prstGeom>
          <a:ln/>
        </p:spPr>
        <p:style>
          <a:lnRef idx="1">
            <a:schemeClr val="accent4"/>
          </a:lnRef>
          <a:fillRef idx="0">
            <a:schemeClr val="accent4"/>
          </a:fillRef>
          <a:effectRef idx="0">
            <a:schemeClr val="accent4"/>
          </a:effectRef>
          <a:fontRef idx="minor">
            <a:schemeClr val="tx1"/>
          </a:fontRef>
        </p:style>
      </p:cxnSp>
      <p:sp>
        <p:nvSpPr>
          <p:cNvPr id="103" name="TextBox 102">
            <a:extLst>
              <a:ext uri="{FF2B5EF4-FFF2-40B4-BE49-F238E27FC236}">
                <a16:creationId xmlns:a16="http://schemas.microsoft.com/office/drawing/2014/main" id="{F41BA4B3-151A-D140-BFB5-5D8390D95C41}"/>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04" name="TextBox 103">
            <a:extLst>
              <a:ext uri="{FF2B5EF4-FFF2-40B4-BE49-F238E27FC236}">
                <a16:creationId xmlns:a16="http://schemas.microsoft.com/office/drawing/2014/main" id="{5BFBF0D9-C63F-B748-A0E4-238162570C2B}"/>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05" name="TextBox 104">
            <a:extLst>
              <a:ext uri="{FF2B5EF4-FFF2-40B4-BE49-F238E27FC236}">
                <a16:creationId xmlns:a16="http://schemas.microsoft.com/office/drawing/2014/main" id="{C4898657-63A1-F445-A104-644FB294BD75}"/>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108" name="TextBox 107">
            <a:extLst>
              <a:ext uri="{FF2B5EF4-FFF2-40B4-BE49-F238E27FC236}">
                <a16:creationId xmlns:a16="http://schemas.microsoft.com/office/drawing/2014/main" id="{26582DC0-51F0-1846-BFA4-92737FE84F8C}"/>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109" name="TextBox 108">
            <a:extLst>
              <a:ext uri="{FF2B5EF4-FFF2-40B4-BE49-F238E27FC236}">
                <a16:creationId xmlns:a16="http://schemas.microsoft.com/office/drawing/2014/main" id="{6EA9A300-E5EA-3549-B2C6-380604F40787}"/>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110" name="TextBox 109">
            <a:extLst>
              <a:ext uri="{FF2B5EF4-FFF2-40B4-BE49-F238E27FC236}">
                <a16:creationId xmlns:a16="http://schemas.microsoft.com/office/drawing/2014/main" id="{011EB4BC-3C0F-0A41-BD78-72B3E0B9E903}"/>
              </a:ext>
            </a:extLst>
          </p:cNvPr>
          <p:cNvSpPr txBox="1"/>
          <p:nvPr/>
        </p:nvSpPr>
        <p:spPr>
          <a:xfrm>
            <a:off x="5695844" y="5232209"/>
            <a:ext cx="489850" cy="369332"/>
          </a:xfrm>
          <a:prstGeom prst="rect">
            <a:avLst/>
          </a:prstGeom>
          <a:noFill/>
          <a:ln>
            <a:noFill/>
          </a:ln>
        </p:spPr>
        <p:txBody>
          <a:bodyPr wrap="square" rtlCol="0">
            <a:spAutoFit/>
          </a:bodyPr>
          <a:lstStyle/>
          <a:p>
            <a:r>
              <a:rPr lang="en-US" dirty="0"/>
              <a:t>11</a:t>
            </a:r>
          </a:p>
        </p:txBody>
      </p:sp>
      <p:sp>
        <p:nvSpPr>
          <p:cNvPr id="111" name="TextBox 110">
            <a:extLst>
              <a:ext uri="{FF2B5EF4-FFF2-40B4-BE49-F238E27FC236}">
                <a16:creationId xmlns:a16="http://schemas.microsoft.com/office/drawing/2014/main" id="{CBBA846B-6F77-2E4F-B614-CB202ADBEC9F}"/>
              </a:ext>
            </a:extLst>
          </p:cNvPr>
          <p:cNvSpPr txBox="1"/>
          <p:nvPr/>
        </p:nvSpPr>
        <p:spPr>
          <a:xfrm>
            <a:off x="5204867" y="5232209"/>
            <a:ext cx="404210" cy="369332"/>
          </a:xfrm>
          <a:prstGeom prst="rect">
            <a:avLst/>
          </a:prstGeom>
          <a:noFill/>
        </p:spPr>
        <p:txBody>
          <a:bodyPr wrap="square" rtlCol="0">
            <a:spAutoFit/>
          </a:bodyPr>
          <a:lstStyle/>
          <a:p>
            <a:r>
              <a:rPr lang="en-US"/>
              <a:t>6</a:t>
            </a:r>
          </a:p>
        </p:txBody>
      </p:sp>
      <p:sp>
        <p:nvSpPr>
          <p:cNvPr id="112" name="TextBox 111">
            <a:extLst>
              <a:ext uri="{FF2B5EF4-FFF2-40B4-BE49-F238E27FC236}">
                <a16:creationId xmlns:a16="http://schemas.microsoft.com/office/drawing/2014/main" id="{F8C0DE85-D2C1-A34A-A57D-7441138CE20D}"/>
              </a:ext>
            </a:extLst>
          </p:cNvPr>
          <p:cNvSpPr txBox="1"/>
          <p:nvPr/>
        </p:nvSpPr>
        <p:spPr>
          <a:xfrm>
            <a:off x="4634844" y="5232211"/>
            <a:ext cx="270422" cy="369332"/>
          </a:xfrm>
          <a:prstGeom prst="rect">
            <a:avLst/>
          </a:prstGeom>
          <a:noFill/>
        </p:spPr>
        <p:txBody>
          <a:bodyPr wrap="square" rtlCol="0">
            <a:spAutoFit/>
          </a:bodyPr>
          <a:lstStyle/>
          <a:p>
            <a:r>
              <a:rPr lang="en-US"/>
              <a:t>2</a:t>
            </a:r>
          </a:p>
        </p:txBody>
      </p:sp>
      <p:sp>
        <p:nvSpPr>
          <p:cNvPr id="113" name="TextBox 112">
            <a:extLst>
              <a:ext uri="{FF2B5EF4-FFF2-40B4-BE49-F238E27FC236}">
                <a16:creationId xmlns:a16="http://schemas.microsoft.com/office/drawing/2014/main" id="{BB63DA1D-FD11-5F4B-BF40-B5B022BD3005}"/>
              </a:ext>
            </a:extLst>
          </p:cNvPr>
          <p:cNvSpPr txBox="1"/>
          <p:nvPr/>
        </p:nvSpPr>
        <p:spPr>
          <a:xfrm>
            <a:off x="4104509" y="5232209"/>
            <a:ext cx="270422" cy="369332"/>
          </a:xfrm>
          <a:prstGeom prst="rect">
            <a:avLst/>
          </a:prstGeom>
          <a:noFill/>
          <a:ln>
            <a:noFill/>
          </a:ln>
        </p:spPr>
        <p:txBody>
          <a:bodyPr wrap="square" rtlCol="0">
            <a:spAutoFit/>
          </a:bodyPr>
          <a:lstStyle/>
          <a:p>
            <a:r>
              <a:rPr lang="en-US"/>
              <a:t>2</a:t>
            </a:r>
          </a:p>
        </p:txBody>
      </p:sp>
      <p:sp>
        <p:nvSpPr>
          <p:cNvPr id="114" name="TextBox 113">
            <a:extLst>
              <a:ext uri="{FF2B5EF4-FFF2-40B4-BE49-F238E27FC236}">
                <a16:creationId xmlns:a16="http://schemas.microsoft.com/office/drawing/2014/main" id="{07395B63-67EC-EC4F-ACCD-C3CB613E42DC}"/>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115" name="TextBox 114">
            <a:extLst>
              <a:ext uri="{FF2B5EF4-FFF2-40B4-BE49-F238E27FC236}">
                <a16:creationId xmlns:a16="http://schemas.microsoft.com/office/drawing/2014/main" id="{87273D13-7B9B-F045-A799-6BEAD3544681}"/>
              </a:ext>
            </a:extLst>
          </p:cNvPr>
          <p:cNvSpPr txBox="1"/>
          <p:nvPr/>
        </p:nvSpPr>
        <p:spPr>
          <a:xfrm>
            <a:off x="6517288" y="5232209"/>
            <a:ext cx="270422" cy="369332"/>
          </a:xfrm>
          <a:prstGeom prst="rect">
            <a:avLst/>
          </a:prstGeom>
          <a:noFill/>
        </p:spPr>
        <p:txBody>
          <a:bodyPr wrap="square" rtlCol="0">
            <a:spAutoFit/>
          </a:bodyPr>
          <a:lstStyle/>
          <a:p>
            <a:r>
              <a:rPr lang="en-US"/>
              <a:t>4</a:t>
            </a:r>
          </a:p>
        </p:txBody>
      </p:sp>
      <p:sp>
        <p:nvSpPr>
          <p:cNvPr id="116" name="TextBox 115">
            <a:extLst>
              <a:ext uri="{FF2B5EF4-FFF2-40B4-BE49-F238E27FC236}">
                <a16:creationId xmlns:a16="http://schemas.microsoft.com/office/drawing/2014/main" id="{FC710EB3-3DD5-DB4A-95C1-60B0F19B8414}"/>
              </a:ext>
            </a:extLst>
          </p:cNvPr>
          <p:cNvSpPr txBox="1"/>
          <p:nvPr/>
        </p:nvSpPr>
        <p:spPr>
          <a:xfrm>
            <a:off x="7764077" y="5232209"/>
            <a:ext cx="270422" cy="369332"/>
          </a:xfrm>
          <a:prstGeom prst="rect">
            <a:avLst/>
          </a:prstGeom>
          <a:noFill/>
        </p:spPr>
        <p:txBody>
          <a:bodyPr wrap="square" rtlCol="0">
            <a:spAutoFit/>
          </a:bodyPr>
          <a:lstStyle/>
          <a:p>
            <a:r>
              <a:rPr lang="en-US"/>
              <a:t>9</a:t>
            </a:r>
          </a:p>
        </p:txBody>
      </p:sp>
      <p:sp>
        <p:nvSpPr>
          <p:cNvPr id="117" name="TextBox 116">
            <a:extLst>
              <a:ext uri="{FF2B5EF4-FFF2-40B4-BE49-F238E27FC236}">
                <a16:creationId xmlns:a16="http://schemas.microsoft.com/office/drawing/2014/main" id="{B00DCECF-FD0D-2846-ADF4-BC96405ADC2A}"/>
              </a:ext>
            </a:extLst>
          </p:cNvPr>
          <p:cNvSpPr txBox="1"/>
          <p:nvPr/>
        </p:nvSpPr>
        <p:spPr>
          <a:xfrm>
            <a:off x="8371048" y="5232209"/>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C08586-B172-D149-9AE5-16A09B66714B}"/>
                  </a:ext>
                </a:extLst>
              </p:cNvPr>
              <p:cNvSpPr txBox="1"/>
              <p:nvPr/>
            </p:nvSpPr>
            <p:spPr>
              <a:xfrm>
                <a:off x="719068" y="3852541"/>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a:p>
            </p:txBody>
          </p:sp>
        </mc:Choice>
        <mc:Fallback xmlns="">
          <p:sp>
            <p:nvSpPr>
              <p:cNvPr id="118" name="TextBox 117">
                <a:extLst>
                  <a:ext uri="{FF2B5EF4-FFF2-40B4-BE49-F238E27FC236}">
                    <a16:creationId xmlns:a16="http://schemas.microsoft.com/office/drawing/2014/main" id="{73C08586-B172-D149-9AE5-16A09B66714B}"/>
                  </a:ext>
                </a:extLst>
              </p:cNvPr>
              <p:cNvSpPr txBox="1">
                <a:spLocks noRot="1" noChangeAspect="1" noMove="1" noResize="1" noEditPoints="1" noAdjustHandles="1" noChangeArrowheads="1" noChangeShapeType="1" noTextEdit="1"/>
              </p:cNvSpPr>
              <p:nvPr/>
            </p:nvSpPr>
            <p:spPr>
              <a:xfrm>
                <a:off x="719068" y="3852541"/>
                <a:ext cx="349289" cy="300082"/>
              </a:xfrm>
              <a:prstGeom prst="rect">
                <a:avLst/>
              </a:prstGeom>
              <a:blipFill>
                <a:blip r:embed="rId3"/>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9787A03-F10F-E240-A7C9-FB1E35A4FB18}"/>
                  </a:ext>
                </a:extLst>
              </p:cNvPr>
              <p:cNvSpPr txBox="1"/>
              <p:nvPr/>
            </p:nvSpPr>
            <p:spPr>
              <a:xfrm>
                <a:off x="1350776" y="2360035"/>
                <a:ext cx="349289"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𝟓</m:t>
                      </m:r>
                    </m:oMath>
                  </m:oMathPara>
                </a14:m>
                <a:endParaRPr lang="en-US" sz="1350" b="1" dirty="0"/>
              </a:p>
            </p:txBody>
          </p:sp>
        </mc:Choice>
        <mc:Fallback xmlns="">
          <p:sp>
            <p:nvSpPr>
              <p:cNvPr id="66" name="TextBox 65">
                <a:extLst>
                  <a:ext uri="{FF2B5EF4-FFF2-40B4-BE49-F238E27FC236}">
                    <a16:creationId xmlns:a16="http://schemas.microsoft.com/office/drawing/2014/main" id="{B9787A03-F10F-E240-A7C9-FB1E35A4FB18}"/>
                  </a:ext>
                </a:extLst>
              </p:cNvPr>
              <p:cNvSpPr txBox="1">
                <a:spLocks noRot="1" noChangeAspect="1" noMove="1" noResize="1" noEditPoints="1" noAdjustHandles="1" noChangeArrowheads="1" noChangeShapeType="1" noTextEdit="1"/>
              </p:cNvSpPr>
              <p:nvPr/>
            </p:nvSpPr>
            <p:spPr>
              <a:xfrm>
                <a:off x="1350776" y="2360035"/>
                <a:ext cx="349289" cy="300082"/>
              </a:xfrm>
              <a:prstGeom prst="rect">
                <a:avLst/>
              </a:prstGeom>
              <a:blipFill>
                <a:blip r:embed="rId4"/>
                <a:stretch>
                  <a:fillRect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6501AFC-C44D-1747-AE99-9B1BEDCD010B}"/>
                  </a:ext>
                </a:extLst>
              </p:cNvPr>
              <p:cNvSpPr txBox="1"/>
              <p:nvPr/>
            </p:nvSpPr>
            <p:spPr>
              <a:xfrm>
                <a:off x="1940512" y="3821523"/>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𝟕</m:t>
                      </m:r>
                    </m:oMath>
                  </m:oMathPara>
                </a14:m>
                <a:endParaRPr lang="en-AU" sz="1350" b="1">
                  <a:ea typeface="Cambria Math" panose="02040503050406030204" pitchFamily="18" charset="0"/>
                </a:endParaRPr>
              </a:p>
              <a:p>
                <a:endParaRPr lang="en-US" sz="1350" b="1"/>
              </a:p>
            </p:txBody>
          </p:sp>
        </mc:Choice>
        <mc:Fallback xmlns="">
          <p:sp>
            <p:nvSpPr>
              <p:cNvPr id="68" name="TextBox 67">
                <a:extLst>
                  <a:ext uri="{FF2B5EF4-FFF2-40B4-BE49-F238E27FC236}">
                    <a16:creationId xmlns:a16="http://schemas.microsoft.com/office/drawing/2014/main" id="{86501AFC-C44D-1747-AE99-9B1BEDCD010B}"/>
                  </a:ext>
                </a:extLst>
              </p:cNvPr>
              <p:cNvSpPr txBox="1">
                <a:spLocks noRot="1" noChangeAspect="1" noMove="1" noResize="1" noEditPoints="1" noAdjustHandles="1" noChangeArrowheads="1" noChangeShapeType="1" noTextEdit="1"/>
              </p:cNvSpPr>
              <p:nvPr/>
            </p:nvSpPr>
            <p:spPr>
              <a:xfrm>
                <a:off x="1940512" y="3821523"/>
                <a:ext cx="349289" cy="507831"/>
              </a:xfrm>
              <a:prstGeom prst="rect">
                <a:avLst/>
              </a:prstGeom>
              <a:blipFill>
                <a:blip r:embed="rId5"/>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475F63-A3C1-A84B-A7B6-0B57068BE5A1}"/>
                  </a:ext>
                </a:extLst>
              </p:cNvPr>
              <p:cNvSpPr txBox="1"/>
              <p:nvPr/>
            </p:nvSpPr>
            <p:spPr>
              <a:xfrm>
                <a:off x="4293164" y="1287043"/>
                <a:ext cx="431564"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7</a:t>
                </a:r>
              </a:p>
            </p:txBody>
          </p:sp>
        </mc:Choice>
        <mc:Fallback xmlns="">
          <p:sp>
            <p:nvSpPr>
              <p:cNvPr id="70" name="TextBox 69">
                <a:extLst>
                  <a:ext uri="{FF2B5EF4-FFF2-40B4-BE49-F238E27FC236}">
                    <a16:creationId xmlns:a16="http://schemas.microsoft.com/office/drawing/2014/main" id="{B9475F63-A3C1-A84B-A7B6-0B57068BE5A1}"/>
                  </a:ext>
                </a:extLst>
              </p:cNvPr>
              <p:cNvSpPr txBox="1">
                <a:spLocks noRot="1" noChangeAspect="1" noMove="1" noResize="1" noEditPoints="1" noAdjustHandles="1" noChangeArrowheads="1" noChangeShapeType="1" noTextEdit="1"/>
              </p:cNvSpPr>
              <p:nvPr/>
            </p:nvSpPr>
            <p:spPr>
              <a:xfrm>
                <a:off x="4293164" y="1287043"/>
                <a:ext cx="431564" cy="300082"/>
              </a:xfrm>
              <a:prstGeom prst="rect">
                <a:avLst/>
              </a:prstGeom>
              <a:blipFill>
                <a:blip r:embed="rId6"/>
                <a:stretch>
                  <a:fillRect t="-4167" b="-25000"/>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FB553092-BED0-0243-9B63-5896834661E9}"/>
              </a:ext>
            </a:extLst>
          </p:cNvPr>
          <p:cNvCxnSpPr>
            <a:cxnSpLocks/>
          </p:cNvCxnSpPr>
          <p:nvPr/>
        </p:nvCxnSpPr>
        <p:spPr>
          <a:xfrm flipH="1">
            <a:off x="592191" y="4094620"/>
            <a:ext cx="331082" cy="1138184"/>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4" name="Straight Connector 73">
            <a:extLst>
              <a:ext uri="{FF2B5EF4-FFF2-40B4-BE49-F238E27FC236}">
                <a16:creationId xmlns:a16="http://schemas.microsoft.com/office/drawing/2014/main" id="{528DF664-AE9F-DB44-8705-C36F99C528CE}"/>
              </a:ext>
            </a:extLst>
          </p:cNvPr>
          <p:cNvCxnSpPr>
            <a:cxnSpLocks/>
          </p:cNvCxnSpPr>
          <p:nvPr/>
        </p:nvCxnSpPr>
        <p:spPr>
          <a:xfrm flipH="1">
            <a:off x="923272" y="2822990"/>
            <a:ext cx="643427" cy="830195"/>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6" name="Straight Connector 75">
            <a:extLst>
              <a:ext uri="{FF2B5EF4-FFF2-40B4-BE49-F238E27FC236}">
                <a16:creationId xmlns:a16="http://schemas.microsoft.com/office/drawing/2014/main" id="{BCB4DFE6-D8DB-7C48-A3CC-B18D2711D53C}"/>
              </a:ext>
            </a:extLst>
          </p:cNvPr>
          <p:cNvCxnSpPr>
            <a:cxnSpLocks/>
          </p:cNvCxnSpPr>
          <p:nvPr/>
        </p:nvCxnSpPr>
        <p:spPr>
          <a:xfrm>
            <a:off x="923273" y="4094620"/>
            <a:ext cx="279424" cy="1138184"/>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E3375B1-4361-C244-A73F-74F0CD4AE1FD}"/>
                  </a:ext>
                </a:extLst>
              </p:cNvPr>
              <p:cNvSpPr txBox="1"/>
              <p:nvPr/>
            </p:nvSpPr>
            <p:spPr>
              <a:xfrm>
                <a:off x="328564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𝟑</m:t>
                      </m:r>
                    </m:oMath>
                  </m:oMathPara>
                </a14:m>
                <a:endParaRPr lang="en-AU" sz="1350" b="1">
                  <a:ea typeface="Cambria Math" panose="02040503050406030204" pitchFamily="18" charset="0"/>
                </a:endParaRPr>
              </a:p>
              <a:p>
                <a:endParaRPr lang="en-US" sz="1350" b="1"/>
              </a:p>
            </p:txBody>
          </p:sp>
        </mc:Choice>
        <mc:Fallback xmlns="">
          <p:sp>
            <p:nvSpPr>
              <p:cNvPr id="78" name="TextBox 77">
                <a:extLst>
                  <a:ext uri="{FF2B5EF4-FFF2-40B4-BE49-F238E27FC236}">
                    <a16:creationId xmlns:a16="http://schemas.microsoft.com/office/drawing/2014/main" id="{EE3375B1-4361-C244-A73F-74F0CD4AE1FD}"/>
                  </a:ext>
                </a:extLst>
              </p:cNvPr>
              <p:cNvSpPr txBox="1">
                <a:spLocks noRot="1" noChangeAspect="1" noMove="1" noResize="1" noEditPoints="1" noAdjustHandles="1" noChangeArrowheads="1" noChangeShapeType="1" noTextEdit="1"/>
              </p:cNvSpPr>
              <p:nvPr/>
            </p:nvSpPr>
            <p:spPr>
              <a:xfrm>
                <a:off x="3285647" y="3838740"/>
                <a:ext cx="349289" cy="507831"/>
              </a:xfrm>
              <a:prstGeom prst="rect">
                <a:avLst/>
              </a:prstGeom>
              <a:blipFill>
                <a:blip r:embed="rId7"/>
                <a:stretch>
                  <a:fillRect r="-20690"/>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D8BAE7E1-A4C8-A24F-9EE5-53057AABE746}"/>
              </a:ext>
            </a:extLst>
          </p:cNvPr>
          <p:cNvCxnSpPr/>
          <p:nvPr/>
        </p:nvCxnSpPr>
        <p:spPr>
          <a:xfrm flipH="1">
            <a:off x="3138325" y="4094619"/>
            <a:ext cx="303488" cy="1137592"/>
          </a:xfrm>
          <a:prstGeom prst="line">
            <a:avLst/>
          </a:prstGeo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43FBF40-A820-2F4F-A32E-E79E52922253}"/>
                  </a:ext>
                </a:extLst>
              </p:cNvPr>
              <p:cNvSpPr txBox="1"/>
              <p:nvPr/>
            </p:nvSpPr>
            <p:spPr>
              <a:xfrm>
                <a:off x="4290929" y="2368870"/>
                <a:ext cx="475186" cy="300082"/>
              </a:xfrm>
              <a:prstGeom prst="rect">
                <a:avLst/>
              </a:prstGeom>
              <a:noFill/>
            </p:spPr>
            <p:txBody>
              <a:bodyPr wrap="square" rtlCol="0">
                <a:spAutoFit/>
              </a:bodyPr>
              <a:lstStyle/>
              <a:p>
                <a14:m>
                  <m:oMath xmlns:m="http://schemas.openxmlformats.org/officeDocument/2006/math">
                    <m:r>
                      <a:rPr lang="en-AU" sz="1350" b="1" i="1">
                        <a:latin typeface="Cambria Math" panose="02040503050406030204" pitchFamily="18" charset="0"/>
                        <a:ea typeface="Cambria Math" panose="02040503050406030204" pitchFamily="18" charset="0"/>
                      </a:rPr>
                      <m:t>≤</m:t>
                    </m:r>
                  </m:oMath>
                </a14:m>
                <a:r>
                  <a:rPr lang="en-US" sz="1350" b="1"/>
                  <a:t> </a:t>
                </a:r>
                <a14:m>
                  <m:oMath xmlns:m="http://schemas.openxmlformats.org/officeDocument/2006/math">
                    <m:r>
                      <a:rPr lang="en-AU" sz="1350" b="1" i="1">
                        <a:latin typeface="Cambria Math" panose="02040503050406030204" pitchFamily="18" charset="0"/>
                        <a:ea typeface="Cambria Math" panose="02040503050406030204" pitchFamily="18" charset="0"/>
                      </a:rPr>
                      <m:t>𝟑</m:t>
                    </m:r>
                  </m:oMath>
                </a14:m>
                <a:r>
                  <a:rPr lang="en-US" sz="1350" b="1"/>
                  <a:t> </a:t>
                </a:r>
              </a:p>
            </p:txBody>
          </p:sp>
        </mc:Choice>
        <mc:Fallback xmlns="">
          <p:sp>
            <p:nvSpPr>
              <p:cNvPr id="80" name="TextBox 79">
                <a:extLst>
                  <a:ext uri="{FF2B5EF4-FFF2-40B4-BE49-F238E27FC236}">
                    <a16:creationId xmlns:a16="http://schemas.microsoft.com/office/drawing/2014/main" id="{643FBF40-A820-2F4F-A32E-E79E52922253}"/>
                  </a:ext>
                </a:extLst>
              </p:cNvPr>
              <p:cNvSpPr txBox="1">
                <a:spLocks noRot="1" noChangeAspect="1" noMove="1" noResize="1" noEditPoints="1" noAdjustHandles="1" noChangeArrowheads="1" noChangeShapeType="1" noTextEdit="1"/>
              </p:cNvSpPr>
              <p:nvPr/>
            </p:nvSpPr>
            <p:spPr>
              <a:xfrm>
                <a:off x="4290929" y="2368870"/>
                <a:ext cx="475186" cy="300082"/>
              </a:xfrm>
              <a:prstGeom prst="rect">
                <a:avLst/>
              </a:prstGeom>
              <a:blipFill>
                <a:blip r:embed="rId8"/>
                <a:stretch>
                  <a:fillRect/>
                </a:stretch>
              </a:blipFill>
            </p:spPr>
            <p:txBody>
              <a:bodyPr/>
              <a:lstStyle/>
              <a:p>
                <a:r>
                  <a:rPr lang="en-US">
                    <a:noFill/>
                  </a:rPr>
                  <a:t> </a:t>
                </a:r>
              </a:p>
            </p:txBody>
          </p:sp>
        </mc:Fallback>
      </mc:AlternateContent>
      <p:sp>
        <p:nvSpPr>
          <p:cNvPr id="87" name="TextBox 86">
            <a:extLst>
              <a:ext uri="{FF2B5EF4-FFF2-40B4-BE49-F238E27FC236}">
                <a16:creationId xmlns:a16="http://schemas.microsoft.com/office/drawing/2014/main" id="{914DC951-4DD4-3741-BDDE-0AFAA09E4890}"/>
              </a:ext>
            </a:extLst>
          </p:cNvPr>
          <p:cNvSpPr txBox="1"/>
          <p:nvPr/>
        </p:nvSpPr>
        <p:spPr>
          <a:xfrm>
            <a:off x="2335814" y="5232211"/>
            <a:ext cx="270422" cy="369332"/>
          </a:xfrm>
          <a:prstGeom prst="rect">
            <a:avLst/>
          </a:prstGeom>
          <a:noFill/>
        </p:spPr>
        <p:txBody>
          <a:bodyPr wrap="square" rtlCol="0">
            <a:spAutoFit/>
          </a:bodyPr>
          <a:lstStyle/>
          <a:p>
            <a:r>
              <a:rPr lang="en-US"/>
              <a:t>6</a:t>
            </a:r>
          </a:p>
        </p:txBody>
      </p:sp>
      <p:sp>
        <p:nvSpPr>
          <p:cNvPr id="84" name="TextBox 83">
            <a:extLst>
              <a:ext uri="{FF2B5EF4-FFF2-40B4-BE49-F238E27FC236}">
                <a16:creationId xmlns:a16="http://schemas.microsoft.com/office/drawing/2014/main" id="{46BC9D34-055E-2644-8464-DFAE921AB19B}"/>
              </a:ext>
            </a:extLst>
          </p:cNvPr>
          <p:cNvSpPr txBox="1"/>
          <p:nvPr/>
        </p:nvSpPr>
        <p:spPr>
          <a:xfrm>
            <a:off x="6730255" y="3797681"/>
            <a:ext cx="478479" cy="507831"/>
          </a:xfrm>
          <a:prstGeom prst="rect">
            <a:avLst/>
          </a:prstGeom>
          <a:noFill/>
        </p:spPr>
        <p:txBody>
          <a:bodyPr wrap="square" rtlCol="0">
            <a:spAutoFit/>
          </a:bodyPr>
          <a:lstStyle/>
          <a:p>
            <a:r>
              <a:rPr lang="en-AU" sz="1350" b="1">
                <a:ea typeface="Cambria Math" panose="02040503050406030204" pitchFamily="18" charset="0"/>
              </a:rPr>
              <a:t>=7</a:t>
            </a:r>
          </a:p>
          <a:p>
            <a:endParaRPr lang="en-US" sz="1350" b="1"/>
          </a:p>
        </p:txBody>
      </p:sp>
      <p:cxnSp>
        <p:nvCxnSpPr>
          <p:cNvPr id="88" name="Straight Connector 87">
            <a:extLst>
              <a:ext uri="{FF2B5EF4-FFF2-40B4-BE49-F238E27FC236}">
                <a16:creationId xmlns:a16="http://schemas.microsoft.com/office/drawing/2014/main" id="{A91ECE89-9CAE-A045-928A-FF93D61F7BA5}"/>
              </a:ext>
            </a:extLst>
          </p:cNvPr>
          <p:cNvCxnSpPr/>
          <p:nvPr/>
        </p:nvCxnSpPr>
        <p:spPr>
          <a:xfrm flipH="1">
            <a:off x="6618367" y="4066014"/>
            <a:ext cx="303488" cy="1137592"/>
          </a:xfrm>
          <a:prstGeom prst="line">
            <a:avLst/>
          </a:prstGeom>
          <a:ln/>
        </p:spPr>
        <p:style>
          <a:lnRef idx="1">
            <a:schemeClr val="accent4"/>
          </a:lnRef>
          <a:fillRef idx="0">
            <a:schemeClr val="accent4"/>
          </a:fillRef>
          <a:effectRef idx="0">
            <a:schemeClr val="accent4"/>
          </a:effectRef>
          <a:fontRef idx="minor">
            <a:schemeClr val="tx1"/>
          </a:fontRef>
        </p:style>
      </p:cxnSp>
      <p:sp>
        <p:nvSpPr>
          <p:cNvPr id="89" name="TextBox 88">
            <a:extLst>
              <a:ext uri="{FF2B5EF4-FFF2-40B4-BE49-F238E27FC236}">
                <a16:creationId xmlns:a16="http://schemas.microsoft.com/office/drawing/2014/main" id="{8749EEFA-41DE-0D46-A6D4-1BE96F837226}"/>
              </a:ext>
            </a:extLst>
          </p:cNvPr>
          <p:cNvSpPr txBox="1"/>
          <p:nvPr/>
        </p:nvSpPr>
        <p:spPr>
          <a:xfrm>
            <a:off x="7377399" y="2380989"/>
            <a:ext cx="475186" cy="300082"/>
          </a:xfrm>
          <a:prstGeom prst="rect">
            <a:avLst/>
          </a:prstGeom>
          <a:noFill/>
        </p:spPr>
        <p:txBody>
          <a:bodyPr wrap="square" rtlCol="0">
            <a:spAutoFit/>
          </a:bodyPr>
          <a:lstStyle/>
          <a:p>
            <a:r>
              <a:rPr lang="en-US" sz="1350" b="1"/>
              <a:t>= 7 </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BCA049D-50B6-3045-A35F-9BBA5CE17F3C}"/>
                  </a:ext>
                </a:extLst>
              </p:cNvPr>
              <p:cNvSpPr txBox="1"/>
              <p:nvPr/>
            </p:nvSpPr>
            <p:spPr>
              <a:xfrm>
                <a:off x="8063277" y="3838740"/>
                <a:ext cx="34928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1350" b="1" i="1">
                          <a:latin typeface="Cambria Math" panose="02040503050406030204" pitchFamily="18" charset="0"/>
                          <a:ea typeface="Cambria Math" panose="02040503050406030204" pitchFamily="18" charset="0"/>
                        </a:rPr>
                        <m:t>≥</m:t>
                      </m:r>
                      <m:r>
                        <a:rPr lang="en-AU" sz="1350" b="1" i="1">
                          <a:latin typeface="Cambria Math" panose="02040503050406030204" pitchFamily="18" charset="0"/>
                          <a:ea typeface="Cambria Math" panose="02040503050406030204" pitchFamily="18" charset="0"/>
                        </a:rPr>
                        <m:t>𝟗</m:t>
                      </m:r>
                    </m:oMath>
                  </m:oMathPara>
                </a14:m>
                <a:endParaRPr lang="en-AU" sz="1350" b="1">
                  <a:ea typeface="Cambria Math" panose="02040503050406030204" pitchFamily="18" charset="0"/>
                </a:endParaRPr>
              </a:p>
              <a:p>
                <a:endParaRPr lang="en-US" sz="1350" b="1"/>
              </a:p>
            </p:txBody>
          </p:sp>
        </mc:Choice>
        <mc:Fallback xmlns="">
          <p:sp>
            <p:nvSpPr>
              <p:cNvPr id="79" name="TextBox 78">
                <a:extLst>
                  <a:ext uri="{FF2B5EF4-FFF2-40B4-BE49-F238E27FC236}">
                    <a16:creationId xmlns:a16="http://schemas.microsoft.com/office/drawing/2014/main" id="{3BCA049D-50B6-3045-A35F-9BBA5CE17F3C}"/>
                  </a:ext>
                </a:extLst>
              </p:cNvPr>
              <p:cNvSpPr txBox="1">
                <a:spLocks noRot="1" noChangeAspect="1" noMove="1" noResize="1" noEditPoints="1" noAdjustHandles="1" noChangeArrowheads="1" noChangeShapeType="1" noTextEdit="1"/>
              </p:cNvSpPr>
              <p:nvPr/>
            </p:nvSpPr>
            <p:spPr>
              <a:xfrm>
                <a:off x="8063277" y="3838740"/>
                <a:ext cx="349289" cy="507831"/>
              </a:xfrm>
              <a:prstGeom prst="rect">
                <a:avLst/>
              </a:prstGeom>
              <a:blipFill>
                <a:blip r:embed="rId9"/>
                <a:stretch>
                  <a:fillRect r="-21429"/>
                </a:stretch>
              </a:blipFill>
            </p:spPr>
            <p:txBody>
              <a:bodyPr/>
              <a:lstStyle/>
              <a:p>
                <a:r>
                  <a:rPr lang="en-US">
                    <a:noFill/>
                  </a:rPr>
                  <a:t> </a:t>
                </a:r>
              </a:p>
            </p:txBody>
          </p:sp>
        </mc:Fallback>
      </mc:AlternateContent>
      <p:sp>
        <p:nvSpPr>
          <p:cNvPr id="96" name="Content Placeholder 2">
            <a:extLst>
              <a:ext uri="{FF2B5EF4-FFF2-40B4-BE49-F238E27FC236}">
                <a16:creationId xmlns:a16="http://schemas.microsoft.com/office/drawing/2014/main" id="{CBE09EDC-9E75-9649-87C7-116FCDA4E7A5}"/>
              </a:ext>
            </a:extLst>
          </p:cNvPr>
          <p:cNvSpPr>
            <a:spLocks noGrp="1"/>
          </p:cNvSpPr>
          <p:nvPr>
            <p:ph idx="1"/>
          </p:nvPr>
        </p:nvSpPr>
        <p:spPr>
          <a:xfrm>
            <a:off x="57691" y="45102"/>
            <a:ext cx="4626099" cy="1078330"/>
          </a:xfrm>
        </p:spPr>
        <p:txBody>
          <a:bodyPr>
            <a:normAutofit/>
          </a:bodyPr>
          <a:lstStyle/>
          <a:p>
            <a:pPr marL="0" indent="0">
              <a:buNone/>
            </a:pPr>
            <a:r>
              <a:rPr lang="en-US" sz="1400" dirty="0"/>
              <a:t>path we are currently exploring</a:t>
            </a:r>
          </a:p>
          <a:p>
            <a:pPr marL="0" indent="0">
              <a:buNone/>
            </a:pPr>
            <a:r>
              <a:rPr lang="en-US" sz="1400" dirty="0"/>
              <a:t>path to currently best-known solution</a:t>
            </a:r>
          </a:p>
          <a:p>
            <a:pPr marL="0" indent="0">
              <a:buNone/>
            </a:pPr>
            <a:r>
              <a:rPr lang="en-US" sz="1400" dirty="0"/>
              <a:t>explored but not the best path</a:t>
            </a:r>
          </a:p>
          <a:p>
            <a:pPr marL="0" indent="0">
              <a:buNone/>
            </a:pPr>
            <a:r>
              <a:rPr lang="en-US" sz="1400" dirty="0"/>
              <a:t>pruned (not explored) branches</a:t>
            </a:r>
          </a:p>
        </p:txBody>
      </p:sp>
      <p:cxnSp>
        <p:nvCxnSpPr>
          <p:cNvPr id="97" name="Straight Connector 96">
            <a:extLst>
              <a:ext uri="{FF2B5EF4-FFF2-40B4-BE49-F238E27FC236}">
                <a16:creationId xmlns:a16="http://schemas.microsoft.com/office/drawing/2014/main" id="{D418B896-E29A-AC4E-8D98-574BB637AB35}"/>
              </a:ext>
            </a:extLst>
          </p:cNvPr>
          <p:cNvCxnSpPr>
            <a:cxnSpLocks/>
          </p:cNvCxnSpPr>
          <p:nvPr/>
        </p:nvCxnSpPr>
        <p:spPr>
          <a:xfrm flipH="1">
            <a:off x="3442488" y="179055"/>
            <a:ext cx="987302" cy="0"/>
          </a:xfrm>
          <a:prstGeom prst="line">
            <a:avLst/>
          </a:prstGeom>
          <a:ln w="76200">
            <a:solidFill>
              <a:schemeClr val="accent2"/>
            </a:solidFill>
          </a:ln>
          <a:effectLst/>
        </p:spPr>
        <p:style>
          <a:lnRef idx="3">
            <a:schemeClr val="accent6"/>
          </a:lnRef>
          <a:fillRef idx="0">
            <a:schemeClr val="accent6"/>
          </a:fillRef>
          <a:effectRef idx="2">
            <a:schemeClr val="accent6"/>
          </a:effectRef>
          <a:fontRef idx="minor">
            <a:schemeClr val="tx1"/>
          </a:fontRef>
        </p:style>
      </p:cxnSp>
      <p:cxnSp>
        <p:nvCxnSpPr>
          <p:cNvPr id="98" name="Straight Connector 97">
            <a:extLst>
              <a:ext uri="{FF2B5EF4-FFF2-40B4-BE49-F238E27FC236}">
                <a16:creationId xmlns:a16="http://schemas.microsoft.com/office/drawing/2014/main" id="{B6A38222-1743-C940-972D-F5471B707B93}"/>
              </a:ext>
            </a:extLst>
          </p:cNvPr>
          <p:cNvCxnSpPr>
            <a:cxnSpLocks/>
          </p:cNvCxnSpPr>
          <p:nvPr/>
        </p:nvCxnSpPr>
        <p:spPr>
          <a:xfrm flipH="1">
            <a:off x="3442488" y="430615"/>
            <a:ext cx="987302" cy="0"/>
          </a:xfrm>
          <a:prstGeom prst="line">
            <a:avLst/>
          </a:prstGeom>
          <a:ln w="76200"/>
          <a:effectLst/>
        </p:spPr>
        <p:style>
          <a:lnRef idx="3">
            <a:schemeClr val="accent5"/>
          </a:lnRef>
          <a:fillRef idx="0">
            <a:schemeClr val="accent5"/>
          </a:fillRef>
          <a:effectRef idx="2">
            <a:schemeClr val="accent5"/>
          </a:effectRef>
          <a:fontRef idx="minor">
            <a:schemeClr val="tx1"/>
          </a:fontRef>
        </p:style>
      </p:cxnSp>
      <p:cxnSp>
        <p:nvCxnSpPr>
          <p:cNvPr id="100" name="Straight Connector 99">
            <a:extLst>
              <a:ext uri="{FF2B5EF4-FFF2-40B4-BE49-F238E27FC236}">
                <a16:creationId xmlns:a16="http://schemas.microsoft.com/office/drawing/2014/main" id="{86A3E526-2016-C048-AA54-C03B67BC9039}"/>
              </a:ext>
            </a:extLst>
          </p:cNvPr>
          <p:cNvCxnSpPr>
            <a:cxnSpLocks/>
          </p:cNvCxnSpPr>
          <p:nvPr/>
        </p:nvCxnSpPr>
        <p:spPr>
          <a:xfrm flipH="1">
            <a:off x="3442488" y="722376"/>
            <a:ext cx="987302"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01" name="Straight Connector 100">
            <a:extLst>
              <a:ext uri="{FF2B5EF4-FFF2-40B4-BE49-F238E27FC236}">
                <a16:creationId xmlns:a16="http://schemas.microsoft.com/office/drawing/2014/main" id="{64B7AFBE-D125-8A4A-95B8-ED11B1001AEA}"/>
              </a:ext>
            </a:extLst>
          </p:cNvPr>
          <p:cNvCxnSpPr>
            <a:cxnSpLocks/>
          </p:cNvCxnSpPr>
          <p:nvPr/>
        </p:nvCxnSpPr>
        <p:spPr>
          <a:xfrm>
            <a:off x="3442488" y="987604"/>
            <a:ext cx="942471"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5366FC42-CF00-3B40-A7A3-F9D036D36A0A}"/>
                  </a:ext>
                </a:extLst>
              </p14:cNvPr>
              <p14:cNvContentPartPr/>
              <p14:nvPr/>
            </p14:nvContentPartPr>
            <p14:xfrm>
              <a:off x="4146480" y="1065960"/>
              <a:ext cx="4039560" cy="4717080"/>
            </p14:xfrm>
          </p:contentPart>
        </mc:Choice>
        <mc:Fallback xmlns="">
          <p:pic>
            <p:nvPicPr>
              <p:cNvPr id="2" name="Ink 1">
                <a:extLst>
                  <a:ext uri="{FF2B5EF4-FFF2-40B4-BE49-F238E27FC236}">
                    <a16:creationId xmlns:a16="http://schemas.microsoft.com/office/drawing/2014/main" id="{5366FC42-CF00-3B40-A7A3-F9D036D36A0A}"/>
                  </a:ext>
                </a:extLst>
              </p:cNvPr>
              <p:cNvPicPr/>
              <p:nvPr/>
            </p:nvPicPr>
            <p:blipFill>
              <a:blip r:embed="rId11"/>
              <a:stretch>
                <a:fillRect/>
              </a:stretch>
            </p:blipFill>
            <p:spPr>
              <a:xfrm>
                <a:off x="4137120" y="1056600"/>
                <a:ext cx="4058280" cy="4735800"/>
              </a:xfrm>
              <a:prstGeom prst="rect">
                <a:avLst/>
              </a:prstGeom>
            </p:spPr>
          </p:pic>
        </mc:Fallback>
      </mc:AlternateContent>
    </p:spTree>
    <p:extLst>
      <p:ext uri="{BB962C8B-B14F-4D97-AF65-F5344CB8AC3E}">
        <p14:creationId xmlns:p14="http://schemas.microsoft.com/office/powerpoint/2010/main" val="557652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CCF1-FEFA-354B-BFFD-E25204B3BC6C}"/>
              </a:ext>
            </a:extLst>
          </p:cNvPr>
          <p:cNvSpPr>
            <a:spLocks noGrp="1"/>
          </p:cNvSpPr>
          <p:nvPr>
            <p:ph type="title"/>
          </p:nvPr>
        </p:nvSpPr>
        <p:spPr/>
        <p:txBody>
          <a:bodyPr/>
          <a:lstStyle/>
          <a:p>
            <a:r>
              <a:rPr lang="en-US"/>
              <a:t>Why “Alpha-beta”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1C041C-F0E4-7B46-9C7A-CCA16155D53B}"/>
                  </a:ext>
                </a:extLst>
              </p:cNvPr>
              <p:cNvSpPr>
                <a:spLocks noGrp="1"/>
              </p:cNvSpPr>
              <p:nvPr>
                <p:ph idx="1"/>
              </p:nvPr>
            </p:nvSpPr>
            <p:spPr/>
            <p:txBody>
              <a:bodyPr>
                <a:normAutofit/>
              </a:bodyPr>
              <a:lstStyle/>
              <a:p>
                <a:r>
                  <a:rPr lang="en-AU" sz="2000" dirty="0"/>
                  <a:t>Any new node is considered as a game-state of a potential solution only if the following equation holds</a:t>
                </a:r>
              </a:p>
              <a:p>
                <a:pPr marL="0" indent="0" algn="ctr">
                  <a:buNone/>
                </a:pPr>
                <a14:m>
                  <m:oMathPara xmlns:m="http://schemas.openxmlformats.org/officeDocument/2006/math">
                    <m:oMathParaPr>
                      <m:jc m:val="centerGroup"/>
                    </m:oMathParaPr>
                    <m:oMath xmlns:m="http://schemas.openxmlformats.org/officeDocument/2006/math">
                      <m:r>
                        <m:rPr>
                          <m:sty m:val="p"/>
                        </m:rPr>
                        <a:rPr lang="el-GR" sz="2000" i="1">
                          <a:latin typeface="Cambria Math" panose="02040503050406030204" pitchFamily="18" charset="0"/>
                          <a:ea typeface="Cambria Math" panose="02040503050406030204" pitchFamily="18" charset="0"/>
                        </a:rPr>
                        <m:t>α</m:t>
                      </m:r>
                      <m:r>
                        <a:rPr lang="el-GR" sz="2000" i="1">
                          <a:latin typeface="Cambria Math" panose="02040503050406030204" pitchFamily="18" charset="0"/>
                          <a:ea typeface="Cambria Math" panose="02040503050406030204" pitchFamily="18" charset="0"/>
                        </a:rPr>
                        <m:t>≤</m:t>
                      </m:r>
                      <m:r>
                        <a:rPr lang="en-AU" sz="2000" b="0" i="1">
                          <a:latin typeface="Cambria Math" panose="02040503050406030204" pitchFamily="18" charset="0"/>
                          <a:ea typeface="Cambria Math" panose="02040503050406030204" pitchFamily="18" charset="0"/>
                        </a:rPr>
                        <m:t>𝑣</m:t>
                      </m:r>
                      <m:r>
                        <a:rPr lang="el-GR" sz="2000" i="1">
                          <a:latin typeface="Cambria Math" panose="02040503050406030204" pitchFamily="18" charset="0"/>
                          <a:ea typeface="Cambria Math" panose="02040503050406030204" pitchFamily="18" charset="0"/>
                        </a:rPr>
                        <m:t>≤</m:t>
                      </m:r>
                      <m:r>
                        <a:rPr lang="el-GR" sz="2000" i="1">
                          <a:latin typeface="Cambria Math" panose="02040503050406030204" pitchFamily="18" charset="0"/>
                          <a:ea typeface="Cambria Math" panose="02040503050406030204" pitchFamily="18" charset="0"/>
                        </a:rPr>
                        <m:t>𝛽</m:t>
                      </m:r>
                    </m:oMath>
                  </m:oMathPara>
                </a14:m>
                <a:endParaRPr lang="en-AU" sz="2000" b="1" dirty="0"/>
              </a:p>
              <a:p>
                <a:pPr marL="0" indent="0">
                  <a:buNone/>
                </a:pPr>
                <a:r>
                  <a:rPr lang="en-AU" sz="2000" dirty="0"/>
                  <a:t>where</a:t>
                </a:r>
                <a:r>
                  <a:rPr lang="en-AU" sz="2000" b="1" dirty="0"/>
                  <a:t> </a:t>
                </a:r>
                <a14:m>
                  <m:oMath xmlns:m="http://schemas.openxmlformats.org/officeDocument/2006/math">
                    <m:r>
                      <a:rPr lang="en-AU" sz="2000">
                        <a:latin typeface="Cambria Math" panose="02040503050406030204" pitchFamily="18" charset="0"/>
                      </a:rPr>
                      <m:t>𝑣</m:t>
                    </m:r>
                    <m:r>
                      <a:rPr lang="en-AU" sz="2000">
                        <a:latin typeface="Cambria Math" panose="02040503050406030204" pitchFamily="18" charset="0"/>
                      </a:rPr>
                      <m:t> </m:t>
                    </m:r>
                  </m:oMath>
                </a14:m>
                <a:r>
                  <a:rPr lang="en-AU" sz="2000" dirty="0"/>
                  <a:t>is the current (estimate of the) value of the node.</a:t>
                </a:r>
              </a:p>
              <a:p>
                <a:pPr marL="0" indent="0">
                  <a:buNone/>
                </a:pPr>
                <a14:m>
                  <m:oMath xmlns:m="http://schemas.openxmlformats.org/officeDocument/2006/math">
                    <m:r>
                      <a:rPr lang="en-US" sz="2000" i="1">
                        <a:latin typeface="Cambria Math" panose="02040503050406030204" pitchFamily="18" charset="0"/>
                      </a:rPr>
                      <m:t>𝛼</m:t>
                    </m:r>
                  </m:oMath>
                </a14:m>
                <a:r>
                  <a:rPr lang="en-AU" sz="2000" b="1" dirty="0"/>
                  <a:t> </a:t>
                </a:r>
                <a:r>
                  <a:rPr lang="en-AU" sz="2000" dirty="0"/>
                  <a:t>is the worst possible move</a:t>
                </a:r>
                <a:r>
                  <a:rPr lang="en-AU" sz="2000" b="1" dirty="0"/>
                  <a:t> </a:t>
                </a:r>
              </a:p>
              <a:p>
                <a:pPr marL="0" indent="0">
                  <a:buNone/>
                </a:pPr>
                <a14:m>
                  <m:oMath xmlns:m="http://schemas.openxmlformats.org/officeDocument/2006/math">
                    <m:r>
                      <a:rPr lang="en-US" sz="2000" i="1">
                        <a:latin typeface="Cambria Math" panose="02040503050406030204" pitchFamily="18" charset="0"/>
                      </a:rPr>
                      <m:t>𝛽</m:t>
                    </m:r>
                  </m:oMath>
                </a14:m>
                <a:r>
                  <a:rPr lang="en-AU" sz="2000" b="1" dirty="0"/>
                  <a:t> </a:t>
                </a:r>
                <a:r>
                  <a:rPr lang="en-AU" sz="2000" dirty="0"/>
                  <a:t>is the best possible move</a:t>
                </a:r>
                <a:r>
                  <a:rPr lang="en-AU" sz="2000" b="1" dirty="0"/>
                  <a:t> </a:t>
                </a:r>
                <a:endParaRPr lang="en-AU" sz="2000" dirty="0"/>
              </a:p>
              <a:p>
                <a:pPr marL="0" indent="0">
                  <a:buNone/>
                </a:pPr>
                <a:r>
                  <a:rPr lang="en-AU" sz="2000" dirty="0"/>
                  <a:t>Therefore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α</m:t>
                    </m:r>
                    <m:r>
                      <a:rPr lang="el-GR" sz="2000" i="1">
                        <a:latin typeface="Cambria Math" panose="02040503050406030204" pitchFamily="18" charset="0"/>
                        <a:ea typeface="Cambria Math" panose="02040503050406030204" pitchFamily="18" charset="0"/>
                      </a:rPr>
                      <m:t>≤</m:t>
                    </m:r>
                    <m:r>
                      <a:rPr lang="el-GR" sz="2000" i="1">
                        <a:latin typeface="Cambria Math" panose="02040503050406030204" pitchFamily="18" charset="0"/>
                        <a:ea typeface="Cambria Math" panose="02040503050406030204" pitchFamily="18" charset="0"/>
                      </a:rPr>
                      <m:t>𝛽</m:t>
                    </m:r>
                  </m:oMath>
                </a14:m>
                <a:endParaRPr lang="en-AU" sz="2000" b="1" dirty="0"/>
              </a:p>
              <a:p>
                <a:pPr marL="0" indent="0">
                  <a:buNone/>
                </a:pPr>
                <a:endParaRPr lang="en-AU" sz="2000" b="1" dirty="0"/>
              </a:p>
              <a:p>
                <a:pPr marL="0" indent="0">
                  <a:buNone/>
                </a:pPr>
                <a:endParaRPr lang="en-AU" sz="2000" b="1" dirty="0"/>
              </a:p>
              <a:p>
                <a:pPr marL="0" indent="0">
                  <a:buNone/>
                </a:pPr>
                <a:br>
                  <a:rPr lang="en-AU" sz="2000" dirty="0"/>
                </a:br>
                <a:endParaRPr lang="en-AU" sz="2000" dirty="0"/>
              </a:p>
              <a:p>
                <a:pPr marL="0" indent="0">
                  <a:buNone/>
                </a:pPr>
                <a:endParaRPr lang="en-AU" sz="2000" dirty="0"/>
              </a:p>
            </p:txBody>
          </p:sp>
        </mc:Choice>
        <mc:Fallback xmlns="">
          <p:sp>
            <p:nvSpPr>
              <p:cNvPr id="3" name="Content Placeholder 2">
                <a:extLst>
                  <a:ext uri="{FF2B5EF4-FFF2-40B4-BE49-F238E27FC236}">
                    <a16:creationId xmlns:a16="http://schemas.microsoft.com/office/drawing/2014/main" id="{991C041C-F0E4-7B46-9C7A-CCA16155D53B}"/>
                  </a:ext>
                </a:extLst>
              </p:cNvPr>
              <p:cNvSpPr>
                <a:spLocks noGrp="1" noRot="1" noChangeAspect="1" noMove="1" noResize="1" noEditPoints="1" noAdjustHandles="1" noChangeArrowheads="1" noChangeShapeType="1" noTextEdit="1"/>
              </p:cNvSpPr>
              <p:nvPr>
                <p:ph idx="1"/>
              </p:nvPr>
            </p:nvSpPr>
            <p:spPr>
              <a:blipFill>
                <a:blip r:embed="rId3"/>
                <a:stretch>
                  <a:fillRect l="-733" t="-723" r="-1026"/>
                </a:stretch>
              </a:blipFill>
            </p:spPr>
            <p:txBody>
              <a:bodyPr/>
              <a:lstStyle/>
              <a:p>
                <a:r>
                  <a:rPr lang="en-US">
                    <a:noFill/>
                  </a:rPr>
                  <a:t> </a:t>
                </a:r>
              </a:p>
            </p:txBody>
          </p:sp>
        </mc:Fallback>
      </mc:AlternateContent>
    </p:spTree>
    <p:extLst>
      <p:ext uri="{BB962C8B-B14F-4D97-AF65-F5344CB8AC3E}">
        <p14:creationId xmlns:p14="http://schemas.microsoft.com/office/powerpoint/2010/main" val="301403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81D9-4287-4E49-917A-642E081F45D8}"/>
              </a:ext>
            </a:extLst>
          </p:cNvPr>
          <p:cNvSpPr>
            <a:spLocks noGrp="1"/>
          </p:cNvSpPr>
          <p:nvPr>
            <p:ph type="title"/>
          </p:nvPr>
        </p:nvSpPr>
        <p:spPr/>
        <p:txBody>
          <a:bodyPr/>
          <a:lstStyle/>
          <a:p>
            <a:r>
              <a:rPr lang="en-US" dirty="0"/>
              <a:t>Trade-off criteria for deciding a heuristic</a:t>
            </a:r>
          </a:p>
        </p:txBody>
      </p:sp>
      <p:sp>
        <p:nvSpPr>
          <p:cNvPr id="3" name="Content Placeholder 2">
            <a:extLst>
              <a:ext uri="{FF2B5EF4-FFF2-40B4-BE49-F238E27FC236}">
                <a16:creationId xmlns:a16="http://schemas.microsoft.com/office/drawing/2014/main" id="{29318C83-1EB7-BD43-9125-E6790D54A65A}"/>
              </a:ext>
            </a:extLst>
          </p:cNvPr>
          <p:cNvSpPr>
            <a:spLocks noGrp="1"/>
          </p:cNvSpPr>
          <p:nvPr>
            <p:ph idx="1"/>
          </p:nvPr>
        </p:nvSpPr>
        <p:spPr/>
        <p:txBody>
          <a:bodyPr>
            <a:normAutofit/>
          </a:bodyPr>
          <a:lstStyle/>
          <a:p>
            <a:r>
              <a:rPr lang="en-US" sz="2000" dirty="0"/>
              <a:t>When several solutions exist for a given problem</a:t>
            </a:r>
            <a:endParaRPr lang="en-US" sz="2000" i="1" dirty="0"/>
          </a:p>
          <a:p>
            <a:pPr lvl="1"/>
            <a:r>
              <a:rPr lang="en-US" sz="2000" i="1" dirty="0"/>
              <a:t>Optimality</a:t>
            </a:r>
            <a:r>
              <a:rPr lang="en-US" sz="2000" b="1" dirty="0"/>
              <a:t>:</a:t>
            </a:r>
            <a:r>
              <a:rPr lang="en-US" sz="2000" dirty="0"/>
              <a:t> </a:t>
            </a:r>
          </a:p>
          <a:p>
            <a:pPr lvl="2"/>
            <a:r>
              <a:rPr lang="en-US" sz="1800" dirty="0"/>
              <a:t>Does the heuristic guarantee that the best solution will be found? </a:t>
            </a:r>
          </a:p>
          <a:p>
            <a:pPr lvl="2"/>
            <a:r>
              <a:rPr lang="en-US" sz="1800" dirty="0"/>
              <a:t>Is it necessary to find the best solution?</a:t>
            </a:r>
          </a:p>
          <a:p>
            <a:pPr lvl="1"/>
            <a:r>
              <a:rPr lang="en-US" sz="2000" i="1" dirty="0"/>
              <a:t>Completeness</a:t>
            </a:r>
            <a:r>
              <a:rPr lang="en-US" sz="2000" b="1" dirty="0"/>
              <a:t>:</a:t>
            </a:r>
            <a:r>
              <a:rPr lang="en-US" sz="2000" dirty="0"/>
              <a:t> </a:t>
            </a:r>
          </a:p>
          <a:p>
            <a:pPr lvl="2"/>
            <a:r>
              <a:rPr lang="en-US" sz="1800" dirty="0"/>
              <a:t>Can the heuristic find them all? </a:t>
            </a:r>
          </a:p>
          <a:p>
            <a:pPr lvl="2"/>
            <a:r>
              <a:rPr lang="en-US" sz="1800" dirty="0"/>
              <a:t>Do we need all solutions? </a:t>
            </a:r>
          </a:p>
          <a:p>
            <a:pPr lvl="2"/>
            <a:r>
              <a:rPr lang="en-US" sz="1800" dirty="0"/>
              <a:t>Many heuristics are only meant to find one solution.</a:t>
            </a:r>
          </a:p>
          <a:p>
            <a:r>
              <a:rPr lang="en-US" sz="2000" i="1" dirty="0"/>
              <a:t>Accuracy and precision</a:t>
            </a:r>
            <a:r>
              <a:rPr lang="en-US" sz="2000" b="1" dirty="0"/>
              <a:t>:</a:t>
            </a:r>
            <a:r>
              <a:rPr lang="en-US" sz="2000" dirty="0"/>
              <a:t> </a:t>
            </a:r>
          </a:p>
          <a:p>
            <a:pPr lvl="2"/>
            <a:r>
              <a:rPr lang="en-US" sz="1800" dirty="0"/>
              <a:t>Can the heuristic provide a confidence interval (how certain are we) for the purported solution? </a:t>
            </a:r>
          </a:p>
          <a:p>
            <a:r>
              <a:rPr lang="en-US" sz="2000" i="1" dirty="0"/>
              <a:t>Execution time</a:t>
            </a:r>
            <a:r>
              <a:rPr lang="en-US" sz="2000" dirty="0"/>
              <a:t>: </a:t>
            </a:r>
          </a:p>
          <a:p>
            <a:pPr lvl="1"/>
            <a:r>
              <a:rPr lang="en-US" sz="1800" dirty="0"/>
              <a:t>Is this the best-known heuristic for solving this type of problem?</a:t>
            </a:r>
          </a:p>
          <a:p>
            <a:pPr lvl="1"/>
            <a:r>
              <a:rPr lang="en-US" sz="1800" dirty="0"/>
              <a:t>How quickly we converge to a solution? Some heuristics are only marginally quicker than classic methods.</a:t>
            </a:r>
          </a:p>
          <a:p>
            <a:endParaRPr lang="en-US" sz="2000" dirty="0"/>
          </a:p>
        </p:txBody>
      </p:sp>
      <p:sp>
        <p:nvSpPr>
          <p:cNvPr id="4" name="Slide Number Placeholder 3">
            <a:extLst>
              <a:ext uri="{FF2B5EF4-FFF2-40B4-BE49-F238E27FC236}">
                <a16:creationId xmlns:a16="http://schemas.microsoft.com/office/drawing/2014/main" id="{4B5B9EB4-C15D-BB43-990C-4F0D0AEEEFA7}"/>
              </a:ext>
            </a:extLst>
          </p:cNvPr>
          <p:cNvSpPr>
            <a:spLocks noGrp="1"/>
          </p:cNvSpPr>
          <p:nvPr>
            <p:ph type="sldNum" sz="quarter" idx="12"/>
          </p:nvPr>
        </p:nvSpPr>
        <p:spPr/>
        <p:txBody>
          <a:bodyPr/>
          <a:lstStyle/>
          <a:p>
            <a:fld id="{C584CDA4-B2C2-C244-9F85-471ABA281F4B}" type="slidenum">
              <a:rPr lang="en-US" smtClean="0"/>
              <a:t>4</a:t>
            </a:fld>
            <a:endParaRPr lang="en-US"/>
          </a:p>
        </p:txBody>
      </p:sp>
    </p:spTree>
    <p:extLst>
      <p:ext uri="{BB962C8B-B14F-4D97-AF65-F5344CB8AC3E}">
        <p14:creationId xmlns:p14="http://schemas.microsoft.com/office/powerpoint/2010/main" val="264401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CA6413-79CA-E642-8D26-C74EFAEFB108}"/>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A454BD9-A6E3-6246-9629-4077D225DE90}"/>
                  </a:ext>
                </a:extLst>
              </p:cNvPr>
              <p:cNvSpPr txBox="1"/>
              <p:nvPr/>
            </p:nvSpPr>
            <p:spPr>
              <a:xfrm>
                <a:off x="3567076" y="659234"/>
                <a:ext cx="2030536"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2100" dirty="0"/>
              </a:p>
            </p:txBody>
          </p:sp>
        </mc:Choice>
        <mc:Fallback xmlns="">
          <p:sp>
            <p:nvSpPr>
              <p:cNvPr id="20" name="TextBox 19">
                <a:extLst>
                  <a:ext uri="{FF2B5EF4-FFF2-40B4-BE49-F238E27FC236}">
                    <a16:creationId xmlns:a16="http://schemas.microsoft.com/office/drawing/2014/main" id="{DA454BD9-A6E3-6246-9629-4077D225DE90}"/>
                  </a:ext>
                </a:extLst>
              </p:cNvPr>
              <p:cNvSpPr txBox="1">
                <a:spLocks noRot="1" noChangeAspect="1" noMove="1" noResize="1" noEditPoints="1" noAdjustHandles="1" noChangeArrowheads="1" noChangeShapeType="1" noTextEdit="1"/>
              </p:cNvSpPr>
              <p:nvPr/>
            </p:nvSpPr>
            <p:spPr>
              <a:xfrm>
                <a:off x="3567076" y="659234"/>
                <a:ext cx="2030536" cy="415498"/>
              </a:xfrm>
              <a:prstGeom prst="rect">
                <a:avLst/>
              </a:prstGeom>
              <a:blipFill>
                <a:blip r:embed="rId3"/>
                <a:stretch>
                  <a:fillRect l="-124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4CBC849-3328-5146-ADC8-63544263B5DF}"/>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3" name="Rectangle 2">
                <a:extLst>
                  <a:ext uri="{FF2B5EF4-FFF2-40B4-BE49-F238E27FC236}">
                    <a16:creationId xmlns:a16="http://schemas.microsoft.com/office/drawing/2014/main" id="{34CBC849-3328-5146-ADC8-63544263B5DF}"/>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4"/>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3002636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94D9FD-8DD0-2E44-BEC7-D0EA865AA0ED}"/>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17" name="Rectangle 16">
            <a:extLst>
              <a:ext uri="{FF2B5EF4-FFF2-40B4-BE49-F238E27FC236}">
                <a16:creationId xmlns:a16="http://schemas.microsoft.com/office/drawing/2014/main" id="{72243A46-305A-9A47-90D1-6131EABEE54E}"/>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34B3575-F836-8F44-B8E1-832983D07788}"/>
                  </a:ext>
                </a:extLst>
              </p:cNvPr>
              <p:cNvSpPr txBox="1"/>
              <p:nvPr/>
            </p:nvSpPr>
            <p:spPr>
              <a:xfrm>
                <a:off x="3567076" y="659234"/>
                <a:ext cx="2030536"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2100" dirty="0"/>
              </a:p>
            </p:txBody>
          </p:sp>
        </mc:Choice>
        <mc:Fallback xmlns="">
          <p:sp>
            <p:nvSpPr>
              <p:cNvPr id="20" name="TextBox 19">
                <a:extLst>
                  <a:ext uri="{FF2B5EF4-FFF2-40B4-BE49-F238E27FC236}">
                    <a16:creationId xmlns:a16="http://schemas.microsoft.com/office/drawing/2014/main" id="{C34B3575-F836-8F44-B8E1-832983D07788}"/>
                  </a:ext>
                </a:extLst>
              </p:cNvPr>
              <p:cNvSpPr txBox="1">
                <a:spLocks noRot="1" noChangeAspect="1" noMove="1" noResize="1" noEditPoints="1" noAdjustHandles="1" noChangeArrowheads="1" noChangeShapeType="1" noTextEdit="1"/>
              </p:cNvSpPr>
              <p:nvPr/>
            </p:nvSpPr>
            <p:spPr>
              <a:xfrm>
                <a:off x="3567076" y="659234"/>
                <a:ext cx="2030536" cy="415498"/>
              </a:xfrm>
              <a:prstGeom prst="rect">
                <a:avLst/>
              </a:prstGeom>
              <a:blipFill>
                <a:blip r:embed="rId3"/>
                <a:stretch>
                  <a:fillRect l="-124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BF25FF8-961D-A14C-88D3-DEC6C379C4FB}"/>
                  </a:ext>
                </a:extLst>
              </p:cNvPr>
              <p:cNvSpPr txBox="1"/>
              <p:nvPr/>
            </p:nvSpPr>
            <p:spPr>
              <a:xfrm>
                <a:off x="-1" y="1965657"/>
                <a:ext cx="2292422"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21" name="TextBox 20">
                <a:extLst>
                  <a:ext uri="{FF2B5EF4-FFF2-40B4-BE49-F238E27FC236}">
                    <a16:creationId xmlns:a16="http://schemas.microsoft.com/office/drawing/2014/main" id="{1BF25FF8-961D-A14C-88D3-DEC6C379C4FB}"/>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4"/>
                <a:stretch>
                  <a:fillRect l="-1657"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1EFA17B9-87D6-E242-A38F-B6D4D70B3D35}"/>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22" name="Rectangle 21">
                <a:extLst>
                  <a:ext uri="{FF2B5EF4-FFF2-40B4-BE49-F238E27FC236}">
                    <a16:creationId xmlns:a16="http://schemas.microsoft.com/office/drawing/2014/main" id="{1EFA17B9-87D6-E242-A38F-B6D4D70B3D35}"/>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5"/>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4235881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250068-F959-F949-98DD-4CD51B2DCE4E}"/>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16" name="Rectangle 15">
            <a:extLst>
              <a:ext uri="{FF2B5EF4-FFF2-40B4-BE49-F238E27FC236}">
                <a16:creationId xmlns:a16="http://schemas.microsoft.com/office/drawing/2014/main" id="{094A8AAF-E5D3-6742-9EA5-DC5B582B5EC0}"/>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2496453-B409-084F-B1C8-94D2697943C7}"/>
                  </a:ext>
                </a:extLst>
              </p:cNvPr>
              <p:cNvSpPr txBox="1"/>
              <p:nvPr/>
            </p:nvSpPr>
            <p:spPr>
              <a:xfrm>
                <a:off x="3567076" y="659234"/>
                <a:ext cx="2030536"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2100" dirty="0"/>
              </a:p>
            </p:txBody>
          </p:sp>
        </mc:Choice>
        <mc:Fallback xmlns="">
          <p:sp>
            <p:nvSpPr>
              <p:cNvPr id="2" name="TextBox 1">
                <a:extLst>
                  <a:ext uri="{FF2B5EF4-FFF2-40B4-BE49-F238E27FC236}">
                    <a16:creationId xmlns:a16="http://schemas.microsoft.com/office/drawing/2014/main" id="{12496453-B409-084F-B1C8-94D2697943C7}"/>
                  </a:ext>
                </a:extLst>
              </p:cNvPr>
              <p:cNvSpPr txBox="1">
                <a:spLocks noRot="1" noChangeAspect="1" noMove="1" noResize="1" noEditPoints="1" noAdjustHandles="1" noChangeArrowheads="1" noChangeShapeType="1" noTextEdit="1"/>
              </p:cNvSpPr>
              <p:nvPr/>
            </p:nvSpPr>
            <p:spPr>
              <a:xfrm>
                <a:off x="3567076" y="659234"/>
                <a:ext cx="2030536" cy="415498"/>
              </a:xfrm>
              <a:prstGeom prst="rect">
                <a:avLst/>
              </a:prstGeom>
              <a:blipFill>
                <a:blip r:embed="rId3"/>
                <a:stretch>
                  <a:fillRect l="-1242" b="-17647"/>
                </a:stretch>
              </a:blipFill>
            </p:spPr>
            <p:txBody>
              <a:bodyPr/>
              <a:lstStyle/>
              <a:p>
                <a:r>
                  <a:rPr lang="en-US">
                    <a:noFill/>
                  </a:rPr>
                  <a:t> </a:t>
                </a:r>
              </a:p>
            </p:txBody>
          </p:sp>
        </mc:Fallback>
      </mc:AlternateContent>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905EE4-85EE-C245-9B1A-CAECF6F7832E}"/>
                  </a:ext>
                </a:extLst>
              </p:cNvPr>
              <p:cNvSpPr txBox="1"/>
              <p:nvPr/>
            </p:nvSpPr>
            <p:spPr>
              <a:xfrm>
                <a:off x="-1" y="1965657"/>
                <a:ext cx="2292422"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8" name="TextBox 7">
                <a:extLst>
                  <a:ext uri="{FF2B5EF4-FFF2-40B4-BE49-F238E27FC236}">
                    <a16:creationId xmlns:a16="http://schemas.microsoft.com/office/drawing/2014/main" id="{A0905EE4-85EE-C245-9B1A-CAECF6F7832E}"/>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4"/>
                <a:stretch>
                  <a:fillRect l="-1657" b="-17647"/>
                </a:stretch>
              </a:blipFill>
            </p:spPr>
            <p:txBody>
              <a:bodyPr/>
              <a:lstStyle/>
              <a:p>
                <a:r>
                  <a:rPr lang="en-US">
                    <a:noFill/>
                  </a:rPr>
                  <a:t> </a:t>
                </a:r>
              </a:p>
            </p:txBody>
          </p:sp>
        </mc:Fallback>
      </mc:AlternateContent>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99ADEE6-A29E-DF4E-BB3A-4D64C9AFCE63}"/>
                  </a:ext>
                </a:extLst>
              </p:cNvPr>
              <p:cNvSpPr txBox="1"/>
              <p:nvPr/>
            </p:nvSpPr>
            <p:spPr>
              <a:xfrm>
                <a:off x="214" y="3238087"/>
                <a:ext cx="2523040"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11" name="TextBox 10">
                <a:extLst>
                  <a:ext uri="{FF2B5EF4-FFF2-40B4-BE49-F238E27FC236}">
                    <a16:creationId xmlns:a16="http://schemas.microsoft.com/office/drawing/2014/main" id="{499ADEE6-A29E-DF4E-BB3A-4D64C9AFCE63}"/>
                  </a:ext>
                </a:extLst>
              </p:cNvPr>
              <p:cNvSpPr txBox="1">
                <a:spLocks noRot="1" noChangeAspect="1" noMove="1" noResize="1" noEditPoints="1" noAdjustHandles="1" noChangeArrowheads="1" noChangeShapeType="1" noTextEdit="1"/>
              </p:cNvSpPr>
              <p:nvPr/>
            </p:nvSpPr>
            <p:spPr>
              <a:xfrm>
                <a:off x="214" y="3238087"/>
                <a:ext cx="2523040" cy="415498"/>
              </a:xfrm>
              <a:prstGeom prst="rect">
                <a:avLst/>
              </a:prstGeom>
              <a:blipFill>
                <a:blip r:embed="rId5"/>
                <a:stretch>
                  <a:fillRect l="-1508" b="-17647"/>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BE8E63C6-8579-3345-8F46-D7431239E270}"/>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0DE5C3C-95E6-774F-B9DF-6028D7F5A201}"/>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19" name="Rectangle 18">
                <a:extLst>
                  <a:ext uri="{FF2B5EF4-FFF2-40B4-BE49-F238E27FC236}">
                    <a16:creationId xmlns:a16="http://schemas.microsoft.com/office/drawing/2014/main" id="{F0DE5C3C-95E6-774F-B9DF-6028D7F5A201}"/>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6"/>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1395404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DDF2BE4-18FE-A243-8518-38F939F2878E}"/>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20" name="Rectangle 19">
            <a:extLst>
              <a:ext uri="{FF2B5EF4-FFF2-40B4-BE49-F238E27FC236}">
                <a16:creationId xmlns:a16="http://schemas.microsoft.com/office/drawing/2014/main" id="{5709DD59-95AF-4D4C-96FD-3D6779F124E9}"/>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21" name="Rectangle 20">
            <a:extLst>
              <a:ext uri="{FF2B5EF4-FFF2-40B4-BE49-F238E27FC236}">
                <a16:creationId xmlns:a16="http://schemas.microsoft.com/office/drawing/2014/main" id="{B32F907D-12C4-0A42-A642-B31181284BC1}"/>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ADB6C4-B4C7-114A-9DB0-DBAA7E5D1D13}"/>
                  </a:ext>
                </a:extLst>
              </p:cNvPr>
              <p:cNvSpPr txBox="1"/>
              <p:nvPr/>
            </p:nvSpPr>
            <p:spPr>
              <a:xfrm>
                <a:off x="3567076" y="659234"/>
                <a:ext cx="2030536"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2100" dirty="0"/>
              </a:p>
            </p:txBody>
          </p:sp>
        </mc:Choice>
        <mc:Fallback xmlns="">
          <p:sp>
            <p:nvSpPr>
              <p:cNvPr id="22" name="TextBox 21">
                <a:extLst>
                  <a:ext uri="{FF2B5EF4-FFF2-40B4-BE49-F238E27FC236}">
                    <a16:creationId xmlns:a16="http://schemas.microsoft.com/office/drawing/2014/main" id="{63ADB6C4-B4C7-114A-9DB0-DBAA7E5D1D13}"/>
                  </a:ext>
                </a:extLst>
              </p:cNvPr>
              <p:cNvSpPr txBox="1">
                <a:spLocks noRot="1" noChangeAspect="1" noMove="1" noResize="1" noEditPoints="1" noAdjustHandles="1" noChangeArrowheads="1" noChangeShapeType="1" noTextEdit="1"/>
              </p:cNvSpPr>
              <p:nvPr/>
            </p:nvSpPr>
            <p:spPr>
              <a:xfrm>
                <a:off x="3567076" y="659234"/>
                <a:ext cx="2030536" cy="415498"/>
              </a:xfrm>
              <a:prstGeom prst="rect">
                <a:avLst/>
              </a:prstGeom>
              <a:blipFill>
                <a:blip r:embed="rId3"/>
                <a:stretch>
                  <a:fillRect l="-124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8F73977-F6ED-B941-9D36-8FDC049DD927}"/>
                  </a:ext>
                </a:extLst>
              </p:cNvPr>
              <p:cNvSpPr txBox="1"/>
              <p:nvPr/>
            </p:nvSpPr>
            <p:spPr>
              <a:xfrm>
                <a:off x="-1" y="1965657"/>
                <a:ext cx="2292422"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23" name="TextBox 22">
                <a:extLst>
                  <a:ext uri="{FF2B5EF4-FFF2-40B4-BE49-F238E27FC236}">
                    <a16:creationId xmlns:a16="http://schemas.microsoft.com/office/drawing/2014/main" id="{98F73977-F6ED-B941-9D36-8FDC049DD927}"/>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4"/>
                <a:stretch>
                  <a:fillRect l="-1657"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C60E46C-9488-C143-AAC0-E841E73AE595}"/>
                  </a:ext>
                </a:extLst>
              </p:cNvPr>
              <p:cNvSpPr txBox="1"/>
              <p:nvPr/>
            </p:nvSpPr>
            <p:spPr>
              <a:xfrm>
                <a:off x="214" y="3238087"/>
                <a:ext cx="3814140"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func>
                      <m:funcPr>
                        <m:ctrlPr>
                          <a:rPr lang="en-US" sz="2100" b="0" i="1" smtClean="0">
                            <a:latin typeface="Cambria Math" panose="02040503050406030204" pitchFamily="18" charset="0"/>
                            <a:ea typeface="Cambria Math" panose="02040503050406030204" pitchFamily="18" charset="0"/>
                          </a:rPr>
                        </m:ctrlPr>
                      </m:funcPr>
                      <m:fName>
                        <m:r>
                          <m:rPr>
                            <m:sty m:val="p"/>
                          </m:rPr>
                          <a:rPr lang="en-US" sz="2100" b="0" i="0" smtClean="0">
                            <a:latin typeface="Cambria Math" panose="02040503050406030204" pitchFamily="18" charset="0"/>
                            <a:ea typeface="Cambria Math" panose="02040503050406030204" pitchFamily="18" charset="0"/>
                          </a:rPr>
                          <m:t>max</m:t>
                        </m:r>
                      </m:fName>
                      <m:e>
                        <m:d>
                          <m:dPr>
                            <m:ctrlPr>
                              <a:rPr lang="en-US" sz="2100" b="0" i="1" smtClean="0">
                                <a:latin typeface="Cambria Math" panose="02040503050406030204" pitchFamily="18" charset="0"/>
                                <a:ea typeface="Cambria Math" panose="02040503050406030204" pitchFamily="18" charset="0"/>
                              </a:rPr>
                            </m:ctrlPr>
                          </m:dPr>
                          <m:e>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,5</m:t>
                            </m:r>
                          </m:e>
                        </m:d>
                        <m:r>
                          <a:rPr lang="en-US" sz="2100" b="0" i="1" smtClean="0">
                            <a:latin typeface="Cambria Math" panose="02040503050406030204" pitchFamily="18" charset="0"/>
                            <a:ea typeface="Cambria Math" panose="02040503050406030204" pitchFamily="18" charset="0"/>
                          </a:rPr>
                          <m:t>=5</m:t>
                        </m:r>
                      </m:e>
                    </m:func>
                  </m:oMath>
                </a14:m>
                <a:endParaRPr lang="en-US" sz="1350" dirty="0"/>
              </a:p>
            </p:txBody>
          </p:sp>
        </mc:Choice>
        <mc:Fallback xmlns="">
          <p:sp>
            <p:nvSpPr>
              <p:cNvPr id="24" name="TextBox 23">
                <a:extLst>
                  <a:ext uri="{FF2B5EF4-FFF2-40B4-BE49-F238E27FC236}">
                    <a16:creationId xmlns:a16="http://schemas.microsoft.com/office/drawing/2014/main" id="{EC60E46C-9488-C143-AAC0-E841E73AE595}"/>
                  </a:ext>
                </a:extLst>
              </p:cNvPr>
              <p:cNvSpPr txBox="1">
                <a:spLocks noRot="1" noChangeAspect="1" noMove="1" noResize="1" noEditPoints="1" noAdjustHandles="1" noChangeArrowheads="1" noChangeShapeType="1" noTextEdit="1"/>
              </p:cNvSpPr>
              <p:nvPr/>
            </p:nvSpPr>
            <p:spPr>
              <a:xfrm>
                <a:off x="214" y="3238087"/>
                <a:ext cx="3814140" cy="415498"/>
              </a:xfrm>
              <a:prstGeom prst="rect">
                <a:avLst/>
              </a:prstGeom>
              <a:blipFill>
                <a:blip r:embed="rId5"/>
                <a:stretch>
                  <a:fillRect l="-997"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A01C92B2-D35E-A246-8122-FE5BD402D43C}"/>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25" name="Rectangle 24">
                <a:extLst>
                  <a:ext uri="{FF2B5EF4-FFF2-40B4-BE49-F238E27FC236}">
                    <a16:creationId xmlns:a16="http://schemas.microsoft.com/office/drawing/2014/main" id="{A01C92B2-D35E-A246-8122-FE5BD402D43C}"/>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6"/>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2626734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FE0BB49-C270-3747-BF8F-9F53B5CE113D}"/>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20" name="Rectangle 19">
            <a:extLst>
              <a:ext uri="{FF2B5EF4-FFF2-40B4-BE49-F238E27FC236}">
                <a16:creationId xmlns:a16="http://schemas.microsoft.com/office/drawing/2014/main" id="{F0E6CE80-39B3-A541-A328-F2975E0D8E79}"/>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21" name="Rectangle 20">
            <a:extLst>
              <a:ext uri="{FF2B5EF4-FFF2-40B4-BE49-F238E27FC236}">
                <a16:creationId xmlns:a16="http://schemas.microsoft.com/office/drawing/2014/main" id="{BDAA355A-8AD8-7F4A-99F2-5EA3DD819798}"/>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19D812-DE04-EF47-84F4-2A98075580E4}"/>
                  </a:ext>
                </a:extLst>
              </p:cNvPr>
              <p:cNvSpPr txBox="1"/>
              <p:nvPr/>
            </p:nvSpPr>
            <p:spPr>
              <a:xfrm>
                <a:off x="3567076" y="659234"/>
                <a:ext cx="2030536"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2100" dirty="0"/>
              </a:p>
            </p:txBody>
          </p:sp>
        </mc:Choice>
        <mc:Fallback xmlns="">
          <p:sp>
            <p:nvSpPr>
              <p:cNvPr id="22" name="TextBox 21">
                <a:extLst>
                  <a:ext uri="{FF2B5EF4-FFF2-40B4-BE49-F238E27FC236}">
                    <a16:creationId xmlns:a16="http://schemas.microsoft.com/office/drawing/2014/main" id="{6319D812-DE04-EF47-84F4-2A98075580E4}"/>
                  </a:ext>
                </a:extLst>
              </p:cNvPr>
              <p:cNvSpPr txBox="1">
                <a:spLocks noRot="1" noChangeAspect="1" noMove="1" noResize="1" noEditPoints="1" noAdjustHandles="1" noChangeArrowheads="1" noChangeShapeType="1" noTextEdit="1"/>
              </p:cNvSpPr>
              <p:nvPr/>
            </p:nvSpPr>
            <p:spPr>
              <a:xfrm>
                <a:off x="3567076" y="659234"/>
                <a:ext cx="2030536" cy="415498"/>
              </a:xfrm>
              <a:prstGeom prst="rect">
                <a:avLst/>
              </a:prstGeom>
              <a:blipFill>
                <a:blip r:embed="rId3"/>
                <a:stretch>
                  <a:fillRect l="-124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30E1EEF-857E-B342-B415-F79C041E941D}"/>
                  </a:ext>
                </a:extLst>
              </p:cNvPr>
              <p:cNvSpPr txBox="1"/>
              <p:nvPr/>
            </p:nvSpPr>
            <p:spPr>
              <a:xfrm>
                <a:off x="-1" y="1965657"/>
                <a:ext cx="2292422"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23" name="TextBox 22">
                <a:extLst>
                  <a:ext uri="{FF2B5EF4-FFF2-40B4-BE49-F238E27FC236}">
                    <a16:creationId xmlns:a16="http://schemas.microsoft.com/office/drawing/2014/main" id="{E30E1EEF-857E-B342-B415-F79C041E941D}"/>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4"/>
                <a:stretch>
                  <a:fillRect l="-1657"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A77A143-13C4-D14C-A373-EC1099088709}"/>
                  </a:ext>
                </a:extLst>
              </p:cNvPr>
              <p:cNvSpPr txBox="1"/>
              <p:nvPr/>
            </p:nvSpPr>
            <p:spPr>
              <a:xfrm>
                <a:off x="214" y="3238087"/>
                <a:ext cx="2523040"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a14:m>
                <a:endParaRPr lang="en-US" sz="1350" dirty="0"/>
              </a:p>
            </p:txBody>
          </p:sp>
        </mc:Choice>
        <mc:Fallback xmlns="">
          <p:sp>
            <p:nvSpPr>
              <p:cNvPr id="24" name="TextBox 23">
                <a:extLst>
                  <a:ext uri="{FF2B5EF4-FFF2-40B4-BE49-F238E27FC236}">
                    <a16:creationId xmlns:a16="http://schemas.microsoft.com/office/drawing/2014/main" id="{EA77A143-13C4-D14C-A373-EC1099088709}"/>
                  </a:ext>
                </a:extLst>
              </p:cNvPr>
              <p:cNvSpPr txBox="1">
                <a:spLocks noRot="1" noChangeAspect="1" noMove="1" noResize="1" noEditPoints="1" noAdjustHandles="1" noChangeArrowheads="1" noChangeShapeType="1" noTextEdit="1"/>
              </p:cNvSpPr>
              <p:nvPr/>
            </p:nvSpPr>
            <p:spPr>
              <a:xfrm>
                <a:off x="214" y="3238087"/>
                <a:ext cx="2523040" cy="415498"/>
              </a:xfrm>
              <a:prstGeom prst="rect">
                <a:avLst/>
              </a:prstGeom>
              <a:blipFill>
                <a:blip r:embed="rId5"/>
                <a:stretch>
                  <a:fillRect l="-150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53DC72F-D786-B549-8D97-BEEBAC84F631}"/>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25" name="Rectangle 24">
                <a:extLst>
                  <a:ext uri="{FF2B5EF4-FFF2-40B4-BE49-F238E27FC236}">
                    <a16:creationId xmlns:a16="http://schemas.microsoft.com/office/drawing/2014/main" id="{953DC72F-D786-B549-8D97-BEEBAC84F631}"/>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6"/>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3035952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126036A-9602-4A48-86CA-86C3CF732D8D}"/>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23" name="Rectangle 22">
            <a:extLst>
              <a:ext uri="{FF2B5EF4-FFF2-40B4-BE49-F238E27FC236}">
                <a16:creationId xmlns:a16="http://schemas.microsoft.com/office/drawing/2014/main" id="{849B83E3-D7F0-584B-9698-78FBD94D826A}"/>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24" name="Rectangle 23">
            <a:extLst>
              <a:ext uri="{FF2B5EF4-FFF2-40B4-BE49-F238E27FC236}">
                <a16:creationId xmlns:a16="http://schemas.microsoft.com/office/drawing/2014/main" id="{06A3E0A0-7DC1-0B44-A6E1-6280EA4E1A4B}"/>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B88CB1C-CFE2-2F42-86DA-3E183581031A}"/>
                  </a:ext>
                </a:extLst>
              </p:cNvPr>
              <p:cNvSpPr txBox="1"/>
              <p:nvPr/>
            </p:nvSpPr>
            <p:spPr>
              <a:xfrm>
                <a:off x="3567076" y="659234"/>
                <a:ext cx="2030536"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2100" dirty="0"/>
              </a:p>
            </p:txBody>
          </p:sp>
        </mc:Choice>
        <mc:Fallback xmlns="">
          <p:sp>
            <p:nvSpPr>
              <p:cNvPr id="28" name="TextBox 27">
                <a:extLst>
                  <a:ext uri="{FF2B5EF4-FFF2-40B4-BE49-F238E27FC236}">
                    <a16:creationId xmlns:a16="http://schemas.microsoft.com/office/drawing/2014/main" id="{2B88CB1C-CFE2-2F42-86DA-3E183581031A}"/>
                  </a:ext>
                </a:extLst>
              </p:cNvPr>
              <p:cNvSpPr txBox="1">
                <a:spLocks noRot="1" noChangeAspect="1" noMove="1" noResize="1" noEditPoints="1" noAdjustHandles="1" noChangeArrowheads="1" noChangeShapeType="1" noTextEdit="1"/>
              </p:cNvSpPr>
              <p:nvPr/>
            </p:nvSpPr>
            <p:spPr>
              <a:xfrm>
                <a:off x="3567076" y="659234"/>
                <a:ext cx="2030536" cy="415498"/>
              </a:xfrm>
              <a:prstGeom prst="rect">
                <a:avLst/>
              </a:prstGeom>
              <a:blipFill>
                <a:blip r:embed="rId3"/>
                <a:stretch>
                  <a:fillRect l="-124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8C8D28E-EE82-A846-82E4-B76F1C6605C3}"/>
                  </a:ext>
                </a:extLst>
              </p:cNvPr>
              <p:cNvSpPr txBox="1"/>
              <p:nvPr/>
            </p:nvSpPr>
            <p:spPr>
              <a:xfrm>
                <a:off x="-1" y="1965657"/>
                <a:ext cx="2292422"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29" name="TextBox 28">
                <a:extLst>
                  <a:ext uri="{FF2B5EF4-FFF2-40B4-BE49-F238E27FC236}">
                    <a16:creationId xmlns:a16="http://schemas.microsoft.com/office/drawing/2014/main" id="{C8C8D28E-EE82-A846-82E4-B76F1C6605C3}"/>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4"/>
                <a:stretch>
                  <a:fillRect l="-1657"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D1B309D-B648-AF40-9C25-AF8ED7522548}"/>
                  </a:ext>
                </a:extLst>
              </p:cNvPr>
              <p:cNvSpPr txBox="1"/>
              <p:nvPr/>
            </p:nvSpPr>
            <p:spPr>
              <a:xfrm>
                <a:off x="214" y="3238087"/>
                <a:ext cx="2523040"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a14:m>
                <a:endParaRPr lang="en-US" sz="1350" dirty="0"/>
              </a:p>
            </p:txBody>
          </p:sp>
        </mc:Choice>
        <mc:Fallback xmlns="">
          <p:sp>
            <p:nvSpPr>
              <p:cNvPr id="30" name="TextBox 29">
                <a:extLst>
                  <a:ext uri="{FF2B5EF4-FFF2-40B4-BE49-F238E27FC236}">
                    <a16:creationId xmlns:a16="http://schemas.microsoft.com/office/drawing/2014/main" id="{ED1B309D-B648-AF40-9C25-AF8ED7522548}"/>
                  </a:ext>
                </a:extLst>
              </p:cNvPr>
              <p:cNvSpPr txBox="1">
                <a:spLocks noRot="1" noChangeAspect="1" noMove="1" noResize="1" noEditPoints="1" noAdjustHandles="1" noChangeArrowheads="1" noChangeShapeType="1" noTextEdit="1"/>
              </p:cNvSpPr>
              <p:nvPr/>
            </p:nvSpPr>
            <p:spPr>
              <a:xfrm>
                <a:off x="214" y="3238087"/>
                <a:ext cx="2523040" cy="415498"/>
              </a:xfrm>
              <a:prstGeom prst="rect">
                <a:avLst/>
              </a:prstGeom>
              <a:blipFill>
                <a:blip r:embed="rId5"/>
                <a:stretch>
                  <a:fillRect l="-150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38145862-63D2-DC48-B24A-78F9969C1127}"/>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31" name="Rectangle 30">
                <a:extLst>
                  <a:ext uri="{FF2B5EF4-FFF2-40B4-BE49-F238E27FC236}">
                    <a16:creationId xmlns:a16="http://schemas.microsoft.com/office/drawing/2014/main" id="{38145862-63D2-DC48-B24A-78F9969C1127}"/>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6"/>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2085329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58B1C78-ACCB-C14B-98DF-ED62BD2567E1}"/>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24" name="Rectangle 23">
            <a:extLst>
              <a:ext uri="{FF2B5EF4-FFF2-40B4-BE49-F238E27FC236}">
                <a16:creationId xmlns:a16="http://schemas.microsoft.com/office/drawing/2014/main" id="{26571981-4F28-3D4D-B96F-0C5E85E4974B}"/>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25" name="Rectangle 24">
            <a:extLst>
              <a:ext uri="{FF2B5EF4-FFF2-40B4-BE49-F238E27FC236}">
                <a16:creationId xmlns:a16="http://schemas.microsoft.com/office/drawing/2014/main" id="{B49B37D7-3B7F-C448-95C7-2392A7A2D7A3}"/>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3" name="Rectangle 2">
            <a:extLst>
              <a:ext uri="{FF2B5EF4-FFF2-40B4-BE49-F238E27FC236}">
                <a16:creationId xmlns:a16="http://schemas.microsoft.com/office/drawing/2014/main" id="{F418C034-A490-364C-8589-EFCA713473B3}"/>
              </a:ext>
            </a:extLst>
          </p:cNvPr>
          <p:cNvSpPr/>
          <p:nvPr/>
        </p:nvSpPr>
        <p:spPr>
          <a:xfrm>
            <a:off x="789318" y="3806482"/>
            <a:ext cx="272832" cy="300082"/>
          </a:xfrm>
          <a:prstGeom prst="rect">
            <a:avLst/>
          </a:prstGeom>
        </p:spPr>
        <p:txBody>
          <a:bodyPr wrap="none">
            <a:spAutoFit/>
          </a:bodyPr>
          <a:lstStyle/>
          <a:p>
            <a:r>
              <a:rPr lang="en-US" sz="1350"/>
              <a:t>5</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7D47735-2D1E-A345-9FFA-5FF9ED55E3B6}"/>
                  </a:ext>
                </a:extLst>
              </p:cNvPr>
              <p:cNvSpPr txBox="1"/>
              <p:nvPr/>
            </p:nvSpPr>
            <p:spPr>
              <a:xfrm>
                <a:off x="3567076" y="659234"/>
                <a:ext cx="2030536"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2100" dirty="0"/>
              </a:p>
            </p:txBody>
          </p:sp>
        </mc:Choice>
        <mc:Fallback xmlns="">
          <p:sp>
            <p:nvSpPr>
              <p:cNvPr id="29" name="TextBox 28">
                <a:extLst>
                  <a:ext uri="{FF2B5EF4-FFF2-40B4-BE49-F238E27FC236}">
                    <a16:creationId xmlns:a16="http://schemas.microsoft.com/office/drawing/2014/main" id="{27D47735-2D1E-A345-9FFA-5FF9ED55E3B6}"/>
                  </a:ext>
                </a:extLst>
              </p:cNvPr>
              <p:cNvSpPr txBox="1">
                <a:spLocks noRot="1" noChangeAspect="1" noMove="1" noResize="1" noEditPoints="1" noAdjustHandles="1" noChangeArrowheads="1" noChangeShapeType="1" noTextEdit="1"/>
              </p:cNvSpPr>
              <p:nvPr/>
            </p:nvSpPr>
            <p:spPr>
              <a:xfrm>
                <a:off x="3567076" y="659234"/>
                <a:ext cx="2030536" cy="415498"/>
              </a:xfrm>
              <a:prstGeom prst="rect">
                <a:avLst/>
              </a:prstGeom>
              <a:blipFill>
                <a:blip r:embed="rId3"/>
                <a:stretch>
                  <a:fillRect l="-124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285AC16-5BC0-6D49-A8C9-520E7B801F8F}"/>
                  </a:ext>
                </a:extLst>
              </p:cNvPr>
              <p:cNvSpPr txBox="1"/>
              <p:nvPr/>
            </p:nvSpPr>
            <p:spPr>
              <a:xfrm>
                <a:off x="-2" y="1965657"/>
                <a:ext cx="4127865"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m:rPr>
                        <m:sty m:val="p"/>
                      </m:rPr>
                      <a:rPr lang="en-US" sz="2100" b="0" i="0" smtClean="0">
                        <a:latin typeface="Cambria Math" panose="02040503050406030204" pitchFamily="18" charset="0"/>
                        <a:ea typeface="Cambria Math" panose="02040503050406030204" pitchFamily="18" charset="0"/>
                      </a:rPr>
                      <m:t>min</m:t>
                    </m:r>
                    <m:d>
                      <m:dPr>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𝛼</m:t>
                            </m:r>
                          </m:e>
                          <m:sub>
                            <m:r>
                              <a:rPr lang="en-US" sz="2100" b="0" i="1" smtClean="0">
                                <a:latin typeface="Cambria Math" panose="02040503050406030204" pitchFamily="18" charset="0"/>
                                <a:ea typeface="Cambria Math" panose="02040503050406030204" pitchFamily="18" charset="0"/>
                              </a:rPr>
                              <m:t>↓</m:t>
                            </m:r>
                          </m:sub>
                        </m:sSub>
                        <m:r>
                          <a:rPr lang="en-US" sz="2100" b="0" i="1" smtClean="0">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e>
                    </m:d>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30" name="TextBox 29">
                <a:extLst>
                  <a:ext uri="{FF2B5EF4-FFF2-40B4-BE49-F238E27FC236}">
                    <a16:creationId xmlns:a16="http://schemas.microsoft.com/office/drawing/2014/main" id="{0285AC16-5BC0-6D49-A8C9-520E7B801F8F}"/>
                  </a:ext>
                </a:extLst>
              </p:cNvPr>
              <p:cNvSpPr txBox="1">
                <a:spLocks noRot="1" noChangeAspect="1" noMove="1" noResize="1" noEditPoints="1" noAdjustHandles="1" noChangeArrowheads="1" noChangeShapeType="1" noTextEdit="1"/>
              </p:cNvSpPr>
              <p:nvPr/>
            </p:nvSpPr>
            <p:spPr>
              <a:xfrm>
                <a:off x="-2" y="1965657"/>
                <a:ext cx="4127865" cy="415498"/>
              </a:xfrm>
              <a:prstGeom prst="rect">
                <a:avLst/>
              </a:prstGeom>
              <a:blipFill>
                <a:blip r:embed="rId4"/>
                <a:stretch>
                  <a:fillRect l="-923"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544E9E0-3294-1C43-B46F-C271F6790018}"/>
                  </a:ext>
                </a:extLst>
              </p:cNvPr>
              <p:cNvSpPr txBox="1"/>
              <p:nvPr/>
            </p:nvSpPr>
            <p:spPr>
              <a:xfrm>
                <a:off x="214" y="3238087"/>
                <a:ext cx="2523040"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a14:m>
                <a:endParaRPr lang="en-US" sz="1350" dirty="0"/>
              </a:p>
            </p:txBody>
          </p:sp>
        </mc:Choice>
        <mc:Fallback xmlns="">
          <p:sp>
            <p:nvSpPr>
              <p:cNvPr id="31" name="TextBox 30">
                <a:extLst>
                  <a:ext uri="{FF2B5EF4-FFF2-40B4-BE49-F238E27FC236}">
                    <a16:creationId xmlns:a16="http://schemas.microsoft.com/office/drawing/2014/main" id="{2544E9E0-3294-1C43-B46F-C271F6790018}"/>
                  </a:ext>
                </a:extLst>
              </p:cNvPr>
              <p:cNvSpPr txBox="1">
                <a:spLocks noRot="1" noChangeAspect="1" noMove="1" noResize="1" noEditPoints="1" noAdjustHandles="1" noChangeArrowheads="1" noChangeShapeType="1" noTextEdit="1"/>
              </p:cNvSpPr>
              <p:nvPr/>
            </p:nvSpPr>
            <p:spPr>
              <a:xfrm>
                <a:off x="214" y="3238087"/>
                <a:ext cx="2523040" cy="415498"/>
              </a:xfrm>
              <a:prstGeom prst="rect">
                <a:avLst/>
              </a:prstGeom>
              <a:blipFill>
                <a:blip r:embed="rId5"/>
                <a:stretch>
                  <a:fillRect l="-150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426D55AE-2CC3-F74A-8178-68F8AF85C79A}"/>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32" name="Rectangle 31">
                <a:extLst>
                  <a:ext uri="{FF2B5EF4-FFF2-40B4-BE49-F238E27FC236}">
                    <a16:creationId xmlns:a16="http://schemas.microsoft.com/office/drawing/2014/main" id="{426D55AE-2CC3-F74A-8178-68F8AF85C79A}"/>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6"/>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951735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D000906-BED1-EA4A-BDF1-FE1DDD58FCCB}"/>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29" name="Rectangle 28">
            <a:extLst>
              <a:ext uri="{FF2B5EF4-FFF2-40B4-BE49-F238E27FC236}">
                <a16:creationId xmlns:a16="http://schemas.microsoft.com/office/drawing/2014/main" id="{8F5C37B1-4150-BB4D-A5E1-5B9CABD6D573}"/>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30" name="Rectangle 29">
            <a:extLst>
              <a:ext uri="{FF2B5EF4-FFF2-40B4-BE49-F238E27FC236}">
                <a16:creationId xmlns:a16="http://schemas.microsoft.com/office/drawing/2014/main" id="{B5E09A4E-708B-2C43-98A8-5E04626056E2}"/>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DBAFB27-729B-3B42-9FC9-4342FDBC9B0B}"/>
                  </a:ext>
                </a:extLst>
              </p:cNvPr>
              <p:cNvSpPr txBox="1"/>
              <p:nvPr/>
            </p:nvSpPr>
            <p:spPr>
              <a:xfrm>
                <a:off x="2091064" y="3237887"/>
                <a:ext cx="1838385"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20" name="TextBox 19">
                <a:extLst>
                  <a:ext uri="{FF2B5EF4-FFF2-40B4-BE49-F238E27FC236}">
                    <a16:creationId xmlns:a16="http://schemas.microsoft.com/office/drawing/2014/main" id="{3DBAFB27-729B-3B42-9FC9-4342FDBC9B0B}"/>
                  </a:ext>
                </a:extLst>
              </p:cNvPr>
              <p:cNvSpPr txBox="1">
                <a:spLocks noRot="1" noChangeAspect="1" noMove="1" noResize="1" noEditPoints="1" noAdjustHandles="1" noChangeArrowheads="1" noChangeShapeType="1" noTextEdit="1"/>
              </p:cNvSpPr>
              <p:nvPr/>
            </p:nvSpPr>
            <p:spPr>
              <a:xfrm>
                <a:off x="2091064" y="3237887"/>
                <a:ext cx="1838385" cy="415498"/>
              </a:xfrm>
              <a:prstGeom prst="rect">
                <a:avLst/>
              </a:prstGeom>
              <a:blipFill>
                <a:blip r:embed="rId3"/>
                <a:stretch>
                  <a:fillRect l="-1370" t="-5882" b="-29412"/>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5423E5AD-5CBD-184E-8498-495BB0A0BD72}"/>
              </a:ext>
            </a:extLst>
          </p:cNvPr>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BAC6E60-D196-7644-B39F-ADC2DF03A44A}"/>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8EB7AB51-12CD-A14C-B799-332243742944}"/>
              </a:ext>
            </a:extLst>
          </p:cNvPr>
          <p:cNvSpPr/>
          <p:nvPr/>
        </p:nvSpPr>
        <p:spPr>
          <a:xfrm>
            <a:off x="789318" y="3806482"/>
            <a:ext cx="272832" cy="300082"/>
          </a:xfrm>
          <a:prstGeom prst="rect">
            <a:avLst/>
          </a:prstGeom>
        </p:spPr>
        <p:txBody>
          <a:bodyPr wrap="none">
            <a:spAutoFit/>
          </a:bodyPr>
          <a:lstStyle/>
          <a:p>
            <a:r>
              <a:rPr lang="en-US" sz="1350"/>
              <a:t>5</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B100E23-2F45-CD4A-ADD6-590B979BB061}"/>
                  </a:ext>
                </a:extLst>
              </p:cNvPr>
              <p:cNvSpPr txBox="1"/>
              <p:nvPr/>
            </p:nvSpPr>
            <p:spPr>
              <a:xfrm>
                <a:off x="3567076" y="659234"/>
                <a:ext cx="2030536"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2100" dirty="0"/>
              </a:p>
            </p:txBody>
          </p:sp>
        </mc:Choice>
        <mc:Fallback xmlns="">
          <p:sp>
            <p:nvSpPr>
              <p:cNvPr id="31" name="TextBox 30">
                <a:extLst>
                  <a:ext uri="{FF2B5EF4-FFF2-40B4-BE49-F238E27FC236}">
                    <a16:creationId xmlns:a16="http://schemas.microsoft.com/office/drawing/2014/main" id="{AB100E23-2F45-CD4A-ADD6-590B979BB061}"/>
                  </a:ext>
                </a:extLst>
              </p:cNvPr>
              <p:cNvSpPr txBox="1">
                <a:spLocks noRot="1" noChangeAspect="1" noMove="1" noResize="1" noEditPoints="1" noAdjustHandles="1" noChangeArrowheads="1" noChangeShapeType="1" noTextEdit="1"/>
              </p:cNvSpPr>
              <p:nvPr/>
            </p:nvSpPr>
            <p:spPr>
              <a:xfrm>
                <a:off x="3567076" y="659234"/>
                <a:ext cx="2030536" cy="415498"/>
              </a:xfrm>
              <a:prstGeom prst="rect">
                <a:avLst/>
              </a:prstGeom>
              <a:blipFill>
                <a:blip r:embed="rId4"/>
                <a:stretch>
                  <a:fillRect l="-124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2BAF761-C4ED-F84B-A3B7-BD20231D3A65}"/>
                  </a:ext>
                </a:extLst>
              </p:cNvPr>
              <p:cNvSpPr txBox="1"/>
              <p:nvPr/>
            </p:nvSpPr>
            <p:spPr>
              <a:xfrm>
                <a:off x="-1" y="1965657"/>
                <a:ext cx="2292422"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32" name="TextBox 31">
                <a:extLst>
                  <a:ext uri="{FF2B5EF4-FFF2-40B4-BE49-F238E27FC236}">
                    <a16:creationId xmlns:a16="http://schemas.microsoft.com/office/drawing/2014/main" id="{D2BAF761-C4ED-F84B-A3B7-BD20231D3A65}"/>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5"/>
                <a:stretch>
                  <a:fillRect l="-165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1599528-526C-D049-B591-14CDE77F6967}"/>
                  </a:ext>
                </a:extLst>
              </p:cNvPr>
              <p:cNvSpPr txBox="1"/>
              <p:nvPr/>
            </p:nvSpPr>
            <p:spPr>
              <a:xfrm>
                <a:off x="214" y="3238087"/>
                <a:ext cx="2523040"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a14:m>
                <a:endParaRPr lang="en-US" sz="1350" dirty="0"/>
              </a:p>
            </p:txBody>
          </p:sp>
        </mc:Choice>
        <mc:Fallback xmlns="">
          <p:sp>
            <p:nvSpPr>
              <p:cNvPr id="33" name="TextBox 32">
                <a:extLst>
                  <a:ext uri="{FF2B5EF4-FFF2-40B4-BE49-F238E27FC236}">
                    <a16:creationId xmlns:a16="http://schemas.microsoft.com/office/drawing/2014/main" id="{41599528-526C-D049-B591-14CDE77F6967}"/>
                  </a:ext>
                </a:extLst>
              </p:cNvPr>
              <p:cNvSpPr txBox="1">
                <a:spLocks noRot="1" noChangeAspect="1" noMove="1" noResize="1" noEditPoints="1" noAdjustHandles="1" noChangeArrowheads="1" noChangeShapeType="1" noTextEdit="1"/>
              </p:cNvSpPr>
              <p:nvPr/>
            </p:nvSpPr>
            <p:spPr>
              <a:xfrm>
                <a:off x="214" y="3238087"/>
                <a:ext cx="2523040" cy="415498"/>
              </a:xfrm>
              <a:prstGeom prst="rect">
                <a:avLst/>
              </a:prstGeom>
              <a:blipFill>
                <a:blip r:embed="rId6"/>
                <a:stretch>
                  <a:fillRect l="-150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0E228E1-F5F4-AB4B-B823-B87602FD14F3}"/>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34" name="Rectangle 33">
                <a:extLst>
                  <a:ext uri="{FF2B5EF4-FFF2-40B4-BE49-F238E27FC236}">
                    <a16:creationId xmlns:a16="http://schemas.microsoft.com/office/drawing/2014/main" id="{30E228E1-F5F4-AB4B-B823-B87602FD14F3}"/>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7"/>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3604665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7321E2C-2BC3-CD4F-B238-3386A07B0990}"/>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31" name="Rectangle 30">
            <a:extLst>
              <a:ext uri="{FF2B5EF4-FFF2-40B4-BE49-F238E27FC236}">
                <a16:creationId xmlns:a16="http://schemas.microsoft.com/office/drawing/2014/main" id="{1706C12F-B73D-DE4B-B1B6-172C8966E969}"/>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32" name="Rectangle 31">
            <a:extLst>
              <a:ext uri="{FF2B5EF4-FFF2-40B4-BE49-F238E27FC236}">
                <a16:creationId xmlns:a16="http://schemas.microsoft.com/office/drawing/2014/main" id="{7D1B50F6-C6F6-504E-BCCD-57A2CC83EC2B}"/>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cxnSp>
        <p:nvCxnSpPr>
          <p:cNvPr id="24" name="Straight Connector 23">
            <a:extLst>
              <a:ext uri="{FF2B5EF4-FFF2-40B4-BE49-F238E27FC236}">
                <a16:creationId xmlns:a16="http://schemas.microsoft.com/office/drawing/2014/main" id="{005DF8D2-1AB0-0240-9F3E-B2C2025A554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0DABCA98-996E-5C4B-84C0-032BA014BDE2}"/>
              </a:ext>
            </a:extLst>
          </p:cNvPr>
          <p:cNvSpPr/>
          <p:nvPr/>
        </p:nvSpPr>
        <p:spPr>
          <a:xfrm>
            <a:off x="789318" y="3806482"/>
            <a:ext cx="272832" cy="300082"/>
          </a:xfrm>
          <a:prstGeom prst="rect">
            <a:avLst/>
          </a:prstGeom>
        </p:spPr>
        <p:txBody>
          <a:bodyPr wrap="none">
            <a:spAutoFit/>
          </a:bodyPr>
          <a:lstStyle/>
          <a:p>
            <a:r>
              <a:rPr lang="en-US" sz="1350"/>
              <a:t>5</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324766C-7E31-AF41-9D7A-5C94928AD685}"/>
                  </a:ext>
                </a:extLst>
              </p:cNvPr>
              <p:cNvSpPr txBox="1"/>
              <p:nvPr/>
            </p:nvSpPr>
            <p:spPr>
              <a:xfrm>
                <a:off x="2091064" y="3237887"/>
                <a:ext cx="1838385"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33" name="TextBox 32">
                <a:extLst>
                  <a:ext uri="{FF2B5EF4-FFF2-40B4-BE49-F238E27FC236}">
                    <a16:creationId xmlns:a16="http://schemas.microsoft.com/office/drawing/2014/main" id="{2324766C-7E31-AF41-9D7A-5C94928AD685}"/>
                  </a:ext>
                </a:extLst>
              </p:cNvPr>
              <p:cNvSpPr txBox="1">
                <a:spLocks noRot="1" noChangeAspect="1" noMove="1" noResize="1" noEditPoints="1" noAdjustHandles="1" noChangeArrowheads="1" noChangeShapeType="1" noTextEdit="1"/>
              </p:cNvSpPr>
              <p:nvPr/>
            </p:nvSpPr>
            <p:spPr>
              <a:xfrm>
                <a:off x="2091064" y="3237887"/>
                <a:ext cx="1838385" cy="415498"/>
              </a:xfrm>
              <a:prstGeom prst="rect">
                <a:avLst/>
              </a:prstGeom>
              <a:blipFill>
                <a:blip r:embed="rId3"/>
                <a:stretch>
                  <a:fillRect l="-1370" t="-5882"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DF7DEDF-352F-4342-B793-BF1429E58E76}"/>
                  </a:ext>
                </a:extLst>
              </p:cNvPr>
              <p:cNvSpPr txBox="1"/>
              <p:nvPr/>
            </p:nvSpPr>
            <p:spPr>
              <a:xfrm>
                <a:off x="3567076" y="659234"/>
                <a:ext cx="2030536"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2100" dirty="0"/>
              </a:p>
            </p:txBody>
          </p:sp>
        </mc:Choice>
        <mc:Fallback xmlns="">
          <p:sp>
            <p:nvSpPr>
              <p:cNvPr id="34" name="TextBox 33">
                <a:extLst>
                  <a:ext uri="{FF2B5EF4-FFF2-40B4-BE49-F238E27FC236}">
                    <a16:creationId xmlns:a16="http://schemas.microsoft.com/office/drawing/2014/main" id="{ADF7DEDF-352F-4342-B793-BF1429E58E76}"/>
                  </a:ext>
                </a:extLst>
              </p:cNvPr>
              <p:cNvSpPr txBox="1">
                <a:spLocks noRot="1" noChangeAspect="1" noMove="1" noResize="1" noEditPoints="1" noAdjustHandles="1" noChangeArrowheads="1" noChangeShapeType="1" noTextEdit="1"/>
              </p:cNvSpPr>
              <p:nvPr/>
            </p:nvSpPr>
            <p:spPr>
              <a:xfrm>
                <a:off x="3567076" y="659234"/>
                <a:ext cx="2030536" cy="415498"/>
              </a:xfrm>
              <a:prstGeom prst="rect">
                <a:avLst/>
              </a:prstGeom>
              <a:blipFill>
                <a:blip r:embed="rId4"/>
                <a:stretch>
                  <a:fillRect l="-124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6167018-410E-5C44-94F1-A6AC39A55AD9}"/>
                  </a:ext>
                </a:extLst>
              </p:cNvPr>
              <p:cNvSpPr txBox="1"/>
              <p:nvPr/>
            </p:nvSpPr>
            <p:spPr>
              <a:xfrm>
                <a:off x="-1" y="1965657"/>
                <a:ext cx="2292422"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35" name="TextBox 34">
                <a:extLst>
                  <a:ext uri="{FF2B5EF4-FFF2-40B4-BE49-F238E27FC236}">
                    <a16:creationId xmlns:a16="http://schemas.microsoft.com/office/drawing/2014/main" id="{06167018-410E-5C44-94F1-A6AC39A55AD9}"/>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5"/>
                <a:stretch>
                  <a:fillRect l="-165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0798EA1-1FCF-0348-8382-04E7DEC40C05}"/>
                  </a:ext>
                </a:extLst>
              </p:cNvPr>
              <p:cNvSpPr txBox="1"/>
              <p:nvPr/>
            </p:nvSpPr>
            <p:spPr>
              <a:xfrm>
                <a:off x="214" y="3238087"/>
                <a:ext cx="2523040"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a14:m>
                <a:endParaRPr lang="en-US" sz="1350" dirty="0"/>
              </a:p>
            </p:txBody>
          </p:sp>
        </mc:Choice>
        <mc:Fallback xmlns="">
          <p:sp>
            <p:nvSpPr>
              <p:cNvPr id="36" name="TextBox 35">
                <a:extLst>
                  <a:ext uri="{FF2B5EF4-FFF2-40B4-BE49-F238E27FC236}">
                    <a16:creationId xmlns:a16="http://schemas.microsoft.com/office/drawing/2014/main" id="{10798EA1-1FCF-0348-8382-04E7DEC40C05}"/>
                  </a:ext>
                </a:extLst>
              </p:cNvPr>
              <p:cNvSpPr txBox="1">
                <a:spLocks noRot="1" noChangeAspect="1" noMove="1" noResize="1" noEditPoints="1" noAdjustHandles="1" noChangeArrowheads="1" noChangeShapeType="1" noTextEdit="1"/>
              </p:cNvSpPr>
              <p:nvPr/>
            </p:nvSpPr>
            <p:spPr>
              <a:xfrm>
                <a:off x="214" y="3238087"/>
                <a:ext cx="2523040" cy="415498"/>
              </a:xfrm>
              <a:prstGeom prst="rect">
                <a:avLst/>
              </a:prstGeom>
              <a:blipFill>
                <a:blip r:embed="rId6"/>
                <a:stretch>
                  <a:fillRect l="-150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98E77427-B9C1-014F-AD41-36DC0D5AEBD6}"/>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39" name="Rectangle 38">
                <a:extLst>
                  <a:ext uri="{FF2B5EF4-FFF2-40B4-BE49-F238E27FC236}">
                    <a16:creationId xmlns:a16="http://schemas.microsoft.com/office/drawing/2014/main" id="{98E77427-B9C1-014F-AD41-36DC0D5AEBD6}"/>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7"/>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3854908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10D4A8F-822F-D54C-834A-E69A59AAB2AA}"/>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31" name="Rectangle 30">
            <a:extLst>
              <a:ext uri="{FF2B5EF4-FFF2-40B4-BE49-F238E27FC236}">
                <a16:creationId xmlns:a16="http://schemas.microsoft.com/office/drawing/2014/main" id="{A804C625-29E6-E54E-8562-2E57D7CC98B5}"/>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32" name="Rectangle 31">
            <a:extLst>
              <a:ext uri="{FF2B5EF4-FFF2-40B4-BE49-F238E27FC236}">
                <a16:creationId xmlns:a16="http://schemas.microsoft.com/office/drawing/2014/main" id="{9896FB3F-DAB8-F44B-B970-BA016A2577F0}"/>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cxnSp>
        <p:nvCxnSpPr>
          <p:cNvPr id="24" name="Straight Connector 23">
            <a:extLst>
              <a:ext uri="{FF2B5EF4-FFF2-40B4-BE49-F238E27FC236}">
                <a16:creationId xmlns:a16="http://schemas.microsoft.com/office/drawing/2014/main" id="{17A6E5CD-48F8-274F-9A5C-42A75067DAFB}"/>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4D368710-741D-E343-AA81-B6220C4B4951}"/>
              </a:ext>
            </a:extLst>
          </p:cNvPr>
          <p:cNvSpPr/>
          <p:nvPr/>
        </p:nvSpPr>
        <p:spPr>
          <a:xfrm>
            <a:off x="789318" y="3806482"/>
            <a:ext cx="272832" cy="300082"/>
          </a:xfrm>
          <a:prstGeom prst="rect">
            <a:avLst/>
          </a:prstGeom>
        </p:spPr>
        <p:txBody>
          <a:bodyPr wrap="none">
            <a:spAutoFit/>
          </a:bodyPr>
          <a:lstStyle/>
          <a:p>
            <a:r>
              <a:rPr lang="en-US" sz="1350"/>
              <a:t>5</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BA0F28C-907B-8546-9A20-E5A2F8F3DCB0}"/>
                  </a:ext>
                </a:extLst>
              </p:cNvPr>
              <p:cNvSpPr txBox="1"/>
              <p:nvPr/>
            </p:nvSpPr>
            <p:spPr>
              <a:xfrm>
                <a:off x="2091064" y="3237887"/>
                <a:ext cx="1838385"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a14:m>
                <a:endParaRPr lang="en-US" sz="1350" dirty="0"/>
              </a:p>
            </p:txBody>
          </p:sp>
        </mc:Choice>
        <mc:Fallback xmlns="">
          <p:sp>
            <p:nvSpPr>
              <p:cNvPr id="33" name="TextBox 32">
                <a:extLst>
                  <a:ext uri="{FF2B5EF4-FFF2-40B4-BE49-F238E27FC236}">
                    <a16:creationId xmlns:a16="http://schemas.microsoft.com/office/drawing/2014/main" id="{4BA0F28C-907B-8546-9A20-E5A2F8F3DCB0}"/>
                  </a:ext>
                </a:extLst>
              </p:cNvPr>
              <p:cNvSpPr txBox="1">
                <a:spLocks noRot="1" noChangeAspect="1" noMove="1" noResize="1" noEditPoints="1" noAdjustHandles="1" noChangeArrowheads="1" noChangeShapeType="1" noTextEdit="1"/>
              </p:cNvSpPr>
              <p:nvPr/>
            </p:nvSpPr>
            <p:spPr>
              <a:xfrm>
                <a:off x="2091064" y="3237887"/>
                <a:ext cx="1838385" cy="415498"/>
              </a:xfrm>
              <a:prstGeom prst="rect">
                <a:avLst/>
              </a:prstGeom>
              <a:blipFill>
                <a:blip r:embed="rId3"/>
                <a:stretch>
                  <a:fillRect l="-137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427B73F-97B0-994F-934B-8EB3136B6078}"/>
                  </a:ext>
                </a:extLst>
              </p:cNvPr>
              <p:cNvSpPr txBox="1"/>
              <p:nvPr/>
            </p:nvSpPr>
            <p:spPr>
              <a:xfrm>
                <a:off x="3567076" y="659234"/>
                <a:ext cx="2030536"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2100" dirty="0"/>
              </a:p>
            </p:txBody>
          </p:sp>
        </mc:Choice>
        <mc:Fallback xmlns="">
          <p:sp>
            <p:nvSpPr>
              <p:cNvPr id="34" name="TextBox 33">
                <a:extLst>
                  <a:ext uri="{FF2B5EF4-FFF2-40B4-BE49-F238E27FC236}">
                    <a16:creationId xmlns:a16="http://schemas.microsoft.com/office/drawing/2014/main" id="{5427B73F-97B0-994F-934B-8EB3136B6078}"/>
                  </a:ext>
                </a:extLst>
              </p:cNvPr>
              <p:cNvSpPr txBox="1">
                <a:spLocks noRot="1" noChangeAspect="1" noMove="1" noResize="1" noEditPoints="1" noAdjustHandles="1" noChangeArrowheads="1" noChangeShapeType="1" noTextEdit="1"/>
              </p:cNvSpPr>
              <p:nvPr/>
            </p:nvSpPr>
            <p:spPr>
              <a:xfrm>
                <a:off x="3567076" y="659234"/>
                <a:ext cx="2030536" cy="415498"/>
              </a:xfrm>
              <a:prstGeom prst="rect">
                <a:avLst/>
              </a:prstGeom>
              <a:blipFill>
                <a:blip r:embed="rId4"/>
                <a:stretch>
                  <a:fillRect l="-124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EE827C2-C981-614F-AFAF-8A7C624BF0DC}"/>
                  </a:ext>
                </a:extLst>
              </p:cNvPr>
              <p:cNvSpPr txBox="1"/>
              <p:nvPr/>
            </p:nvSpPr>
            <p:spPr>
              <a:xfrm>
                <a:off x="-1" y="1965657"/>
                <a:ext cx="2292422"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35" name="TextBox 34">
                <a:extLst>
                  <a:ext uri="{FF2B5EF4-FFF2-40B4-BE49-F238E27FC236}">
                    <a16:creationId xmlns:a16="http://schemas.microsoft.com/office/drawing/2014/main" id="{2EE827C2-C981-614F-AFAF-8A7C624BF0DC}"/>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5"/>
                <a:stretch>
                  <a:fillRect l="-165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7FC853C-CC39-8449-A6AC-F1F74ED16A66}"/>
                  </a:ext>
                </a:extLst>
              </p:cNvPr>
              <p:cNvSpPr txBox="1"/>
              <p:nvPr/>
            </p:nvSpPr>
            <p:spPr>
              <a:xfrm>
                <a:off x="214" y="3238087"/>
                <a:ext cx="2523040"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a14:m>
                <a:endParaRPr lang="en-US" sz="1350" dirty="0"/>
              </a:p>
            </p:txBody>
          </p:sp>
        </mc:Choice>
        <mc:Fallback xmlns="">
          <p:sp>
            <p:nvSpPr>
              <p:cNvPr id="36" name="TextBox 35">
                <a:extLst>
                  <a:ext uri="{FF2B5EF4-FFF2-40B4-BE49-F238E27FC236}">
                    <a16:creationId xmlns:a16="http://schemas.microsoft.com/office/drawing/2014/main" id="{D7FC853C-CC39-8449-A6AC-F1F74ED16A66}"/>
                  </a:ext>
                </a:extLst>
              </p:cNvPr>
              <p:cNvSpPr txBox="1">
                <a:spLocks noRot="1" noChangeAspect="1" noMove="1" noResize="1" noEditPoints="1" noAdjustHandles="1" noChangeArrowheads="1" noChangeShapeType="1" noTextEdit="1"/>
              </p:cNvSpPr>
              <p:nvPr/>
            </p:nvSpPr>
            <p:spPr>
              <a:xfrm>
                <a:off x="214" y="3238087"/>
                <a:ext cx="2523040" cy="415498"/>
              </a:xfrm>
              <a:prstGeom prst="rect">
                <a:avLst/>
              </a:prstGeom>
              <a:blipFill>
                <a:blip r:embed="rId6"/>
                <a:stretch>
                  <a:fillRect l="-150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6FFB2FD-241C-DC43-9631-6D9E902FB46F}"/>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39" name="Rectangle 38">
                <a:extLst>
                  <a:ext uri="{FF2B5EF4-FFF2-40B4-BE49-F238E27FC236}">
                    <a16:creationId xmlns:a16="http://schemas.microsoft.com/office/drawing/2014/main" id="{66FFB2FD-241C-DC43-9631-6D9E902FB46F}"/>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7"/>
                <a:stretch>
                  <a:fillRect l="-429" t="-3846" b="-153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20894CF6-5A18-314D-AF61-046BDB588CB9}"/>
                  </a:ext>
                </a:extLst>
              </p14:cNvPr>
              <p14:cNvContentPartPr/>
              <p14:nvPr/>
            </p14:nvContentPartPr>
            <p14:xfrm>
              <a:off x="3384720" y="3562920"/>
              <a:ext cx="208080" cy="8280"/>
            </p14:xfrm>
          </p:contentPart>
        </mc:Choice>
        <mc:Fallback xmlns="">
          <p:pic>
            <p:nvPicPr>
              <p:cNvPr id="3" name="Ink 2">
                <a:extLst>
                  <a:ext uri="{FF2B5EF4-FFF2-40B4-BE49-F238E27FC236}">
                    <a16:creationId xmlns:a16="http://schemas.microsoft.com/office/drawing/2014/main" id="{20894CF6-5A18-314D-AF61-046BDB588CB9}"/>
                  </a:ext>
                </a:extLst>
              </p:cNvPr>
              <p:cNvPicPr/>
              <p:nvPr/>
            </p:nvPicPr>
            <p:blipFill>
              <a:blip r:embed="rId9"/>
              <a:stretch>
                <a:fillRect/>
              </a:stretch>
            </p:blipFill>
            <p:spPr>
              <a:xfrm>
                <a:off x="3375360" y="3553560"/>
                <a:ext cx="226800" cy="27000"/>
              </a:xfrm>
              <a:prstGeom prst="rect">
                <a:avLst/>
              </a:prstGeom>
            </p:spPr>
          </p:pic>
        </mc:Fallback>
      </mc:AlternateContent>
    </p:spTree>
    <p:extLst>
      <p:ext uri="{BB962C8B-B14F-4D97-AF65-F5344CB8AC3E}">
        <p14:creationId xmlns:p14="http://schemas.microsoft.com/office/powerpoint/2010/main" val="2331454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438A-711C-3C41-8502-457A94B71D70}"/>
              </a:ext>
            </a:extLst>
          </p:cNvPr>
          <p:cNvSpPr>
            <a:spLocks noGrp="1"/>
          </p:cNvSpPr>
          <p:nvPr>
            <p:ph type="title"/>
          </p:nvPr>
        </p:nvSpPr>
        <p:spPr>
          <a:xfrm>
            <a:off x="199901" y="245192"/>
            <a:ext cx="8079125" cy="556282"/>
          </a:xfrm>
        </p:spPr>
        <p:txBody>
          <a:bodyPr/>
          <a:lstStyle/>
          <a:p>
            <a:r>
              <a:rPr lang="en-US" dirty="0"/>
              <a:t>Example: Heuristic Tic Tac Toe strategy</a:t>
            </a:r>
          </a:p>
        </p:txBody>
      </p:sp>
      <p:sp>
        <p:nvSpPr>
          <p:cNvPr id="3" name="Content Placeholder 2">
            <a:extLst>
              <a:ext uri="{FF2B5EF4-FFF2-40B4-BE49-F238E27FC236}">
                <a16:creationId xmlns:a16="http://schemas.microsoft.com/office/drawing/2014/main" id="{CE141D37-489F-8B4F-A1DC-89758DA07DFE}"/>
              </a:ext>
            </a:extLst>
          </p:cNvPr>
          <p:cNvSpPr>
            <a:spLocks noGrp="1"/>
          </p:cNvSpPr>
          <p:nvPr>
            <p:ph idx="1"/>
          </p:nvPr>
        </p:nvSpPr>
        <p:spPr/>
        <p:txBody>
          <a:bodyPr>
            <a:normAutofit/>
          </a:bodyPr>
          <a:lstStyle/>
          <a:p>
            <a:r>
              <a:rPr lang="en-AU" sz="2000" dirty="0"/>
              <a:t>Explore the game tree up to a certain depth and label the pruned tree using minimax algorithm. </a:t>
            </a:r>
            <a:endParaRPr lang="en-US" sz="2000" dirty="0"/>
          </a:p>
          <a:p>
            <a:r>
              <a:rPr lang="en-AU" sz="2000" dirty="0"/>
              <a:t>For chess, a good heuristic would include which pieces are left, where they are positioned, etc.</a:t>
            </a:r>
          </a:p>
          <a:p>
            <a:r>
              <a:rPr lang="en-US" sz="2000" dirty="0"/>
              <a:t>So designing a heuristic requires a strong understanding of the game, and much experimentation.</a:t>
            </a:r>
          </a:p>
          <a:p>
            <a:r>
              <a:rPr lang="en-US" sz="2000" b="1" dirty="0"/>
              <a:t>A tic tac toe heuristic strategy (only look one step ahead)</a:t>
            </a:r>
            <a:r>
              <a:rPr lang="en-US" sz="2000" dirty="0"/>
              <a:t>:</a:t>
            </a:r>
          </a:p>
          <a:p>
            <a:endParaRPr lang="en-US" sz="2000" dirty="0"/>
          </a:p>
        </p:txBody>
      </p:sp>
      <p:sp>
        <p:nvSpPr>
          <p:cNvPr id="4" name="Slide Number Placeholder 3">
            <a:extLst>
              <a:ext uri="{FF2B5EF4-FFF2-40B4-BE49-F238E27FC236}">
                <a16:creationId xmlns:a16="http://schemas.microsoft.com/office/drawing/2014/main" id="{F86226A5-5F20-E943-B8A9-094711957917}"/>
              </a:ext>
            </a:extLst>
          </p:cNvPr>
          <p:cNvSpPr>
            <a:spLocks noGrp="1"/>
          </p:cNvSpPr>
          <p:nvPr>
            <p:ph type="sldNum" sz="quarter" idx="12"/>
          </p:nvPr>
        </p:nvSpPr>
        <p:spPr/>
        <p:txBody>
          <a:bodyPr/>
          <a:lstStyle/>
          <a:p>
            <a:fld id="{C584CDA4-B2C2-C244-9F85-471ABA281F4B}" type="slidenum">
              <a:rPr lang="en-US" smtClean="0"/>
              <a:t>5</a:t>
            </a:fld>
            <a:endParaRPr lang="en-US"/>
          </a:p>
        </p:txBody>
      </p:sp>
      <p:graphicFrame>
        <p:nvGraphicFramePr>
          <p:cNvPr id="35" name="Table 5">
            <a:extLst>
              <a:ext uri="{FF2B5EF4-FFF2-40B4-BE49-F238E27FC236}">
                <a16:creationId xmlns:a16="http://schemas.microsoft.com/office/drawing/2014/main" id="{D33E8541-51C4-1642-B16E-9139A15389AA}"/>
              </a:ext>
            </a:extLst>
          </p:cNvPr>
          <p:cNvGraphicFramePr>
            <a:graphicFrameLocks noGrp="1"/>
          </p:cNvGraphicFramePr>
          <p:nvPr>
            <p:extLst>
              <p:ext uri="{D42A27DB-BD31-4B8C-83A1-F6EECF244321}">
                <p14:modId xmlns:p14="http://schemas.microsoft.com/office/powerpoint/2010/main" val="1150198572"/>
              </p:ext>
            </p:extLst>
          </p:nvPr>
        </p:nvGraphicFramePr>
        <p:xfrm>
          <a:off x="360538" y="3589559"/>
          <a:ext cx="8333261" cy="2219960"/>
        </p:xfrm>
        <a:graphic>
          <a:graphicData uri="http://schemas.openxmlformats.org/drawingml/2006/table">
            <a:tbl>
              <a:tblPr firstRow="1" bandRow="1">
                <a:tableStyleId>{5C22544A-7EE6-4342-B048-85BDC9FD1C3A}</a:tableStyleId>
              </a:tblPr>
              <a:tblGrid>
                <a:gridCol w="860905">
                  <a:extLst>
                    <a:ext uri="{9D8B030D-6E8A-4147-A177-3AD203B41FA5}">
                      <a16:colId xmlns:a16="http://schemas.microsoft.com/office/drawing/2014/main" val="3018813769"/>
                    </a:ext>
                  </a:extLst>
                </a:gridCol>
                <a:gridCol w="7472356">
                  <a:extLst>
                    <a:ext uri="{9D8B030D-6E8A-4147-A177-3AD203B41FA5}">
                      <a16:colId xmlns:a16="http://schemas.microsoft.com/office/drawing/2014/main" val="2116841279"/>
                    </a:ext>
                  </a:extLst>
                </a:gridCol>
              </a:tblGrid>
              <a:tr h="264905">
                <a:tc>
                  <a:txBody>
                    <a:bodyPr/>
                    <a:lstStyle/>
                    <a:p>
                      <a:r>
                        <a:rPr lang="en-US" dirty="0"/>
                        <a:t>rules</a:t>
                      </a:r>
                    </a:p>
                  </a:txBody>
                  <a:tcPr/>
                </a:tc>
                <a:tc>
                  <a:txBody>
                    <a:bodyPr/>
                    <a:lstStyle/>
                    <a:p>
                      <a:r>
                        <a:rPr lang="en-US" dirty="0"/>
                        <a:t>Description</a:t>
                      </a:r>
                    </a:p>
                  </a:txBody>
                  <a:tcPr/>
                </a:tc>
                <a:extLst>
                  <a:ext uri="{0D108BD9-81ED-4DB2-BD59-A6C34878D82A}">
                    <a16:rowId xmlns:a16="http://schemas.microsoft.com/office/drawing/2014/main" val="2460700179"/>
                  </a:ext>
                </a:extLst>
              </a:tr>
              <a:tr h="370840">
                <a:tc>
                  <a:txBody>
                    <a:bodyPr/>
                    <a:lstStyle/>
                    <a:p>
                      <a:r>
                        <a:rPr lang="en-AU">
                          <a:solidFill>
                            <a:srgbClr val="000000"/>
                          </a:solidFill>
                          <a:latin typeface="Menlo" panose="020B0609030804020204" pitchFamily="49" charset="0"/>
                        </a:rPr>
                        <a:t>1</a:t>
                      </a:r>
                      <a:endParaRPr lang="en-US" dirty="0"/>
                    </a:p>
                  </a:txBody>
                  <a:tcPr/>
                </a:tc>
                <a:tc>
                  <a:txBody>
                    <a:bodyPr/>
                    <a:lstStyle/>
                    <a:p>
                      <a:r>
                        <a:rPr lang="en-AU" sz="1800" kern="1200" dirty="0">
                          <a:solidFill>
                            <a:schemeClr val="dk1"/>
                          </a:solidFill>
                          <a:effectLst/>
                          <a:latin typeface="+mn-lt"/>
                          <a:ea typeface="+mn-ea"/>
                          <a:cs typeface="+mn-cs"/>
                        </a:rPr>
                        <a:t>Move in a way such as the player may win the most number of possible ways. </a:t>
                      </a:r>
                      <a:endParaRPr lang="en-AU" dirty="0"/>
                    </a:p>
                  </a:txBody>
                  <a:tcPr/>
                </a:tc>
                <a:extLst>
                  <a:ext uri="{0D108BD9-81ED-4DB2-BD59-A6C34878D82A}">
                    <a16:rowId xmlns:a16="http://schemas.microsoft.com/office/drawing/2014/main" val="1187762632"/>
                  </a:ext>
                </a:extLst>
              </a:tr>
              <a:tr h="370840">
                <a:tc>
                  <a:txBody>
                    <a:bodyPr/>
                    <a:lstStyle/>
                    <a:p>
                      <a:r>
                        <a:rPr lang="en-AU" dirty="0">
                          <a:solidFill>
                            <a:srgbClr val="000000"/>
                          </a:solidFill>
                          <a:latin typeface="Menlo" panose="020B0609030804020204" pitchFamily="49" charset="0"/>
                        </a:rPr>
                        <a:t>2</a:t>
                      </a:r>
                      <a:endParaRPr lang="en-US" dirty="0"/>
                    </a:p>
                  </a:txBody>
                  <a:tcPr/>
                </a:tc>
                <a:tc>
                  <a:txBody>
                    <a:bodyPr/>
                    <a:lstStyle/>
                    <a:p>
                      <a:r>
                        <a:rPr lang="en-AU" sz="1800" kern="1200" dirty="0">
                          <a:solidFill>
                            <a:schemeClr val="dk1"/>
                          </a:solidFill>
                          <a:effectLst/>
                          <a:latin typeface="+mn-lt"/>
                          <a:ea typeface="+mn-ea"/>
                          <a:cs typeface="+mn-cs"/>
                        </a:rPr>
                        <a:t>Do not let the opponent create a fork after the player’s move. </a:t>
                      </a:r>
                      <a:endParaRPr lang="en-AU" dirty="0"/>
                    </a:p>
                  </a:txBody>
                  <a:tcPr/>
                </a:tc>
                <a:extLst>
                  <a:ext uri="{0D108BD9-81ED-4DB2-BD59-A6C34878D82A}">
                    <a16:rowId xmlns:a16="http://schemas.microsoft.com/office/drawing/2014/main" val="62282249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solidFill>
                            <a:srgbClr val="000000"/>
                          </a:solidFill>
                          <a:latin typeface="Menlo" panose="020B0609030804020204" pitchFamily="49" charset="0"/>
                        </a:rPr>
                        <a:t>3</a:t>
                      </a:r>
                      <a:endParaRPr lang="en-US" dirty="0"/>
                    </a:p>
                  </a:txBody>
                  <a:tcPr/>
                </a:tc>
                <a:tc>
                  <a:txBody>
                    <a:bodyPr/>
                    <a:lstStyle/>
                    <a:p>
                      <a:r>
                        <a:rPr lang="en-AU" sz="1800" kern="1200" dirty="0">
                          <a:solidFill>
                            <a:schemeClr val="dk1"/>
                          </a:solidFill>
                          <a:effectLst/>
                          <a:latin typeface="+mn-lt"/>
                          <a:ea typeface="+mn-ea"/>
                          <a:cs typeface="+mn-cs"/>
                        </a:rPr>
                        <a:t>If the player can create a fork (two winning ways) after this move, take it. </a:t>
                      </a:r>
                      <a:endParaRPr lang="en-AU" dirty="0"/>
                    </a:p>
                  </a:txBody>
                  <a:tcPr/>
                </a:tc>
                <a:extLst>
                  <a:ext uri="{0D108BD9-81ED-4DB2-BD59-A6C34878D82A}">
                    <a16:rowId xmlns:a16="http://schemas.microsoft.com/office/drawing/2014/main" val="4116942056"/>
                  </a:ext>
                </a:extLst>
              </a:tr>
              <a:tr h="370840">
                <a:tc>
                  <a:txBody>
                    <a:bodyPr/>
                    <a:lstStyle/>
                    <a:p>
                      <a:r>
                        <a:rPr lang="en-AU" dirty="0">
                          <a:solidFill>
                            <a:srgbClr val="000000"/>
                          </a:solidFill>
                          <a:latin typeface="Menlo" panose="020B0609030804020204" pitchFamily="49" charset="0"/>
                        </a:rPr>
                        <a:t>4</a:t>
                      </a:r>
                      <a:endParaRPr lang="en-US" dirty="0"/>
                    </a:p>
                  </a:txBody>
                  <a:tcPr/>
                </a:tc>
                <a:tc>
                  <a:txBody>
                    <a:bodyPr/>
                    <a:lstStyle/>
                    <a:p>
                      <a:r>
                        <a:rPr lang="en-AU" sz="1800" kern="1200" dirty="0">
                          <a:solidFill>
                            <a:schemeClr val="dk1"/>
                          </a:solidFill>
                          <a:effectLst/>
                          <a:latin typeface="+mn-lt"/>
                          <a:ea typeface="+mn-ea"/>
                          <a:cs typeface="+mn-cs"/>
                        </a:rPr>
                        <a:t>If the opponent has a winning move, block it. </a:t>
                      </a:r>
                      <a:endParaRPr lang="en-AU" dirty="0"/>
                    </a:p>
                  </a:txBody>
                  <a:tcPr/>
                </a:tc>
                <a:extLst>
                  <a:ext uri="{0D108BD9-81ED-4DB2-BD59-A6C34878D82A}">
                    <a16:rowId xmlns:a16="http://schemas.microsoft.com/office/drawing/2014/main" val="207265569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solidFill>
                            <a:srgbClr val="000000"/>
                          </a:solidFill>
                          <a:latin typeface="Menlo" panose="020B0609030804020204" pitchFamily="49" charset="0"/>
                        </a:rPr>
                        <a:t>5</a:t>
                      </a:r>
                      <a:endParaRPr lang="en-US" dirty="0"/>
                    </a:p>
                  </a:txBody>
                  <a:tcPr/>
                </a:tc>
                <a:tc>
                  <a:txBody>
                    <a:bodyPr/>
                    <a:lstStyle/>
                    <a:p>
                      <a:r>
                        <a:rPr lang="en-AU" sz="1800" kern="1200" dirty="0">
                          <a:solidFill>
                            <a:schemeClr val="dk1"/>
                          </a:solidFill>
                          <a:effectLst/>
                          <a:latin typeface="+mn-lt"/>
                          <a:ea typeface="+mn-ea"/>
                          <a:cs typeface="+mn-cs"/>
                        </a:rPr>
                        <a:t>If the player has a winning move, take it. </a:t>
                      </a:r>
                      <a:endParaRPr lang="en-AU" dirty="0"/>
                    </a:p>
                  </a:txBody>
                  <a:tcPr/>
                </a:tc>
                <a:extLst>
                  <a:ext uri="{0D108BD9-81ED-4DB2-BD59-A6C34878D82A}">
                    <a16:rowId xmlns:a16="http://schemas.microsoft.com/office/drawing/2014/main" val="3438618469"/>
                  </a:ext>
                </a:extLst>
              </a:tr>
            </a:tbl>
          </a:graphicData>
        </a:graphic>
      </p:graphicFrame>
    </p:spTree>
    <p:extLst>
      <p:ext uri="{BB962C8B-B14F-4D97-AF65-F5344CB8AC3E}">
        <p14:creationId xmlns:p14="http://schemas.microsoft.com/office/powerpoint/2010/main" val="41295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BDF867A-02E7-0B47-8BCD-2097DF8E016A}"/>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34" name="Rectangle 33">
            <a:extLst>
              <a:ext uri="{FF2B5EF4-FFF2-40B4-BE49-F238E27FC236}">
                <a16:creationId xmlns:a16="http://schemas.microsoft.com/office/drawing/2014/main" id="{15D6C067-14A6-7D4C-BFA8-2CC8D3435F43}"/>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35" name="Rectangle 34">
            <a:extLst>
              <a:ext uri="{FF2B5EF4-FFF2-40B4-BE49-F238E27FC236}">
                <a16:creationId xmlns:a16="http://schemas.microsoft.com/office/drawing/2014/main" id="{99B44091-1720-5A45-845A-A49AAA0EDB5C}"/>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FD7E59-9392-0B43-BABB-EDDE94838DAB}"/>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5" name="Rectangle 4">
                <a:extLst>
                  <a:ext uri="{FF2B5EF4-FFF2-40B4-BE49-F238E27FC236}">
                    <a16:creationId xmlns:a16="http://schemas.microsoft.com/office/drawing/2014/main" id="{01FD7E59-9392-0B43-BABB-EDDE94838DAB}"/>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3"/>
                <a:stretch>
                  <a:fillRect b="-11765"/>
                </a:stretch>
              </a:blipFill>
              <a:ln>
                <a:noFill/>
              </a:ln>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BB377E64-4723-994B-844E-8F6BD2816D7E}"/>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FDB90A2F-1D8A-284F-B8A5-775E6452BD60}"/>
              </a:ext>
            </a:extLst>
          </p:cNvPr>
          <p:cNvSpPr/>
          <p:nvPr/>
        </p:nvSpPr>
        <p:spPr>
          <a:xfrm>
            <a:off x="789318" y="3806482"/>
            <a:ext cx="272832" cy="300082"/>
          </a:xfrm>
          <a:prstGeom prst="rect">
            <a:avLst/>
          </a:prstGeom>
        </p:spPr>
        <p:txBody>
          <a:bodyPr wrap="none">
            <a:spAutoFit/>
          </a:bodyPr>
          <a:lstStyle/>
          <a:p>
            <a:r>
              <a:rPr lang="en-US" sz="1350"/>
              <a:t>5</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ABF3BD0-EBA2-F142-9311-67F049D89272}"/>
                  </a:ext>
                </a:extLst>
              </p:cNvPr>
              <p:cNvSpPr txBox="1"/>
              <p:nvPr/>
            </p:nvSpPr>
            <p:spPr>
              <a:xfrm>
                <a:off x="2091064" y="3237887"/>
                <a:ext cx="1838385"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a14:m>
                <a:endParaRPr lang="en-US" sz="1350" dirty="0"/>
              </a:p>
            </p:txBody>
          </p:sp>
        </mc:Choice>
        <mc:Fallback xmlns="">
          <p:sp>
            <p:nvSpPr>
              <p:cNvPr id="36" name="TextBox 35">
                <a:extLst>
                  <a:ext uri="{FF2B5EF4-FFF2-40B4-BE49-F238E27FC236}">
                    <a16:creationId xmlns:a16="http://schemas.microsoft.com/office/drawing/2014/main" id="{5ABF3BD0-EBA2-F142-9311-67F049D89272}"/>
                  </a:ext>
                </a:extLst>
              </p:cNvPr>
              <p:cNvSpPr txBox="1">
                <a:spLocks noRot="1" noChangeAspect="1" noMove="1" noResize="1" noEditPoints="1" noAdjustHandles="1" noChangeArrowheads="1" noChangeShapeType="1" noTextEdit="1"/>
              </p:cNvSpPr>
              <p:nvPr/>
            </p:nvSpPr>
            <p:spPr>
              <a:xfrm>
                <a:off x="2091064" y="3237887"/>
                <a:ext cx="1838385" cy="415498"/>
              </a:xfrm>
              <a:prstGeom prst="rect">
                <a:avLst/>
              </a:prstGeom>
              <a:blipFill>
                <a:blip r:embed="rId4"/>
                <a:stretch>
                  <a:fillRect l="-137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E76159B-74F2-AB4C-A8D9-0A76512B8DCC}"/>
                  </a:ext>
                </a:extLst>
              </p:cNvPr>
              <p:cNvSpPr txBox="1"/>
              <p:nvPr/>
            </p:nvSpPr>
            <p:spPr>
              <a:xfrm>
                <a:off x="3567076" y="659234"/>
                <a:ext cx="2030536"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2100" dirty="0"/>
              </a:p>
            </p:txBody>
          </p:sp>
        </mc:Choice>
        <mc:Fallback xmlns="">
          <p:sp>
            <p:nvSpPr>
              <p:cNvPr id="39" name="TextBox 38">
                <a:extLst>
                  <a:ext uri="{FF2B5EF4-FFF2-40B4-BE49-F238E27FC236}">
                    <a16:creationId xmlns:a16="http://schemas.microsoft.com/office/drawing/2014/main" id="{BE76159B-74F2-AB4C-A8D9-0A76512B8DCC}"/>
                  </a:ext>
                </a:extLst>
              </p:cNvPr>
              <p:cNvSpPr txBox="1">
                <a:spLocks noRot="1" noChangeAspect="1" noMove="1" noResize="1" noEditPoints="1" noAdjustHandles="1" noChangeArrowheads="1" noChangeShapeType="1" noTextEdit="1"/>
              </p:cNvSpPr>
              <p:nvPr/>
            </p:nvSpPr>
            <p:spPr>
              <a:xfrm>
                <a:off x="3567076" y="659234"/>
                <a:ext cx="2030536" cy="415498"/>
              </a:xfrm>
              <a:prstGeom prst="rect">
                <a:avLst/>
              </a:prstGeom>
              <a:blipFill>
                <a:blip r:embed="rId5"/>
                <a:stretch>
                  <a:fillRect l="-124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58EC44-7B65-1F4B-BC2B-98BAD7E1E81E}"/>
                  </a:ext>
                </a:extLst>
              </p:cNvPr>
              <p:cNvSpPr txBox="1"/>
              <p:nvPr/>
            </p:nvSpPr>
            <p:spPr>
              <a:xfrm>
                <a:off x="-1" y="1965657"/>
                <a:ext cx="2292422"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40" name="TextBox 39">
                <a:extLst>
                  <a:ext uri="{FF2B5EF4-FFF2-40B4-BE49-F238E27FC236}">
                    <a16:creationId xmlns:a16="http://schemas.microsoft.com/office/drawing/2014/main" id="{5158EC44-7B65-1F4B-BC2B-98BAD7E1E81E}"/>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6"/>
                <a:stretch>
                  <a:fillRect l="-165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CD40C1B-982C-3743-B28E-BF44F6C8D89C}"/>
                  </a:ext>
                </a:extLst>
              </p:cNvPr>
              <p:cNvSpPr txBox="1"/>
              <p:nvPr/>
            </p:nvSpPr>
            <p:spPr>
              <a:xfrm>
                <a:off x="214" y="3238087"/>
                <a:ext cx="2523040"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a14:m>
                <a:endParaRPr lang="en-US" sz="1350" dirty="0"/>
              </a:p>
            </p:txBody>
          </p:sp>
        </mc:Choice>
        <mc:Fallback xmlns="">
          <p:sp>
            <p:nvSpPr>
              <p:cNvPr id="41" name="TextBox 40">
                <a:extLst>
                  <a:ext uri="{FF2B5EF4-FFF2-40B4-BE49-F238E27FC236}">
                    <a16:creationId xmlns:a16="http://schemas.microsoft.com/office/drawing/2014/main" id="{5CD40C1B-982C-3743-B28E-BF44F6C8D89C}"/>
                  </a:ext>
                </a:extLst>
              </p:cNvPr>
              <p:cNvSpPr txBox="1">
                <a:spLocks noRot="1" noChangeAspect="1" noMove="1" noResize="1" noEditPoints="1" noAdjustHandles="1" noChangeArrowheads="1" noChangeShapeType="1" noTextEdit="1"/>
              </p:cNvSpPr>
              <p:nvPr/>
            </p:nvSpPr>
            <p:spPr>
              <a:xfrm>
                <a:off x="214" y="3238087"/>
                <a:ext cx="2523040" cy="415498"/>
              </a:xfrm>
              <a:prstGeom prst="rect">
                <a:avLst/>
              </a:prstGeom>
              <a:blipFill>
                <a:blip r:embed="rId7"/>
                <a:stretch>
                  <a:fillRect l="-150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19ACFFE2-E375-D94A-B194-E99EC4112AFA}"/>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42" name="Rectangle 41">
                <a:extLst>
                  <a:ext uri="{FF2B5EF4-FFF2-40B4-BE49-F238E27FC236}">
                    <a16:creationId xmlns:a16="http://schemas.microsoft.com/office/drawing/2014/main" id="{19ACFFE2-E375-D94A-B194-E99EC4112AFA}"/>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8"/>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1080422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96B7437-B3FC-FD4A-940B-838990868175}"/>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34" name="Rectangle 33">
            <a:extLst>
              <a:ext uri="{FF2B5EF4-FFF2-40B4-BE49-F238E27FC236}">
                <a16:creationId xmlns:a16="http://schemas.microsoft.com/office/drawing/2014/main" id="{49A52BAD-BC5E-B141-9B46-6ED8D940E94E}"/>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35" name="Rectangle 34">
            <a:extLst>
              <a:ext uri="{FF2B5EF4-FFF2-40B4-BE49-F238E27FC236}">
                <a16:creationId xmlns:a16="http://schemas.microsoft.com/office/drawing/2014/main" id="{EFFBA313-18A7-BF45-B227-E1B3A1A0E63F}"/>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FD7E59-9392-0B43-BABB-EDDE94838DAB}"/>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5" name="Rectangle 4">
                <a:extLst>
                  <a:ext uri="{FF2B5EF4-FFF2-40B4-BE49-F238E27FC236}">
                    <a16:creationId xmlns:a16="http://schemas.microsoft.com/office/drawing/2014/main" id="{01FD7E59-9392-0B43-BABB-EDDE94838DAB}"/>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3"/>
                <a:stretch>
                  <a:fillRect b="-11765"/>
                </a:stretch>
              </a:blipFill>
              <a:ln>
                <a:noFill/>
              </a:ln>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627AC406-97D2-1E46-B6B4-E32A07EBF83B}"/>
              </a:ext>
            </a:extLst>
          </p:cNvPr>
          <p:cNvCxnSpPr/>
          <p:nvPr/>
        </p:nvCxnSpPr>
        <p:spPr>
          <a:xfrm>
            <a:off x="2138200" y="4122611"/>
            <a:ext cx="321221" cy="1137592"/>
          </a:xfrm>
          <a:prstGeom prst="line">
            <a:avLst/>
          </a:prstGeom>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94222C2D-F37E-8D4A-B990-0D979068347C}"/>
              </a:ext>
            </a:extLst>
          </p:cNvPr>
          <p:cNvSpPr/>
          <p:nvPr/>
        </p:nvSpPr>
        <p:spPr>
          <a:xfrm>
            <a:off x="789318" y="3806482"/>
            <a:ext cx="272832" cy="300082"/>
          </a:xfrm>
          <a:prstGeom prst="rect">
            <a:avLst/>
          </a:prstGeom>
        </p:spPr>
        <p:txBody>
          <a:bodyPr wrap="none">
            <a:spAutoFit/>
          </a:bodyPr>
          <a:lstStyle/>
          <a:p>
            <a:r>
              <a:rPr lang="en-US" sz="1350"/>
              <a:t>5</a:t>
            </a:r>
          </a:p>
        </p:txBody>
      </p:sp>
      <p:sp>
        <p:nvSpPr>
          <p:cNvPr id="28" name="Rectangle 27">
            <a:extLst>
              <a:ext uri="{FF2B5EF4-FFF2-40B4-BE49-F238E27FC236}">
                <a16:creationId xmlns:a16="http://schemas.microsoft.com/office/drawing/2014/main" id="{32E0CF19-1A78-BE42-BF4E-3DE558C79752}"/>
              </a:ext>
            </a:extLst>
          </p:cNvPr>
          <p:cNvSpPr/>
          <p:nvPr/>
        </p:nvSpPr>
        <p:spPr>
          <a:xfrm>
            <a:off x="1478217" y="2428835"/>
            <a:ext cx="272832" cy="300082"/>
          </a:xfrm>
          <a:prstGeom prst="rect">
            <a:avLst/>
          </a:prstGeom>
        </p:spPr>
        <p:txBody>
          <a:bodyPr wrap="none">
            <a:spAutoFit/>
          </a:bodyPr>
          <a:lstStyle/>
          <a:p>
            <a:r>
              <a:rPr lang="en-US" sz="1350"/>
              <a:t>5</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00BD3A5-28AE-0E45-AC27-AEE7B4199211}"/>
                  </a:ext>
                </a:extLst>
              </p:cNvPr>
              <p:cNvSpPr txBox="1"/>
              <p:nvPr/>
            </p:nvSpPr>
            <p:spPr>
              <a:xfrm>
                <a:off x="2091064" y="3237887"/>
                <a:ext cx="1838385"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a14:m>
                <a:endParaRPr lang="en-US" sz="1350" dirty="0"/>
              </a:p>
            </p:txBody>
          </p:sp>
        </mc:Choice>
        <mc:Fallback xmlns="">
          <p:sp>
            <p:nvSpPr>
              <p:cNvPr id="36" name="TextBox 35">
                <a:extLst>
                  <a:ext uri="{FF2B5EF4-FFF2-40B4-BE49-F238E27FC236}">
                    <a16:creationId xmlns:a16="http://schemas.microsoft.com/office/drawing/2014/main" id="{900BD3A5-28AE-0E45-AC27-AEE7B4199211}"/>
                  </a:ext>
                </a:extLst>
              </p:cNvPr>
              <p:cNvSpPr txBox="1">
                <a:spLocks noRot="1" noChangeAspect="1" noMove="1" noResize="1" noEditPoints="1" noAdjustHandles="1" noChangeArrowheads="1" noChangeShapeType="1" noTextEdit="1"/>
              </p:cNvSpPr>
              <p:nvPr/>
            </p:nvSpPr>
            <p:spPr>
              <a:xfrm>
                <a:off x="2091064" y="3237887"/>
                <a:ext cx="1838385" cy="415498"/>
              </a:xfrm>
              <a:prstGeom prst="rect">
                <a:avLst/>
              </a:prstGeom>
              <a:blipFill>
                <a:blip r:embed="rId4"/>
                <a:stretch>
                  <a:fillRect l="-137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92BDECE-B65B-9B48-8772-F1D1A1F71083}"/>
                  </a:ext>
                </a:extLst>
              </p:cNvPr>
              <p:cNvSpPr txBox="1"/>
              <p:nvPr/>
            </p:nvSpPr>
            <p:spPr>
              <a:xfrm>
                <a:off x="3567076" y="659234"/>
                <a:ext cx="2030536"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2100" dirty="0"/>
              </a:p>
            </p:txBody>
          </p:sp>
        </mc:Choice>
        <mc:Fallback xmlns="">
          <p:sp>
            <p:nvSpPr>
              <p:cNvPr id="39" name="TextBox 38">
                <a:extLst>
                  <a:ext uri="{FF2B5EF4-FFF2-40B4-BE49-F238E27FC236}">
                    <a16:creationId xmlns:a16="http://schemas.microsoft.com/office/drawing/2014/main" id="{692BDECE-B65B-9B48-8772-F1D1A1F71083}"/>
                  </a:ext>
                </a:extLst>
              </p:cNvPr>
              <p:cNvSpPr txBox="1">
                <a:spLocks noRot="1" noChangeAspect="1" noMove="1" noResize="1" noEditPoints="1" noAdjustHandles="1" noChangeArrowheads="1" noChangeShapeType="1" noTextEdit="1"/>
              </p:cNvSpPr>
              <p:nvPr/>
            </p:nvSpPr>
            <p:spPr>
              <a:xfrm>
                <a:off x="3567076" y="659234"/>
                <a:ext cx="2030536" cy="415498"/>
              </a:xfrm>
              <a:prstGeom prst="rect">
                <a:avLst/>
              </a:prstGeom>
              <a:blipFill>
                <a:blip r:embed="rId5"/>
                <a:stretch>
                  <a:fillRect l="-124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F6E454A-C431-0D4D-BBB8-65D40433026C}"/>
                  </a:ext>
                </a:extLst>
              </p:cNvPr>
              <p:cNvSpPr txBox="1"/>
              <p:nvPr/>
            </p:nvSpPr>
            <p:spPr>
              <a:xfrm>
                <a:off x="-1" y="1965657"/>
                <a:ext cx="2292422"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40" name="TextBox 39">
                <a:extLst>
                  <a:ext uri="{FF2B5EF4-FFF2-40B4-BE49-F238E27FC236}">
                    <a16:creationId xmlns:a16="http://schemas.microsoft.com/office/drawing/2014/main" id="{FF6E454A-C431-0D4D-BBB8-65D40433026C}"/>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6"/>
                <a:stretch>
                  <a:fillRect l="-165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61B13C9-97A9-C741-969F-376BA94588AD}"/>
                  </a:ext>
                </a:extLst>
              </p:cNvPr>
              <p:cNvSpPr txBox="1"/>
              <p:nvPr/>
            </p:nvSpPr>
            <p:spPr>
              <a:xfrm>
                <a:off x="214" y="3238087"/>
                <a:ext cx="2523040"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a14:m>
                <a:endParaRPr lang="en-US" sz="1350" dirty="0"/>
              </a:p>
            </p:txBody>
          </p:sp>
        </mc:Choice>
        <mc:Fallback xmlns="">
          <p:sp>
            <p:nvSpPr>
              <p:cNvPr id="41" name="TextBox 40">
                <a:extLst>
                  <a:ext uri="{FF2B5EF4-FFF2-40B4-BE49-F238E27FC236}">
                    <a16:creationId xmlns:a16="http://schemas.microsoft.com/office/drawing/2014/main" id="{D61B13C9-97A9-C741-969F-376BA94588AD}"/>
                  </a:ext>
                </a:extLst>
              </p:cNvPr>
              <p:cNvSpPr txBox="1">
                <a:spLocks noRot="1" noChangeAspect="1" noMove="1" noResize="1" noEditPoints="1" noAdjustHandles="1" noChangeArrowheads="1" noChangeShapeType="1" noTextEdit="1"/>
              </p:cNvSpPr>
              <p:nvPr/>
            </p:nvSpPr>
            <p:spPr>
              <a:xfrm>
                <a:off x="214" y="3238087"/>
                <a:ext cx="2523040" cy="415498"/>
              </a:xfrm>
              <a:prstGeom prst="rect">
                <a:avLst/>
              </a:prstGeom>
              <a:blipFill>
                <a:blip r:embed="rId7"/>
                <a:stretch>
                  <a:fillRect l="-150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28B48078-67CC-6140-B50F-0AA374D3F91B}"/>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42" name="Rectangle 41">
                <a:extLst>
                  <a:ext uri="{FF2B5EF4-FFF2-40B4-BE49-F238E27FC236}">
                    <a16:creationId xmlns:a16="http://schemas.microsoft.com/office/drawing/2014/main" id="{28B48078-67CC-6140-B50F-0AA374D3F91B}"/>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8"/>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1885395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1DE8347-C2A5-0949-B593-D62869EEEE67}"/>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34" name="Rectangle 33">
            <a:extLst>
              <a:ext uri="{FF2B5EF4-FFF2-40B4-BE49-F238E27FC236}">
                <a16:creationId xmlns:a16="http://schemas.microsoft.com/office/drawing/2014/main" id="{4053E035-7F8A-F542-B9FD-D339E5E15088}"/>
              </a:ext>
            </a:extLst>
          </p:cNvPr>
          <p:cNvSpPr/>
          <p:nvPr/>
        </p:nvSpPr>
        <p:spPr>
          <a:xfrm>
            <a:off x="0" y="1079562"/>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35" name="Rectangle 34">
            <a:extLst>
              <a:ext uri="{FF2B5EF4-FFF2-40B4-BE49-F238E27FC236}">
                <a16:creationId xmlns:a16="http://schemas.microsoft.com/office/drawing/2014/main" id="{10147824-7F30-2A4B-AFD0-AF9AAD845BF5}"/>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FD7E59-9392-0B43-BABB-EDDE94838DAB}"/>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5" name="Rectangle 4">
                <a:extLst>
                  <a:ext uri="{FF2B5EF4-FFF2-40B4-BE49-F238E27FC236}">
                    <a16:creationId xmlns:a16="http://schemas.microsoft.com/office/drawing/2014/main" id="{01FD7E59-9392-0B43-BABB-EDDE94838DAB}"/>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3"/>
                <a:stretch>
                  <a:fillRect b="-11765"/>
                </a:stretch>
              </a:blipFill>
              <a:ln>
                <a:noFill/>
              </a:ln>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627AC406-97D2-1E46-B6B4-E32A07EBF83B}"/>
              </a:ext>
            </a:extLst>
          </p:cNvPr>
          <p:cNvCxnSpPr/>
          <p:nvPr/>
        </p:nvCxnSpPr>
        <p:spPr>
          <a:xfrm>
            <a:off x="2138200" y="4122611"/>
            <a:ext cx="321221" cy="1137592"/>
          </a:xfrm>
          <a:prstGeom prst="line">
            <a:avLst/>
          </a:prstGeom>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94222C2D-F37E-8D4A-B990-0D979068347C}"/>
              </a:ext>
            </a:extLst>
          </p:cNvPr>
          <p:cNvSpPr/>
          <p:nvPr/>
        </p:nvSpPr>
        <p:spPr>
          <a:xfrm>
            <a:off x="789318" y="3806482"/>
            <a:ext cx="272832" cy="300082"/>
          </a:xfrm>
          <a:prstGeom prst="rect">
            <a:avLst/>
          </a:prstGeom>
        </p:spPr>
        <p:txBody>
          <a:bodyPr wrap="none">
            <a:spAutoFit/>
          </a:bodyPr>
          <a:lstStyle/>
          <a:p>
            <a:r>
              <a:rPr lang="en-US" sz="1350"/>
              <a:t>5</a:t>
            </a:r>
          </a:p>
        </p:txBody>
      </p:sp>
      <p:sp>
        <p:nvSpPr>
          <p:cNvPr id="28" name="Rectangle 27">
            <a:extLst>
              <a:ext uri="{FF2B5EF4-FFF2-40B4-BE49-F238E27FC236}">
                <a16:creationId xmlns:a16="http://schemas.microsoft.com/office/drawing/2014/main" id="{32E0CF19-1A78-BE42-BF4E-3DE558C79752}"/>
              </a:ext>
            </a:extLst>
          </p:cNvPr>
          <p:cNvSpPr/>
          <p:nvPr/>
        </p:nvSpPr>
        <p:spPr>
          <a:xfrm>
            <a:off x="1478217" y="2428835"/>
            <a:ext cx="272832" cy="300082"/>
          </a:xfrm>
          <a:prstGeom prst="rect">
            <a:avLst/>
          </a:prstGeom>
        </p:spPr>
        <p:txBody>
          <a:bodyPr wrap="none">
            <a:spAutoFit/>
          </a:bodyPr>
          <a:lstStyle/>
          <a:p>
            <a:r>
              <a:rPr lang="en-US" sz="1350"/>
              <a:t>5</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6CB3C2E-267E-1B46-8F1C-5F212858DAB6}"/>
                  </a:ext>
                </a:extLst>
              </p:cNvPr>
              <p:cNvSpPr txBox="1"/>
              <p:nvPr/>
            </p:nvSpPr>
            <p:spPr>
              <a:xfrm>
                <a:off x="2091064" y="3237887"/>
                <a:ext cx="1838385"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a14:m>
                <a:endParaRPr lang="en-US" sz="1350" dirty="0"/>
              </a:p>
            </p:txBody>
          </p:sp>
        </mc:Choice>
        <mc:Fallback xmlns="">
          <p:sp>
            <p:nvSpPr>
              <p:cNvPr id="36" name="TextBox 35">
                <a:extLst>
                  <a:ext uri="{FF2B5EF4-FFF2-40B4-BE49-F238E27FC236}">
                    <a16:creationId xmlns:a16="http://schemas.microsoft.com/office/drawing/2014/main" id="{36CB3C2E-267E-1B46-8F1C-5F212858DAB6}"/>
                  </a:ext>
                </a:extLst>
              </p:cNvPr>
              <p:cNvSpPr txBox="1">
                <a:spLocks noRot="1" noChangeAspect="1" noMove="1" noResize="1" noEditPoints="1" noAdjustHandles="1" noChangeArrowheads="1" noChangeShapeType="1" noTextEdit="1"/>
              </p:cNvSpPr>
              <p:nvPr/>
            </p:nvSpPr>
            <p:spPr>
              <a:xfrm>
                <a:off x="2091064" y="3237887"/>
                <a:ext cx="1838385" cy="415498"/>
              </a:xfrm>
              <a:prstGeom prst="rect">
                <a:avLst/>
              </a:prstGeom>
              <a:blipFill>
                <a:blip r:embed="rId4"/>
                <a:stretch>
                  <a:fillRect l="-137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D6157E4-D366-6E4C-A8FB-91FF2EB8890E}"/>
                  </a:ext>
                </a:extLst>
              </p:cNvPr>
              <p:cNvSpPr txBox="1"/>
              <p:nvPr/>
            </p:nvSpPr>
            <p:spPr>
              <a:xfrm>
                <a:off x="3567074" y="659234"/>
                <a:ext cx="375994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func>
                        <m:funcPr>
                          <m:ctrlPr>
                            <a:rPr lang="en-US" sz="2100" b="0" i="1" smtClean="0">
                              <a:latin typeface="Cambria Math" panose="02040503050406030204" pitchFamily="18" charset="0"/>
                              <a:ea typeface="Cambria Math" panose="02040503050406030204" pitchFamily="18" charset="0"/>
                            </a:rPr>
                          </m:ctrlPr>
                        </m:funcPr>
                        <m:fName>
                          <m:r>
                            <m:rPr>
                              <m:sty m:val="p"/>
                            </m:rPr>
                            <a:rPr lang="en-US" sz="2100" b="0" i="0" smtClean="0">
                              <a:latin typeface="Cambria Math" panose="02040503050406030204" pitchFamily="18" charset="0"/>
                              <a:ea typeface="Cambria Math" panose="02040503050406030204" pitchFamily="18" charset="0"/>
                            </a:rPr>
                            <m:t>max</m:t>
                          </m:r>
                        </m:fName>
                        <m:e>
                          <m:d>
                            <m:dPr>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𝛽</m:t>
                                  </m:r>
                                </m:e>
                                <m:sub>
                                  <m:r>
                                    <a:rPr lang="en-US" sz="2100" i="1">
                                      <a:latin typeface="Cambria Math" panose="02040503050406030204" pitchFamily="18" charset="0"/>
                                      <a:ea typeface="Cambria Math" panose="02040503050406030204" pitchFamily="18" charset="0"/>
                                    </a:rPr>
                                    <m:t>↓</m:t>
                                  </m:r>
                                </m:sub>
                              </m:sSub>
                              <m:r>
                                <a:rPr lang="en-US" sz="2100" b="0" i="1" smtClean="0">
                                  <a:latin typeface="Cambria Math" panose="02040503050406030204" pitchFamily="18" charset="0"/>
                                  <a:ea typeface="Cambria Math" panose="02040503050406030204" pitchFamily="18" charset="0"/>
                                </a:rPr>
                                <m:t>=5</m:t>
                              </m:r>
                            </m:e>
                          </m:d>
                        </m:e>
                      </m:func>
                    </m:oMath>
                  </m:oMathPara>
                </a14:m>
                <a:endParaRPr lang="en-US" sz="2100" dirty="0"/>
              </a:p>
            </p:txBody>
          </p:sp>
        </mc:Choice>
        <mc:Fallback xmlns="">
          <p:sp>
            <p:nvSpPr>
              <p:cNvPr id="39" name="TextBox 38">
                <a:extLst>
                  <a:ext uri="{FF2B5EF4-FFF2-40B4-BE49-F238E27FC236}">
                    <a16:creationId xmlns:a16="http://schemas.microsoft.com/office/drawing/2014/main" id="{AD6157E4-D366-6E4C-A8FB-91FF2EB8890E}"/>
                  </a:ext>
                </a:extLst>
              </p:cNvPr>
              <p:cNvSpPr txBox="1">
                <a:spLocks noRot="1" noChangeAspect="1" noMove="1" noResize="1" noEditPoints="1" noAdjustHandles="1" noChangeArrowheads="1" noChangeShapeType="1" noTextEdit="1"/>
              </p:cNvSpPr>
              <p:nvPr/>
            </p:nvSpPr>
            <p:spPr>
              <a:xfrm>
                <a:off x="3567074" y="659234"/>
                <a:ext cx="3759949" cy="415498"/>
              </a:xfrm>
              <a:prstGeom prst="rect">
                <a:avLst/>
              </a:prstGeom>
              <a:blipFill>
                <a:blip r:embed="rId5"/>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17EC2A6-92BB-EF43-8E17-03F4DBDCC4F8}"/>
                  </a:ext>
                </a:extLst>
              </p:cNvPr>
              <p:cNvSpPr txBox="1"/>
              <p:nvPr/>
            </p:nvSpPr>
            <p:spPr>
              <a:xfrm>
                <a:off x="-1" y="1965657"/>
                <a:ext cx="2292422"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a14:m>
                <a:endParaRPr lang="en-US" sz="1350" dirty="0"/>
              </a:p>
            </p:txBody>
          </p:sp>
        </mc:Choice>
        <mc:Fallback xmlns="">
          <p:sp>
            <p:nvSpPr>
              <p:cNvPr id="40" name="TextBox 39">
                <a:extLst>
                  <a:ext uri="{FF2B5EF4-FFF2-40B4-BE49-F238E27FC236}">
                    <a16:creationId xmlns:a16="http://schemas.microsoft.com/office/drawing/2014/main" id="{817EC2A6-92BB-EF43-8E17-03F4DBDCC4F8}"/>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6"/>
                <a:stretch>
                  <a:fillRect l="-165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111262D-E31C-6D42-B612-921467BDC86F}"/>
                  </a:ext>
                </a:extLst>
              </p:cNvPr>
              <p:cNvSpPr txBox="1"/>
              <p:nvPr/>
            </p:nvSpPr>
            <p:spPr>
              <a:xfrm>
                <a:off x="214" y="3238087"/>
                <a:ext cx="2523040"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a14:m>
                <a:endParaRPr lang="en-US" sz="1350" dirty="0"/>
              </a:p>
            </p:txBody>
          </p:sp>
        </mc:Choice>
        <mc:Fallback xmlns="">
          <p:sp>
            <p:nvSpPr>
              <p:cNvPr id="41" name="TextBox 40">
                <a:extLst>
                  <a:ext uri="{FF2B5EF4-FFF2-40B4-BE49-F238E27FC236}">
                    <a16:creationId xmlns:a16="http://schemas.microsoft.com/office/drawing/2014/main" id="{9111262D-E31C-6D42-B612-921467BDC86F}"/>
                  </a:ext>
                </a:extLst>
              </p:cNvPr>
              <p:cNvSpPr txBox="1">
                <a:spLocks noRot="1" noChangeAspect="1" noMove="1" noResize="1" noEditPoints="1" noAdjustHandles="1" noChangeArrowheads="1" noChangeShapeType="1" noTextEdit="1"/>
              </p:cNvSpPr>
              <p:nvPr/>
            </p:nvSpPr>
            <p:spPr>
              <a:xfrm>
                <a:off x="214" y="3238087"/>
                <a:ext cx="2523040" cy="415498"/>
              </a:xfrm>
              <a:prstGeom prst="rect">
                <a:avLst/>
              </a:prstGeom>
              <a:blipFill>
                <a:blip r:embed="rId7"/>
                <a:stretch>
                  <a:fillRect l="-150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FDB750DD-5AA3-8049-A819-CD167D25B056}"/>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42" name="Rectangle 41">
                <a:extLst>
                  <a:ext uri="{FF2B5EF4-FFF2-40B4-BE49-F238E27FC236}">
                    <a16:creationId xmlns:a16="http://schemas.microsoft.com/office/drawing/2014/main" id="{FDB750DD-5AA3-8049-A819-CD167D25B056}"/>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8"/>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1121495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9EDCB9F-22D6-8947-80DB-6C24EC72F9B3}"/>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47" name="Rectangle 46">
            <a:extLst>
              <a:ext uri="{FF2B5EF4-FFF2-40B4-BE49-F238E27FC236}">
                <a16:creationId xmlns:a16="http://schemas.microsoft.com/office/drawing/2014/main" id="{84E3540B-1201-EC42-9F8B-323F76B31C79}"/>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8" name="Rectangle 47">
            <a:extLst>
              <a:ext uri="{FF2B5EF4-FFF2-40B4-BE49-F238E27FC236}">
                <a16:creationId xmlns:a16="http://schemas.microsoft.com/office/drawing/2014/main" id="{61F4CC84-B1DB-4542-8399-F915CFF39FD8}"/>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FD7E59-9392-0B43-BABB-EDDE94838DAB}"/>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5" name="Rectangle 4">
                <a:extLst>
                  <a:ext uri="{FF2B5EF4-FFF2-40B4-BE49-F238E27FC236}">
                    <a16:creationId xmlns:a16="http://schemas.microsoft.com/office/drawing/2014/main" id="{01FD7E59-9392-0B43-BABB-EDDE94838DAB}"/>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3"/>
                <a:stretch>
                  <a:fillRect b="-11765"/>
                </a:stretch>
              </a:blipFill>
              <a:ln>
                <a:noFill/>
              </a:ln>
            </p:spPr>
            <p:txBody>
              <a:bodyPr/>
              <a:lstStyle/>
              <a:p>
                <a:r>
                  <a:rPr lang="en-US">
                    <a:noFill/>
                  </a:rPr>
                  <a:t> </a:t>
                </a:r>
              </a:p>
            </p:txBody>
          </p:sp>
        </mc:Fallback>
      </mc:AlternateContent>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2DAE15F-813E-3447-8E5E-294ACC0F0703}"/>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33" name="TextBox 32">
                <a:extLst>
                  <a:ext uri="{FF2B5EF4-FFF2-40B4-BE49-F238E27FC236}">
                    <a16:creationId xmlns:a16="http://schemas.microsoft.com/office/drawing/2014/main" id="{12DAE15F-813E-3447-8E5E-294ACC0F0703}"/>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4"/>
                <a:stretch>
                  <a:fillRect b="-18182"/>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7D507F2D-620E-3947-B9CA-E83CB92A97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EF202170-82E2-D542-AE92-7EA072C39DF2}"/>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69341C2-2A72-9D47-A438-41CB165C6058}"/>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F76674F-F4F6-8144-8D82-2498A0C3D5F0}"/>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48A0239B-8C6C-B047-B487-0D5E4EA6A1CA}"/>
              </a:ext>
            </a:extLst>
          </p:cNvPr>
          <p:cNvSpPr/>
          <p:nvPr/>
        </p:nvSpPr>
        <p:spPr>
          <a:xfrm>
            <a:off x="789318" y="3806482"/>
            <a:ext cx="272832" cy="300082"/>
          </a:xfrm>
          <a:prstGeom prst="rect">
            <a:avLst/>
          </a:prstGeom>
        </p:spPr>
        <p:txBody>
          <a:bodyPr wrap="none">
            <a:spAutoFit/>
          </a:bodyPr>
          <a:lstStyle/>
          <a:p>
            <a:r>
              <a:rPr lang="en-US" sz="1350"/>
              <a:t>5</a:t>
            </a:r>
          </a:p>
        </p:txBody>
      </p:sp>
      <p:sp>
        <p:nvSpPr>
          <p:cNvPr id="43" name="Rectangle 42">
            <a:extLst>
              <a:ext uri="{FF2B5EF4-FFF2-40B4-BE49-F238E27FC236}">
                <a16:creationId xmlns:a16="http://schemas.microsoft.com/office/drawing/2014/main" id="{C049C22D-5EC9-9E48-B988-358EC9960A76}"/>
              </a:ext>
            </a:extLst>
          </p:cNvPr>
          <p:cNvSpPr/>
          <p:nvPr/>
        </p:nvSpPr>
        <p:spPr>
          <a:xfrm>
            <a:off x="1478217" y="2428835"/>
            <a:ext cx="272832" cy="300082"/>
          </a:xfrm>
          <a:prstGeom prst="rect">
            <a:avLst/>
          </a:prstGeom>
        </p:spPr>
        <p:txBody>
          <a:bodyPr wrap="none">
            <a:spAutoFit/>
          </a:bodyPr>
          <a:lstStyle/>
          <a:p>
            <a:r>
              <a:rPr lang="en-US" sz="1350"/>
              <a:t>5</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BC854A1-AA3B-934D-AECF-2C8A9054FBD1}"/>
                  </a:ext>
                </a:extLst>
              </p:cNvPr>
              <p:cNvSpPr txBox="1"/>
              <p:nvPr/>
            </p:nvSpPr>
            <p:spPr>
              <a:xfrm>
                <a:off x="2091065" y="323788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49" name="TextBox 48">
                <a:extLst>
                  <a:ext uri="{FF2B5EF4-FFF2-40B4-BE49-F238E27FC236}">
                    <a16:creationId xmlns:a16="http://schemas.microsoft.com/office/drawing/2014/main" id="{6BC854A1-AA3B-934D-AECF-2C8A9054FBD1}"/>
                  </a:ext>
                </a:extLst>
              </p:cNvPr>
              <p:cNvSpPr txBox="1">
                <a:spLocks noRot="1" noChangeAspect="1" noMove="1" noResize="1" noEditPoints="1" noAdjustHandles="1" noChangeArrowheads="1" noChangeShapeType="1" noTextEdit="1"/>
              </p:cNvSpPr>
              <p:nvPr/>
            </p:nvSpPr>
            <p:spPr>
              <a:xfrm>
                <a:off x="2091065" y="3237887"/>
                <a:ext cx="1625656" cy="415498"/>
              </a:xfrm>
              <a:prstGeom prst="rect">
                <a:avLst/>
              </a:prstGeom>
              <a:blipFill>
                <a:blip r:embed="rId5"/>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0F63BD6-DBEE-7547-A48D-7C49251FA185}"/>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50" name="TextBox 49">
                <a:extLst>
                  <a:ext uri="{FF2B5EF4-FFF2-40B4-BE49-F238E27FC236}">
                    <a16:creationId xmlns:a16="http://schemas.microsoft.com/office/drawing/2014/main" id="{60F63BD6-DBEE-7547-A48D-7C49251FA185}"/>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6"/>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2CA125F-3FE1-D04D-84D2-72290E4DF20C}"/>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51" name="TextBox 50">
                <a:extLst>
                  <a:ext uri="{FF2B5EF4-FFF2-40B4-BE49-F238E27FC236}">
                    <a16:creationId xmlns:a16="http://schemas.microsoft.com/office/drawing/2014/main" id="{E2CA125F-3FE1-D04D-84D2-72290E4DF20C}"/>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7"/>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529CB51-9FE7-004B-8D28-4104845BAAD1}"/>
                  </a:ext>
                </a:extLst>
              </p:cNvPr>
              <p:cNvSpPr txBox="1"/>
              <p:nvPr/>
            </p:nvSpPr>
            <p:spPr>
              <a:xfrm>
                <a:off x="35685" y="3225742"/>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2" name="TextBox 51">
                <a:extLst>
                  <a:ext uri="{FF2B5EF4-FFF2-40B4-BE49-F238E27FC236}">
                    <a16:creationId xmlns:a16="http://schemas.microsoft.com/office/drawing/2014/main" id="{C529CB51-9FE7-004B-8D28-4104845BAAD1}"/>
                  </a:ext>
                </a:extLst>
              </p:cNvPr>
              <p:cNvSpPr txBox="1">
                <a:spLocks noRot="1" noChangeAspect="1" noMove="1" noResize="1" noEditPoints="1" noAdjustHandles="1" noChangeArrowheads="1" noChangeShapeType="1" noTextEdit="1"/>
              </p:cNvSpPr>
              <p:nvPr/>
            </p:nvSpPr>
            <p:spPr>
              <a:xfrm>
                <a:off x="35685" y="3225742"/>
                <a:ext cx="1799027" cy="415498"/>
              </a:xfrm>
              <a:prstGeom prst="rect">
                <a:avLst/>
              </a:prstGeom>
              <a:blipFill>
                <a:blip r:embed="rId6"/>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94BFC0D0-3860-B146-AA38-2E0986338C30}"/>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53" name="Rectangle 52">
                <a:extLst>
                  <a:ext uri="{FF2B5EF4-FFF2-40B4-BE49-F238E27FC236}">
                    <a16:creationId xmlns:a16="http://schemas.microsoft.com/office/drawing/2014/main" id="{94BFC0D0-3860-B146-AA38-2E0986338C30}"/>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8"/>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2923857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2CB43D1-1074-234F-8703-2927A7108CAE}"/>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48" name="Rectangle 47">
            <a:extLst>
              <a:ext uri="{FF2B5EF4-FFF2-40B4-BE49-F238E27FC236}">
                <a16:creationId xmlns:a16="http://schemas.microsoft.com/office/drawing/2014/main" id="{FECDE69A-5A43-8748-89C9-07BABC013AD3}"/>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9" name="Rectangle 48">
            <a:extLst>
              <a:ext uri="{FF2B5EF4-FFF2-40B4-BE49-F238E27FC236}">
                <a16:creationId xmlns:a16="http://schemas.microsoft.com/office/drawing/2014/main" id="{41EFFD79-C9D8-824F-AD9D-4FE8B3EE497C}"/>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FD7E59-9392-0B43-BABB-EDDE94838DAB}"/>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5" name="Rectangle 4">
                <a:extLst>
                  <a:ext uri="{FF2B5EF4-FFF2-40B4-BE49-F238E27FC236}">
                    <a16:creationId xmlns:a16="http://schemas.microsoft.com/office/drawing/2014/main" id="{01FD7E59-9392-0B43-BABB-EDDE94838DAB}"/>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3"/>
                <a:stretch>
                  <a:fillRect b="-11765"/>
                </a:stretch>
              </a:blipFill>
              <a:ln>
                <a:noFill/>
              </a:ln>
            </p:spPr>
            <p:txBody>
              <a:bodyPr/>
              <a:lstStyle/>
              <a:p>
                <a:r>
                  <a:rPr lang="en-US">
                    <a:noFill/>
                  </a:rPr>
                  <a:t> </a:t>
                </a:r>
              </a:p>
            </p:txBody>
          </p:sp>
        </mc:Fallback>
      </mc:AlternateContent>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81723065-854F-304A-850A-605E840398D3}"/>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EF0A6A9-16B7-CE44-BC7A-7A7B2DCDB0AE}"/>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972856BB-9A35-C849-B311-452A137E96FF}"/>
              </a:ext>
            </a:extLst>
          </p:cNvPr>
          <p:cNvSpPr/>
          <p:nvPr/>
        </p:nvSpPr>
        <p:spPr>
          <a:xfrm>
            <a:off x="806585" y="3818824"/>
            <a:ext cx="272832" cy="300082"/>
          </a:xfrm>
          <a:prstGeom prst="rect">
            <a:avLst/>
          </a:prstGeom>
        </p:spPr>
        <p:txBody>
          <a:bodyPr wrap="none">
            <a:spAutoFit/>
          </a:bodyPr>
          <a:lstStyle/>
          <a:p>
            <a:r>
              <a:rPr lang="en-US" sz="1350"/>
              <a:t>5</a:t>
            </a:r>
          </a:p>
        </p:txBody>
      </p:sp>
      <p:sp>
        <p:nvSpPr>
          <p:cNvPr id="24" name="Rectangle 23">
            <a:extLst>
              <a:ext uri="{FF2B5EF4-FFF2-40B4-BE49-F238E27FC236}">
                <a16:creationId xmlns:a16="http://schemas.microsoft.com/office/drawing/2014/main" id="{0B58824E-586F-A247-8585-92E7D7D077B3}"/>
              </a:ext>
            </a:extLst>
          </p:cNvPr>
          <p:cNvSpPr/>
          <p:nvPr/>
        </p:nvSpPr>
        <p:spPr>
          <a:xfrm>
            <a:off x="1472828" y="2436428"/>
            <a:ext cx="272832" cy="300082"/>
          </a:xfrm>
          <a:prstGeom prst="rect">
            <a:avLst/>
          </a:prstGeom>
        </p:spPr>
        <p:txBody>
          <a:bodyPr wrap="none">
            <a:spAutoFit/>
          </a:bodyPr>
          <a:lstStyle/>
          <a:p>
            <a:r>
              <a:rPr lang="en-US" sz="1350"/>
              <a:t>5</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030CFD7-BFD8-6345-84D6-72610A14B9E8}"/>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42" name="TextBox 41">
                <a:extLst>
                  <a:ext uri="{FF2B5EF4-FFF2-40B4-BE49-F238E27FC236}">
                    <a16:creationId xmlns:a16="http://schemas.microsoft.com/office/drawing/2014/main" id="{8030CFD7-BFD8-6345-84D6-72610A14B9E8}"/>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4"/>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50EF226-45FE-684F-A5C4-13DC92BF9C62}"/>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0" name="TextBox 49">
                <a:extLst>
                  <a:ext uri="{FF2B5EF4-FFF2-40B4-BE49-F238E27FC236}">
                    <a16:creationId xmlns:a16="http://schemas.microsoft.com/office/drawing/2014/main" id="{F50EF226-45FE-684F-A5C4-13DC92BF9C62}"/>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5"/>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08D5C52-4D91-1E45-9703-0CCDC2F13924}"/>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51" name="TextBox 50">
                <a:extLst>
                  <a:ext uri="{FF2B5EF4-FFF2-40B4-BE49-F238E27FC236}">
                    <a16:creationId xmlns:a16="http://schemas.microsoft.com/office/drawing/2014/main" id="{D08D5C52-4D91-1E45-9703-0CCDC2F13924}"/>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6"/>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E600708-4FBB-5D4B-A471-BE01F63D0BD1}"/>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52" name="TextBox 51">
                <a:extLst>
                  <a:ext uri="{FF2B5EF4-FFF2-40B4-BE49-F238E27FC236}">
                    <a16:creationId xmlns:a16="http://schemas.microsoft.com/office/drawing/2014/main" id="{6E600708-4FBB-5D4B-A471-BE01F63D0BD1}"/>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7"/>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A8380CA-BE92-2945-9FFC-684346A16F40}"/>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53" name="TextBox 52">
                <a:extLst>
                  <a:ext uri="{FF2B5EF4-FFF2-40B4-BE49-F238E27FC236}">
                    <a16:creationId xmlns:a16="http://schemas.microsoft.com/office/drawing/2014/main" id="{8A8380CA-BE92-2945-9FFC-684346A16F40}"/>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8"/>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8749A813-FC1F-E44F-9563-2DB9CB78C8E0}"/>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4" name="TextBox 53">
                <a:extLst>
                  <a:ext uri="{FF2B5EF4-FFF2-40B4-BE49-F238E27FC236}">
                    <a16:creationId xmlns:a16="http://schemas.microsoft.com/office/drawing/2014/main" id="{8749A813-FC1F-E44F-9563-2DB9CB78C8E0}"/>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9"/>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DB29AAD-C252-D24E-8DD7-27E59BB50C04}"/>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55" name="Rectangle 54">
                <a:extLst>
                  <a:ext uri="{FF2B5EF4-FFF2-40B4-BE49-F238E27FC236}">
                    <a16:creationId xmlns:a16="http://schemas.microsoft.com/office/drawing/2014/main" id="{8DB29AAD-C252-D24E-8DD7-27E59BB50C04}"/>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0"/>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3907995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7A40534-AC41-994C-9B37-1F95BA24239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49" name="Rectangle 48">
            <a:extLst>
              <a:ext uri="{FF2B5EF4-FFF2-40B4-BE49-F238E27FC236}">
                <a16:creationId xmlns:a16="http://schemas.microsoft.com/office/drawing/2014/main" id="{C98C2730-3A4A-824F-8422-687680027C80}"/>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50" name="Rectangle 49">
            <a:extLst>
              <a:ext uri="{FF2B5EF4-FFF2-40B4-BE49-F238E27FC236}">
                <a16:creationId xmlns:a16="http://schemas.microsoft.com/office/drawing/2014/main" id="{1C9A856B-BB2B-C546-A1CD-85531B6F7318}"/>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FD7E59-9392-0B43-BABB-EDDE94838DAB}"/>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5" name="Rectangle 4">
                <a:extLst>
                  <a:ext uri="{FF2B5EF4-FFF2-40B4-BE49-F238E27FC236}">
                    <a16:creationId xmlns:a16="http://schemas.microsoft.com/office/drawing/2014/main" id="{01FD7E59-9392-0B43-BABB-EDDE94838DAB}"/>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3"/>
                <a:stretch>
                  <a:fillRect b="-11765"/>
                </a:stretch>
              </a:blipFill>
              <a:ln>
                <a:noFill/>
              </a:ln>
            </p:spPr>
            <p:txBody>
              <a:bodyPr/>
              <a:lstStyle/>
              <a:p>
                <a:r>
                  <a:rPr lang="en-US">
                    <a:noFill/>
                  </a:rPr>
                  <a:t> </a:t>
                </a:r>
              </a:p>
            </p:txBody>
          </p:sp>
        </mc:Fallback>
      </mc:AlternateContent>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A188AF5-19FC-9D43-B525-F76D5558E071}"/>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1" name="TextBox 50">
                <a:extLst>
                  <a:ext uri="{FF2B5EF4-FFF2-40B4-BE49-F238E27FC236}">
                    <a16:creationId xmlns:a16="http://schemas.microsoft.com/office/drawing/2014/main" id="{CA188AF5-19FC-9D43-B525-F76D5558E071}"/>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4"/>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5557DCB-EB9F-3044-A13F-F2EA486F5DB0}"/>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2" name="TextBox 51">
                <a:extLst>
                  <a:ext uri="{FF2B5EF4-FFF2-40B4-BE49-F238E27FC236}">
                    <a16:creationId xmlns:a16="http://schemas.microsoft.com/office/drawing/2014/main" id="{45557DCB-EB9F-3044-A13F-F2EA486F5DB0}"/>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5"/>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81CF0E1-CFF7-8E41-9037-662F59C2D75E}"/>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53" name="TextBox 52">
                <a:extLst>
                  <a:ext uri="{FF2B5EF4-FFF2-40B4-BE49-F238E27FC236}">
                    <a16:creationId xmlns:a16="http://schemas.microsoft.com/office/drawing/2014/main" id="{781CF0E1-CFF7-8E41-9037-662F59C2D75E}"/>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6"/>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01478BE-58B4-6C4B-B3D9-35088A0DFCB0}"/>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54" name="TextBox 53">
                <a:extLst>
                  <a:ext uri="{FF2B5EF4-FFF2-40B4-BE49-F238E27FC236}">
                    <a16:creationId xmlns:a16="http://schemas.microsoft.com/office/drawing/2014/main" id="{E01478BE-58B4-6C4B-B3D9-35088A0DFCB0}"/>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7"/>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C6F8772-FED3-F747-AD07-B7C2D9210443}"/>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55" name="TextBox 54">
                <a:extLst>
                  <a:ext uri="{FF2B5EF4-FFF2-40B4-BE49-F238E27FC236}">
                    <a16:creationId xmlns:a16="http://schemas.microsoft.com/office/drawing/2014/main" id="{CC6F8772-FED3-F747-AD07-B7C2D9210443}"/>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8"/>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83D38F0-3E09-6D46-B856-760C6B48612B}"/>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6" name="TextBox 55">
                <a:extLst>
                  <a:ext uri="{FF2B5EF4-FFF2-40B4-BE49-F238E27FC236}">
                    <a16:creationId xmlns:a16="http://schemas.microsoft.com/office/drawing/2014/main" id="{A83D38F0-3E09-6D46-B856-760C6B48612B}"/>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9"/>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4B88CD07-EB7D-114E-B408-CE6DDC17B793}"/>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57" name="Rectangle 56">
                <a:extLst>
                  <a:ext uri="{FF2B5EF4-FFF2-40B4-BE49-F238E27FC236}">
                    <a16:creationId xmlns:a16="http://schemas.microsoft.com/office/drawing/2014/main" id="{4B88CD07-EB7D-114E-B408-CE6DDC17B793}"/>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0"/>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106689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5E261F0A-4EA7-674B-A74D-E16372A5DA52}"/>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51" name="Rectangle 50">
            <a:extLst>
              <a:ext uri="{FF2B5EF4-FFF2-40B4-BE49-F238E27FC236}">
                <a16:creationId xmlns:a16="http://schemas.microsoft.com/office/drawing/2014/main" id="{0798B330-B835-ED4A-95F6-226DD0899123}"/>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52" name="Rectangle 51">
            <a:extLst>
              <a:ext uri="{FF2B5EF4-FFF2-40B4-BE49-F238E27FC236}">
                <a16:creationId xmlns:a16="http://schemas.microsoft.com/office/drawing/2014/main" id="{928A036F-DB45-0B43-9143-8C16131D8C54}"/>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FD7E59-9392-0B43-BABB-EDDE94838DAB}"/>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5" name="Rectangle 4">
                <a:extLst>
                  <a:ext uri="{FF2B5EF4-FFF2-40B4-BE49-F238E27FC236}">
                    <a16:creationId xmlns:a16="http://schemas.microsoft.com/office/drawing/2014/main" id="{01FD7E59-9392-0B43-BABB-EDDE94838DAB}"/>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3"/>
                <a:stretch>
                  <a:fillRect b="-11765"/>
                </a:stretch>
              </a:blipFill>
              <a:ln>
                <a:noFill/>
              </a:ln>
            </p:spPr>
            <p:txBody>
              <a:bodyPr/>
              <a:lstStyle/>
              <a:p>
                <a:r>
                  <a:rPr lang="en-US">
                    <a:noFill/>
                  </a:rPr>
                  <a:t> </a:t>
                </a:r>
              </a:p>
            </p:txBody>
          </p:sp>
        </mc:Fallback>
      </mc:AlternateContent>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3E875933-DF2E-4B45-A3DD-290CEAF7DA8F}"/>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3" name="TextBox 52">
                <a:extLst>
                  <a:ext uri="{FF2B5EF4-FFF2-40B4-BE49-F238E27FC236}">
                    <a16:creationId xmlns:a16="http://schemas.microsoft.com/office/drawing/2014/main" id="{3E875933-DF2E-4B45-A3DD-290CEAF7DA8F}"/>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4"/>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D06DF3E-8830-3740-807C-31104FF53F35}"/>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4" name="TextBox 53">
                <a:extLst>
                  <a:ext uri="{FF2B5EF4-FFF2-40B4-BE49-F238E27FC236}">
                    <a16:creationId xmlns:a16="http://schemas.microsoft.com/office/drawing/2014/main" id="{FD06DF3E-8830-3740-807C-31104FF53F35}"/>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5"/>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CCA6E14-7C6A-514C-9D71-128D0009A639}"/>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55" name="TextBox 54">
                <a:extLst>
                  <a:ext uri="{FF2B5EF4-FFF2-40B4-BE49-F238E27FC236}">
                    <a16:creationId xmlns:a16="http://schemas.microsoft.com/office/drawing/2014/main" id="{9CCA6E14-7C6A-514C-9D71-128D0009A639}"/>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6"/>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C2D61AD-4AB9-BF42-8F86-0D8350F38F2D}"/>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56" name="TextBox 55">
                <a:extLst>
                  <a:ext uri="{FF2B5EF4-FFF2-40B4-BE49-F238E27FC236}">
                    <a16:creationId xmlns:a16="http://schemas.microsoft.com/office/drawing/2014/main" id="{2C2D61AD-4AB9-BF42-8F86-0D8350F38F2D}"/>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7"/>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7C091B7-04FB-AD44-BD52-428052B0C902}"/>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57" name="TextBox 56">
                <a:extLst>
                  <a:ext uri="{FF2B5EF4-FFF2-40B4-BE49-F238E27FC236}">
                    <a16:creationId xmlns:a16="http://schemas.microsoft.com/office/drawing/2014/main" id="{C7C091B7-04FB-AD44-BD52-428052B0C902}"/>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8"/>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1D7C192-F515-BD4C-A716-86A74FDA7A55}"/>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8" name="TextBox 57">
                <a:extLst>
                  <a:ext uri="{FF2B5EF4-FFF2-40B4-BE49-F238E27FC236}">
                    <a16:creationId xmlns:a16="http://schemas.microsoft.com/office/drawing/2014/main" id="{41D7C192-F515-BD4C-A716-86A74FDA7A55}"/>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9"/>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E12825F6-ED8C-5A47-9490-F56F82A62AEF}"/>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59" name="Rectangle 58">
                <a:extLst>
                  <a:ext uri="{FF2B5EF4-FFF2-40B4-BE49-F238E27FC236}">
                    <a16:creationId xmlns:a16="http://schemas.microsoft.com/office/drawing/2014/main" id="{E12825F6-ED8C-5A47-9490-F56F82A62AEF}"/>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0"/>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2885378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7A91E178-3DDB-9F4F-9065-ABA962247321}"/>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48" name="Rectangle 47">
            <a:extLst>
              <a:ext uri="{FF2B5EF4-FFF2-40B4-BE49-F238E27FC236}">
                <a16:creationId xmlns:a16="http://schemas.microsoft.com/office/drawing/2014/main" id="{45245224-206F-9048-BEA0-F48D64EB7DAA}"/>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9" name="Rectangle 48">
            <a:extLst>
              <a:ext uri="{FF2B5EF4-FFF2-40B4-BE49-F238E27FC236}">
                <a16:creationId xmlns:a16="http://schemas.microsoft.com/office/drawing/2014/main" id="{D69CFA90-3791-A546-9F17-CFB8D6C323D4}"/>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FD7E59-9392-0B43-BABB-EDDE94838DAB}"/>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5" name="Rectangle 4">
                <a:extLst>
                  <a:ext uri="{FF2B5EF4-FFF2-40B4-BE49-F238E27FC236}">
                    <a16:creationId xmlns:a16="http://schemas.microsoft.com/office/drawing/2014/main" id="{01FD7E59-9392-0B43-BABB-EDDE94838DAB}"/>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3"/>
                <a:stretch>
                  <a:fillRect b="-11765"/>
                </a:stretch>
              </a:blipFill>
              <a:ln>
                <a:noFill/>
              </a:ln>
            </p:spPr>
            <p:txBody>
              <a:bodyPr/>
              <a:lstStyle/>
              <a:p>
                <a:r>
                  <a:rPr lang="en-US">
                    <a:noFill/>
                  </a:rPr>
                  <a:t> </a:t>
                </a:r>
              </a:p>
            </p:txBody>
          </p:sp>
        </mc:Fallback>
      </mc:AlternateContent>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6B87A63-7A54-5F47-AF9C-D7A65231392C}"/>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0" name="TextBox 49">
                <a:extLst>
                  <a:ext uri="{FF2B5EF4-FFF2-40B4-BE49-F238E27FC236}">
                    <a16:creationId xmlns:a16="http://schemas.microsoft.com/office/drawing/2014/main" id="{D6B87A63-7A54-5F47-AF9C-D7A65231392C}"/>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4"/>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BABEE7A-36C7-4D4D-AB9A-01CAD20D56DC}"/>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1" name="TextBox 50">
                <a:extLst>
                  <a:ext uri="{FF2B5EF4-FFF2-40B4-BE49-F238E27FC236}">
                    <a16:creationId xmlns:a16="http://schemas.microsoft.com/office/drawing/2014/main" id="{EBABEE7A-36C7-4D4D-AB9A-01CAD20D56DC}"/>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5"/>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13640F1-BD38-A840-91A8-16183777A651}"/>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52" name="TextBox 51">
                <a:extLst>
                  <a:ext uri="{FF2B5EF4-FFF2-40B4-BE49-F238E27FC236}">
                    <a16:creationId xmlns:a16="http://schemas.microsoft.com/office/drawing/2014/main" id="{F13640F1-BD38-A840-91A8-16183777A651}"/>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6"/>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3993671-5514-7B4A-91A7-3F97D1DC2821}"/>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53" name="TextBox 52">
                <a:extLst>
                  <a:ext uri="{FF2B5EF4-FFF2-40B4-BE49-F238E27FC236}">
                    <a16:creationId xmlns:a16="http://schemas.microsoft.com/office/drawing/2014/main" id="{43993671-5514-7B4A-91A7-3F97D1DC2821}"/>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7"/>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506E06B-5537-2142-9BEF-C687BD2EDB68}"/>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54" name="TextBox 53">
                <a:extLst>
                  <a:ext uri="{FF2B5EF4-FFF2-40B4-BE49-F238E27FC236}">
                    <a16:creationId xmlns:a16="http://schemas.microsoft.com/office/drawing/2014/main" id="{E506E06B-5537-2142-9BEF-C687BD2EDB68}"/>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8"/>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34C2BAA6-E375-4247-A33B-37F581D3F16E}"/>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5" name="TextBox 54">
                <a:extLst>
                  <a:ext uri="{FF2B5EF4-FFF2-40B4-BE49-F238E27FC236}">
                    <a16:creationId xmlns:a16="http://schemas.microsoft.com/office/drawing/2014/main" id="{34C2BAA6-E375-4247-A33B-37F581D3F16E}"/>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9"/>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E1592DF5-086B-BB40-BD68-F3F3D60CB1CE}"/>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56" name="Rectangle 55">
                <a:extLst>
                  <a:ext uri="{FF2B5EF4-FFF2-40B4-BE49-F238E27FC236}">
                    <a16:creationId xmlns:a16="http://schemas.microsoft.com/office/drawing/2014/main" id="{E1592DF5-086B-BB40-BD68-F3F3D60CB1CE}"/>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0"/>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1038076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0882343-05CE-1449-872E-FAB74857E89F}"/>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48" name="Rectangle 47">
            <a:extLst>
              <a:ext uri="{FF2B5EF4-FFF2-40B4-BE49-F238E27FC236}">
                <a16:creationId xmlns:a16="http://schemas.microsoft.com/office/drawing/2014/main" id="{6CA31F8C-B90A-9148-901F-1742BA7BED1E}"/>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9" name="Rectangle 48">
            <a:extLst>
              <a:ext uri="{FF2B5EF4-FFF2-40B4-BE49-F238E27FC236}">
                <a16:creationId xmlns:a16="http://schemas.microsoft.com/office/drawing/2014/main" id="{6D9206DC-C0C7-9F40-9C47-467F1670E531}"/>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FD7E59-9392-0B43-BABB-EDDE94838DAB}"/>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5" name="Rectangle 4">
                <a:extLst>
                  <a:ext uri="{FF2B5EF4-FFF2-40B4-BE49-F238E27FC236}">
                    <a16:creationId xmlns:a16="http://schemas.microsoft.com/office/drawing/2014/main" id="{01FD7E59-9392-0B43-BABB-EDDE94838DAB}"/>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3"/>
                <a:stretch>
                  <a:fillRect b="-11765"/>
                </a:stretch>
              </a:blipFill>
              <a:ln>
                <a:noFill/>
              </a:ln>
            </p:spPr>
            <p:txBody>
              <a:bodyPr/>
              <a:lstStyle/>
              <a:p>
                <a:r>
                  <a:rPr lang="en-US">
                    <a:noFill/>
                  </a:rPr>
                  <a:t> </a:t>
                </a:r>
              </a:p>
            </p:txBody>
          </p:sp>
        </mc:Fallback>
      </mc:AlternateContent>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399F2F3-E87A-5340-8368-4D39641BFEEC}"/>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0" name="TextBox 49">
                <a:extLst>
                  <a:ext uri="{FF2B5EF4-FFF2-40B4-BE49-F238E27FC236}">
                    <a16:creationId xmlns:a16="http://schemas.microsoft.com/office/drawing/2014/main" id="{5399F2F3-E87A-5340-8368-4D39641BFEEC}"/>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4"/>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8158A5A-60C5-7543-91BE-718C66433285}"/>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1" name="TextBox 50">
                <a:extLst>
                  <a:ext uri="{FF2B5EF4-FFF2-40B4-BE49-F238E27FC236}">
                    <a16:creationId xmlns:a16="http://schemas.microsoft.com/office/drawing/2014/main" id="{E8158A5A-60C5-7543-91BE-718C66433285}"/>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8FE73324-2435-3C43-B67A-4A05643BB92D}"/>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52" name="TextBox 51">
                <a:extLst>
                  <a:ext uri="{FF2B5EF4-FFF2-40B4-BE49-F238E27FC236}">
                    <a16:creationId xmlns:a16="http://schemas.microsoft.com/office/drawing/2014/main" id="{8FE73324-2435-3C43-B67A-4A05643BB92D}"/>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6"/>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44121B7-3851-054A-9F30-3E2E8D63EB2E}"/>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53" name="TextBox 52">
                <a:extLst>
                  <a:ext uri="{FF2B5EF4-FFF2-40B4-BE49-F238E27FC236}">
                    <a16:creationId xmlns:a16="http://schemas.microsoft.com/office/drawing/2014/main" id="{744121B7-3851-054A-9F30-3E2E8D63EB2E}"/>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7"/>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6F435C0-E430-1940-89BA-CE5BA5DC5F27}"/>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54" name="TextBox 53">
                <a:extLst>
                  <a:ext uri="{FF2B5EF4-FFF2-40B4-BE49-F238E27FC236}">
                    <a16:creationId xmlns:a16="http://schemas.microsoft.com/office/drawing/2014/main" id="{B6F435C0-E430-1940-89BA-CE5BA5DC5F27}"/>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8"/>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807DE1A-CEF5-6143-A8D1-854806A06487}"/>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5" name="TextBox 54">
                <a:extLst>
                  <a:ext uri="{FF2B5EF4-FFF2-40B4-BE49-F238E27FC236}">
                    <a16:creationId xmlns:a16="http://schemas.microsoft.com/office/drawing/2014/main" id="{0807DE1A-CEF5-6143-A8D1-854806A06487}"/>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9"/>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DC75FF61-D5E5-204C-8788-6F475E225766}"/>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56" name="Rectangle 55">
                <a:extLst>
                  <a:ext uri="{FF2B5EF4-FFF2-40B4-BE49-F238E27FC236}">
                    <a16:creationId xmlns:a16="http://schemas.microsoft.com/office/drawing/2014/main" id="{DC75FF61-D5E5-204C-8788-6F475E225766}"/>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0"/>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255943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0882343-05CE-1449-872E-FAB74857E89F}"/>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48" name="Rectangle 47">
            <a:extLst>
              <a:ext uri="{FF2B5EF4-FFF2-40B4-BE49-F238E27FC236}">
                <a16:creationId xmlns:a16="http://schemas.microsoft.com/office/drawing/2014/main" id="{6CA31F8C-B90A-9148-901F-1742BA7BED1E}"/>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9" name="Rectangle 48">
            <a:extLst>
              <a:ext uri="{FF2B5EF4-FFF2-40B4-BE49-F238E27FC236}">
                <a16:creationId xmlns:a16="http://schemas.microsoft.com/office/drawing/2014/main" id="{6D9206DC-C0C7-9F40-9C47-467F1670E531}"/>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FD7E59-9392-0B43-BABB-EDDE94838DAB}"/>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5" name="Rectangle 4">
                <a:extLst>
                  <a:ext uri="{FF2B5EF4-FFF2-40B4-BE49-F238E27FC236}">
                    <a16:creationId xmlns:a16="http://schemas.microsoft.com/office/drawing/2014/main" id="{01FD7E59-9392-0B43-BABB-EDDE94838DAB}"/>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3"/>
                <a:stretch>
                  <a:fillRect b="-11765"/>
                </a:stretch>
              </a:blipFill>
              <a:ln>
                <a:noFill/>
              </a:ln>
            </p:spPr>
            <p:txBody>
              <a:bodyPr/>
              <a:lstStyle/>
              <a:p>
                <a:r>
                  <a:rPr lang="en-US">
                    <a:noFill/>
                  </a:rPr>
                  <a:t> </a:t>
                </a:r>
              </a:p>
            </p:txBody>
          </p:sp>
        </mc:Fallback>
      </mc:AlternateContent>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399F2F3-E87A-5340-8368-4D39641BFEEC}"/>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0" name="TextBox 49">
                <a:extLst>
                  <a:ext uri="{FF2B5EF4-FFF2-40B4-BE49-F238E27FC236}">
                    <a16:creationId xmlns:a16="http://schemas.microsoft.com/office/drawing/2014/main" id="{5399F2F3-E87A-5340-8368-4D39641BFEEC}"/>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4"/>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8158A5A-60C5-7543-91BE-718C66433285}"/>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1" name="TextBox 50">
                <a:extLst>
                  <a:ext uri="{FF2B5EF4-FFF2-40B4-BE49-F238E27FC236}">
                    <a16:creationId xmlns:a16="http://schemas.microsoft.com/office/drawing/2014/main" id="{E8158A5A-60C5-7543-91BE-718C66433285}"/>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8FE73324-2435-3C43-B67A-4A05643BB92D}"/>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52" name="TextBox 51">
                <a:extLst>
                  <a:ext uri="{FF2B5EF4-FFF2-40B4-BE49-F238E27FC236}">
                    <a16:creationId xmlns:a16="http://schemas.microsoft.com/office/drawing/2014/main" id="{8FE73324-2435-3C43-B67A-4A05643BB92D}"/>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6"/>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44121B7-3851-054A-9F30-3E2E8D63EB2E}"/>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53" name="TextBox 52">
                <a:extLst>
                  <a:ext uri="{FF2B5EF4-FFF2-40B4-BE49-F238E27FC236}">
                    <a16:creationId xmlns:a16="http://schemas.microsoft.com/office/drawing/2014/main" id="{744121B7-3851-054A-9F30-3E2E8D63EB2E}"/>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7"/>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6F435C0-E430-1940-89BA-CE5BA5DC5F27}"/>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54" name="TextBox 53">
                <a:extLst>
                  <a:ext uri="{FF2B5EF4-FFF2-40B4-BE49-F238E27FC236}">
                    <a16:creationId xmlns:a16="http://schemas.microsoft.com/office/drawing/2014/main" id="{B6F435C0-E430-1940-89BA-CE5BA5DC5F27}"/>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8"/>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807DE1A-CEF5-6143-A8D1-854806A06487}"/>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55" name="TextBox 54">
                <a:extLst>
                  <a:ext uri="{FF2B5EF4-FFF2-40B4-BE49-F238E27FC236}">
                    <a16:creationId xmlns:a16="http://schemas.microsoft.com/office/drawing/2014/main" id="{0807DE1A-CEF5-6143-A8D1-854806A06487}"/>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9"/>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69657467-4B9E-664E-A79A-AF04FF41F9BB}"/>
                  </a:ext>
                </a:extLst>
              </p:cNvPr>
              <p:cNvSpPr/>
              <p:nvPr/>
            </p:nvSpPr>
            <p:spPr>
              <a:xfrm>
                <a:off x="4758016" y="2363063"/>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56" name="Rectangle 55">
                <a:extLst>
                  <a:ext uri="{FF2B5EF4-FFF2-40B4-BE49-F238E27FC236}">
                    <a16:creationId xmlns:a16="http://schemas.microsoft.com/office/drawing/2014/main" id="{69657467-4B9E-664E-A79A-AF04FF41F9BB}"/>
                  </a:ext>
                </a:extLst>
              </p:cNvPr>
              <p:cNvSpPr>
                <a:spLocks noRot="1" noChangeAspect="1" noMove="1" noResize="1" noEditPoints="1" noAdjustHandles="1" noChangeArrowheads="1" noChangeShapeType="1" noTextEdit="1"/>
              </p:cNvSpPr>
              <p:nvPr/>
            </p:nvSpPr>
            <p:spPr>
              <a:xfrm>
                <a:off x="4758016" y="2363063"/>
                <a:ext cx="922753" cy="415498"/>
              </a:xfrm>
              <a:prstGeom prst="rect">
                <a:avLst/>
              </a:prstGeom>
              <a:blipFill>
                <a:blip r:embed="rId10"/>
                <a:stretch>
                  <a:fillRect b="-1515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EE432958-3480-9F49-92E9-A324E45FB76D}"/>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57" name="Rectangle 56">
                <a:extLst>
                  <a:ext uri="{FF2B5EF4-FFF2-40B4-BE49-F238E27FC236}">
                    <a16:creationId xmlns:a16="http://schemas.microsoft.com/office/drawing/2014/main" id="{EE432958-3480-9F49-92E9-A324E45FB76D}"/>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1"/>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150921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766E-C7BF-0F41-96C1-949446E1DBD8}"/>
              </a:ext>
            </a:extLst>
          </p:cNvPr>
          <p:cNvSpPr>
            <a:spLocks noGrp="1"/>
          </p:cNvSpPr>
          <p:nvPr>
            <p:ph type="title"/>
          </p:nvPr>
        </p:nvSpPr>
        <p:spPr/>
        <p:txBody>
          <a:bodyPr/>
          <a:lstStyle/>
          <a:p>
            <a:r>
              <a:rPr lang="en-US" dirty="0"/>
              <a:t>Greedy algorithms</a:t>
            </a:r>
          </a:p>
        </p:txBody>
      </p:sp>
      <p:sp>
        <p:nvSpPr>
          <p:cNvPr id="3" name="Content Placeholder 2">
            <a:extLst>
              <a:ext uri="{FF2B5EF4-FFF2-40B4-BE49-F238E27FC236}">
                <a16:creationId xmlns:a16="http://schemas.microsoft.com/office/drawing/2014/main" id="{14556C01-9739-B445-AEC4-F5D6BF2E9CBE}"/>
              </a:ext>
            </a:extLst>
          </p:cNvPr>
          <p:cNvSpPr>
            <a:spLocks noGrp="1"/>
          </p:cNvSpPr>
          <p:nvPr>
            <p:ph idx="1"/>
          </p:nvPr>
        </p:nvSpPr>
        <p:spPr/>
        <p:txBody>
          <a:bodyPr>
            <a:normAutofit/>
          </a:bodyPr>
          <a:lstStyle/>
          <a:p>
            <a:r>
              <a:rPr lang="en-AU" sz="2000" dirty="0"/>
              <a:t>A </a:t>
            </a:r>
            <a:r>
              <a:rPr lang="en-AU" sz="2000" i="1" dirty="0"/>
              <a:t>greedy algorithm</a:t>
            </a:r>
            <a:r>
              <a:rPr lang="en-AU" sz="2000" dirty="0"/>
              <a:t> does not bother to construct a game tree; it simply chooses the move that has the best value according to your heuristic.</a:t>
            </a:r>
          </a:p>
          <a:p>
            <a:r>
              <a:rPr lang="en-AU" sz="2000" dirty="0"/>
              <a:t>The better your heuristic, the better your greedy algorithm will play</a:t>
            </a:r>
          </a:p>
          <a:p>
            <a:r>
              <a:rPr lang="en-AU" sz="2000" dirty="0"/>
              <a:t>With many games, designing a perfect heuristic is impossible, and looking through the game tree, even just for a few steps, will improve performance.</a:t>
            </a:r>
          </a:p>
          <a:p>
            <a:endParaRPr lang="en-US" sz="2000" dirty="0"/>
          </a:p>
        </p:txBody>
      </p:sp>
      <p:sp>
        <p:nvSpPr>
          <p:cNvPr id="4" name="Slide Number Placeholder 3">
            <a:extLst>
              <a:ext uri="{FF2B5EF4-FFF2-40B4-BE49-F238E27FC236}">
                <a16:creationId xmlns:a16="http://schemas.microsoft.com/office/drawing/2014/main" id="{754B59AF-1F9A-3D43-A048-6A0E53F09617}"/>
              </a:ext>
            </a:extLst>
          </p:cNvPr>
          <p:cNvSpPr>
            <a:spLocks noGrp="1"/>
          </p:cNvSpPr>
          <p:nvPr>
            <p:ph type="sldNum" sz="quarter" idx="12"/>
          </p:nvPr>
        </p:nvSpPr>
        <p:spPr/>
        <p:txBody>
          <a:bodyPr/>
          <a:lstStyle/>
          <a:p>
            <a:fld id="{C584CDA4-B2C2-C244-9F85-471ABA281F4B}" type="slidenum">
              <a:rPr lang="en-US" smtClean="0"/>
              <a:t>6</a:t>
            </a:fld>
            <a:endParaRPr lang="en-US"/>
          </a:p>
        </p:txBody>
      </p:sp>
      <p:pic>
        <p:nvPicPr>
          <p:cNvPr id="1026" name="Picture 2">
            <a:extLst>
              <a:ext uri="{FF2B5EF4-FFF2-40B4-BE49-F238E27FC236}">
                <a16:creationId xmlns:a16="http://schemas.microsoft.com/office/drawing/2014/main" id="{B6E70BE3-4C16-BC4D-B8F9-32DF170AA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868" y="3141617"/>
            <a:ext cx="3810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E01DA46-7B19-3C43-99F7-A7D5C7DB56C6}"/>
              </a:ext>
            </a:extLst>
          </p:cNvPr>
          <p:cNvSpPr/>
          <p:nvPr/>
        </p:nvSpPr>
        <p:spPr>
          <a:xfrm>
            <a:off x="2581892" y="5526938"/>
            <a:ext cx="3659976" cy="369332"/>
          </a:xfrm>
          <a:prstGeom prst="rect">
            <a:avLst/>
          </a:prstGeom>
        </p:spPr>
        <p:txBody>
          <a:bodyPr wrap="none">
            <a:spAutoFit/>
          </a:bodyPr>
          <a:lstStyle/>
          <a:p>
            <a:r>
              <a:rPr lang="en-AU" dirty="0">
                <a:solidFill>
                  <a:srgbClr val="202122"/>
                </a:solidFill>
                <a:latin typeface="Arial" panose="020B0604020202020204" pitchFamily="34" charset="0"/>
              </a:rPr>
              <a:t>a goal of reaching the largest sum</a:t>
            </a:r>
            <a:endParaRPr lang="en-US" dirty="0"/>
          </a:p>
        </p:txBody>
      </p:sp>
    </p:spTree>
    <p:extLst>
      <p:ext uri="{BB962C8B-B14F-4D97-AF65-F5344CB8AC3E}">
        <p14:creationId xmlns:p14="http://schemas.microsoft.com/office/powerpoint/2010/main" val="127152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51FC793-FD2B-DD4F-B890-DEAEB94CDC08}"/>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54" name="Rectangle 53">
            <a:extLst>
              <a:ext uri="{FF2B5EF4-FFF2-40B4-BE49-F238E27FC236}">
                <a16:creationId xmlns:a16="http://schemas.microsoft.com/office/drawing/2014/main" id="{E2467430-EABB-EF41-AE90-30E5FF9FB2C7}"/>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55" name="Rectangle 54">
            <a:extLst>
              <a:ext uri="{FF2B5EF4-FFF2-40B4-BE49-F238E27FC236}">
                <a16:creationId xmlns:a16="http://schemas.microsoft.com/office/drawing/2014/main" id="{77081466-9ABC-DF42-A516-8F0550E49025}"/>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2496453-B409-084F-B1C8-94D2697943C7}"/>
                  </a:ext>
                </a:extLst>
              </p:cNvPr>
              <p:cNvSpPr txBox="1"/>
              <p:nvPr/>
            </p:nvSpPr>
            <p:spPr>
              <a:xfrm>
                <a:off x="7030589" y="1925788"/>
                <a:ext cx="175754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2" name="TextBox 1">
                <a:extLst>
                  <a:ext uri="{FF2B5EF4-FFF2-40B4-BE49-F238E27FC236}">
                    <a16:creationId xmlns:a16="http://schemas.microsoft.com/office/drawing/2014/main" id="{12496453-B409-084F-B1C8-94D2697943C7}"/>
                  </a:ext>
                </a:extLst>
              </p:cNvPr>
              <p:cNvSpPr txBox="1">
                <a:spLocks noRot="1" noChangeAspect="1" noMove="1" noResize="1" noEditPoints="1" noAdjustHandles="1" noChangeArrowheads="1" noChangeShapeType="1" noTextEdit="1"/>
              </p:cNvSpPr>
              <p:nvPr/>
            </p:nvSpPr>
            <p:spPr>
              <a:xfrm>
                <a:off x="7030589" y="1925788"/>
                <a:ext cx="1757546" cy="415498"/>
              </a:xfrm>
              <a:prstGeom prst="rect">
                <a:avLst/>
              </a:prstGeom>
              <a:blipFill>
                <a:blip r:embed="rId3"/>
                <a:stretch>
                  <a:fillRect l="-1429" b="-17647"/>
                </a:stretch>
              </a:blipFill>
            </p:spPr>
            <p:txBody>
              <a:bodyPr/>
              <a:lstStyle/>
              <a:p>
                <a:r>
                  <a:rPr lang="en-US">
                    <a:noFill/>
                  </a:rPr>
                  <a:t> </a:t>
                </a:r>
              </a:p>
            </p:txBody>
          </p:sp>
        </mc:Fallback>
      </mc:AlternateContent>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p:sp>
        <p:nvSpPr>
          <p:cNvPr id="50" name="Triangle 49">
            <a:extLst>
              <a:ext uri="{FF2B5EF4-FFF2-40B4-BE49-F238E27FC236}">
                <a16:creationId xmlns:a16="http://schemas.microsoft.com/office/drawing/2014/main" id="{42C2C1D2-38AE-4E42-B7DB-9B2A93ECCCF5}"/>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6FAD6EC1-ED9D-2D49-B8B1-3D19546A6E26}"/>
              </a:ext>
            </a:extLst>
          </p:cNvPr>
          <p:cNvCxnSpPr>
            <a:cxnSpLocks/>
            <a:stCxn id="50"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5E221C-5CBD-0D4E-8CE5-8103A44E9FF3}"/>
              </a:ext>
            </a:extLst>
          </p:cNvPr>
          <p:cNvCxnSpPr>
            <a:cxnSpLocks/>
            <a:stCxn id="50"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5753051C-376C-AF4B-ABC0-D90F8B183EEE}"/>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64" name="Rectangle 63">
                <a:extLst>
                  <a:ext uri="{FF2B5EF4-FFF2-40B4-BE49-F238E27FC236}">
                    <a16:creationId xmlns:a16="http://schemas.microsoft.com/office/drawing/2014/main" id="{5753051C-376C-AF4B-ABC0-D90F8B183EEE}"/>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4"/>
                <a:stretch>
                  <a:fillRect b="-117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E428F4F-91DD-E145-AE49-1C4D406B5589}"/>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65" name="TextBox 64">
                <a:extLst>
                  <a:ext uri="{FF2B5EF4-FFF2-40B4-BE49-F238E27FC236}">
                    <a16:creationId xmlns:a16="http://schemas.microsoft.com/office/drawing/2014/main" id="{4E428F4F-91DD-E145-AE49-1C4D406B5589}"/>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5"/>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C634789-B9BB-6843-B4A7-D86F182247E5}"/>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66" name="TextBox 65">
                <a:extLst>
                  <a:ext uri="{FF2B5EF4-FFF2-40B4-BE49-F238E27FC236}">
                    <a16:creationId xmlns:a16="http://schemas.microsoft.com/office/drawing/2014/main" id="{FC634789-B9BB-6843-B4A7-D86F182247E5}"/>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6"/>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AD25B8A-22A1-C447-B3CF-E95EA9BA1CBC}"/>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67" name="TextBox 66">
                <a:extLst>
                  <a:ext uri="{FF2B5EF4-FFF2-40B4-BE49-F238E27FC236}">
                    <a16:creationId xmlns:a16="http://schemas.microsoft.com/office/drawing/2014/main" id="{7AD25B8A-22A1-C447-B3CF-E95EA9BA1CBC}"/>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7"/>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E7D5B47-D5B2-DA40-8F0F-E69F57434403}"/>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68" name="TextBox 67">
                <a:extLst>
                  <a:ext uri="{FF2B5EF4-FFF2-40B4-BE49-F238E27FC236}">
                    <a16:creationId xmlns:a16="http://schemas.microsoft.com/office/drawing/2014/main" id="{4E7D5B47-D5B2-DA40-8F0F-E69F57434403}"/>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8"/>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E81D47D5-DE9C-E644-9B02-55992F676682}"/>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69" name="TextBox 68">
                <a:extLst>
                  <a:ext uri="{FF2B5EF4-FFF2-40B4-BE49-F238E27FC236}">
                    <a16:creationId xmlns:a16="http://schemas.microsoft.com/office/drawing/2014/main" id="{E81D47D5-DE9C-E644-9B02-55992F676682}"/>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9"/>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E5EBDC3B-FBF0-9040-A3D8-234FDE3114B9}"/>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0" name="TextBox 69">
                <a:extLst>
                  <a:ext uri="{FF2B5EF4-FFF2-40B4-BE49-F238E27FC236}">
                    <a16:creationId xmlns:a16="http://schemas.microsoft.com/office/drawing/2014/main" id="{E5EBDC3B-FBF0-9040-A3D8-234FDE3114B9}"/>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10"/>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E256E7C2-22DF-4742-95A4-F2660BC584B5}"/>
                  </a:ext>
                </a:extLst>
              </p:cNvPr>
              <p:cNvSpPr/>
              <p:nvPr/>
            </p:nvSpPr>
            <p:spPr>
              <a:xfrm>
                <a:off x="4758016" y="2363063"/>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71" name="Rectangle 70">
                <a:extLst>
                  <a:ext uri="{FF2B5EF4-FFF2-40B4-BE49-F238E27FC236}">
                    <a16:creationId xmlns:a16="http://schemas.microsoft.com/office/drawing/2014/main" id="{E256E7C2-22DF-4742-95A4-F2660BC584B5}"/>
                  </a:ext>
                </a:extLst>
              </p:cNvPr>
              <p:cNvSpPr>
                <a:spLocks noRot="1" noChangeAspect="1" noMove="1" noResize="1" noEditPoints="1" noAdjustHandles="1" noChangeArrowheads="1" noChangeShapeType="1" noTextEdit="1"/>
              </p:cNvSpPr>
              <p:nvPr/>
            </p:nvSpPr>
            <p:spPr>
              <a:xfrm>
                <a:off x="4758016" y="2363063"/>
                <a:ext cx="922753" cy="415498"/>
              </a:xfrm>
              <a:prstGeom prst="rect">
                <a:avLst/>
              </a:prstGeom>
              <a:blipFill>
                <a:blip r:embed="rId11"/>
                <a:stretch>
                  <a:fillRect b="-1515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64B94FDE-FC70-C042-A443-784F3DB8DC7E}"/>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72" name="Rectangle 71">
                <a:extLst>
                  <a:ext uri="{FF2B5EF4-FFF2-40B4-BE49-F238E27FC236}">
                    <a16:creationId xmlns:a16="http://schemas.microsoft.com/office/drawing/2014/main" id="{64B94FDE-FC70-C042-A443-784F3DB8DC7E}"/>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2"/>
                <a:stretch>
                  <a:fillRect l="-429" t="-3846" b="-153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3">
            <p14:nvContentPartPr>
              <p14:cNvPr id="3" name="Ink 2">
                <a:extLst>
                  <a:ext uri="{FF2B5EF4-FFF2-40B4-BE49-F238E27FC236}">
                    <a16:creationId xmlns:a16="http://schemas.microsoft.com/office/drawing/2014/main" id="{63A53477-4CAE-FA49-8EFD-0F2753091BA3}"/>
                  </a:ext>
                </a:extLst>
              </p14:cNvPr>
              <p14:cNvContentPartPr/>
              <p14:nvPr/>
            </p14:nvContentPartPr>
            <p14:xfrm>
              <a:off x="8096040" y="2294640"/>
              <a:ext cx="511920" cy="20520"/>
            </p14:xfrm>
          </p:contentPart>
        </mc:Choice>
        <mc:Fallback xmlns="">
          <p:pic>
            <p:nvPicPr>
              <p:cNvPr id="3" name="Ink 2">
                <a:extLst>
                  <a:ext uri="{FF2B5EF4-FFF2-40B4-BE49-F238E27FC236}">
                    <a16:creationId xmlns:a16="http://schemas.microsoft.com/office/drawing/2014/main" id="{63A53477-4CAE-FA49-8EFD-0F2753091BA3}"/>
                  </a:ext>
                </a:extLst>
              </p:cNvPr>
              <p:cNvPicPr/>
              <p:nvPr/>
            </p:nvPicPr>
            <p:blipFill>
              <a:blip r:embed="rId14"/>
              <a:stretch>
                <a:fillRect/>
              </a:stretch>
            </p:blipFill>
            <p:spPr>
              <a:xfrm>
                <a:off x="8086680" y="2285280"/>
                <a:ext cx="530640" cy="39240"/>
              </a:xfrm>
              <a:prstGeom prst="rect">
                <a:avLst/>
              </a:prstGeom>
            </p:spPr>
          </p:pic>
        </mc:Fallback>
      </mc:AlternateContent>
    </p:spTree>
    <p:extLst>
      <p:ext uri="{BB962C8B-B14F-4D97-AF65-F5344CB8AC3E}">
        <p14:creationId xmlns:p14="http://schemas.microsoft.com/office/powerpoint/2010/main" val="1259967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2B15F04-6797-5D49-B359-BD4D981F616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60" name="Rectangle 59">
            <a:extLst>
              <a:ext uri="{FF2B5EF4-FFF2-40B4-BE49-F238E27FC236}">
                <a16:creationId xmlns:a16="http://schemas.microsoft.com/office/drawing/2014/main" id="{C51C1DF0-DA71-A847-A4FD-02C3005C8B5A}"/>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61" name="Rectangle 60">
            <a:extLst>
              <a:ext uri="{FF2B5EF4-FFF2-40B4-BE49-F238E27FC236}">
                <a16:creationId xmlns:a16="http://schemas.microsoft.com/office/drawing/2014/main" id="{8E3E6358-1EB7-2F42-951A-06F8EF9B7ACD}"/>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p:sp>
        <p:nvSpPr>
          <p:cNvPr id="50" name="Triangle 49">
            <a:extLst>
              <a:ext uri="{FF2B5EF4-FFF2-40B4-BE49-F238E27FC236}">
                <a16:creationId xmlns:a16="http://schemas.microsoft.com/office/drawing/2014/main" id="{42C2C1D2-38AE-4E42-B7DB-9B2A93ECCCF5}"/>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6FAD6EC1-ED9D-2D49-B8B1-3D19546A6E26}"/>
              </a:ext>
            </a:extLst>
          </p:cNvPr>
          <p:cNvCxnSpPr>
            <a:cxnSpLocks/>
            <a:stCxn id="50"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5E221C-5CBD-0D4E-8CE5-8103A44E9FF3}"/>
              </a:ext>
            </a:extLst>
          </p:cNvPr>
          <p:cNvCxnSpPr>
            <a:cxnSpLocks/>
            <a:stCxn id="50"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sp>
        <p:nvSpPr>
          <p:cNvPr id="54" name="Triangle 53">
            <a:extLst>
              <a:ext uri="{FF2B5EF4-FFF2-40B4-BE49-F238E27FC236}">
                <a16:creationId xmlns:a16="http://schemas.microsoft.com/office/drawing/2014/main" id="{2FF32FCC-FCF2-EF43-B708-ABE73906F544}"/>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Connector 54">
            <a:extLst>
              <a:ext uri="{FF2B5EF4-FFF2-40B4-BE49-F238E27FC236}">
                <a16:creationId xmlns:a16="http://schemas.microsoft.com/office/drawing/2014/main" id="{016AE8FB-BE31-0648-A773-AFAC0A66DDB0}"/>
              </a:ext>
            </a:extLst>
          </p:cNvPr>
          <p:cNvCxnSpPr>
            <a:cxnSpLocks/>
            <a:endCxn id="54"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062047-47E0-E64F-B51C-98823EC9F5C2}"/>
              </a:ext>
            </a:extLst>
          </p:cNvPr>
          <p:cNvCxnSpPr>
            <a:stCxn id="54" idx="3"/>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700BE52-AE74-ED49-BF72-9A97777FCB33}"/>
              </a:ext>
            </a:extLst>
          </p:cNvPr>
          <p:cNvCxnSpPr>
            <a:stCxn id="54" idx="3"/>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A70766A-6EFD-634D-BB46-1D9789A35F52}"/>
                  </a:ext>
                </a:extLst>
              </p:cNvPr>
              <p:cNvSpPr txBox="1"/>
              <p:nvPr/>
            </p:nvSpPr>
            <p:spPr>
              <a:xfrm>
                <a:off x="5867847" y="3233037"/>
                <a:ext cx="2048515"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a14:m>
                <a:endParaRPr lang="en-US" sz="1350" dirty="0"/>
              </a:p>
            </p:txBody>
          </p:sp>
        </mc:Choice>
        <mc:Fallback xmlns="">
          <p:sp>
            <p:nvSpPr>
              <p:cNvPr id="58" name="TextBox 57">
                <a:extLst>
                  <a:ext uri="{FF2B5EF4-FFF2-40B4-BE49-F238E27FC236}">
                    <a16:creationId xmlns:a16="http://schemas.microsoft.com/office/drawing/2014/main" id="{FA70766A-6EFD-634D-BB46-1D9789A35F52}"/>
                  </a:ext>
                </a:extLst>
              </p:cNvPr>
              <p:cNvSpPr txBox="1">
                <a:spLocks noRot="1" noChangeAspect="1" noMove="1" noResize="1" noEditPoints="1" noAdjustHandles="1" noChangeArrowheads="1" noChangeShapeType="1" noTextEdit="1"/>
              </p:cNvSpPr>
              <p:nvPr/>
            </p:nvSpPr>
            <p:spPr>
              <a:xfrm>
                <a:off x="5867847" y="3233037"/>
                <a:ext cx="2048515" cy="415498"/>
              </a:xfrm>
              <a:prstGeom prst="rect">
                <a:avLst/>
              </a:prstGeom>
              <a:blipFill>
                <a:blip r:embed="rId3"/>
                <a:stretch>
                  <a:fillRect l="-185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087117B-7262-DB4E-A21B-20C7898141E8}"/>
                  </a:ext>
                </a:extLst>
              </p:cNvPr>
              <p:cNvSpPr txBox="1"/>
              <p:nvPr/>
            </p:nvSpPr>
            <p:spPr>
              <a:xfrm>
                <a:off x="7030589" y="1925788"/>
                <a:ext cx="175754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1" name="TextBox 70">
                <a:extLst>
                  <a:ext uri="{FF2B5EF4-FFF2-40B4-BE49-F238E27FC236}">
                    <a16:creationId xmlns:a16="http://schemas.microsoft.com/office/drawing/2014/main" id="{B087117B-7262-DB4E-A21B-20C7898141E8}"/>
                  </a:ext>
                </a:extLst>
              </p:cNvPr>
              <p:cNvSpPr txBox="1">
                <a:spLocks noRot="1" noChangeAspect="1" noMove="1" noResize="1" noEditPoints="1" noAdjustHandles="1" noChangeArrowheads="1" noChangeShapeType="1" noTextEdit="1"/>
              </p:cNvSpPr>
              <p:nvPr/>
            </p:nvSpPr>
            <p:spPr>
              <a:xfrm>
                <a:off x="7030589" y="1925788"/>
                <a:ext cx="1757546" cy="415498"/>
              </a:xfrm>
              <a:prstGeom prst="rect">
                <a:avLst/>
              </a:prstGeom>
              <a:blipFill>
                <a:blip r:embed="rId4"/>
                <a:stretch>
                  <a:fillRect l="-142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2966C968-4CA2-C143-B7ED-758115D9DA78}"/>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72" name="Rectangle 71">
                <a:extLst>
                  <a:ext uri="{FF2B5EF4-FFF2-40B4-BE49-F238E27FC236}">
                    <a16:creationId xmlns:a16="http://schemas.microsoft.com/office/drawing/2014/main" id="{2966C968-4CA2-C143-B7ED-758115D9DA78}"/>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5"/>
                <a:stretch>
                  <a:fillRect b="-117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72A2C88-B078-234D-A9F1-B02E38C65D43}"/>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3" name="TextBox 72">
                <a:extLst>
                  <a:ext uri="{FF2B5EF4-FFF2-40B4-BE49-F238E27FC236}">
                    <a16:creationId xmlns:a16="http://schemas.microsoft.com/office/drawing/2014/main" id="{072A2C88-B078-234D-A9F1-B02E38C65D43}"/>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6"/>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8CFDDB3-8F17-664C-9BDF-68450350393D}"/>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4" name="TextBox 73">
                <a:extLst>
                  <a:ext uri="{FF2B5EF4-FFF2-40B4-BE49-F238E27FC236}">
                    <a16:creationId xmlns:a16="http://schemas.microsoft.com/office/drawing/2014/main" id="{78CFDDB3-8F17-664C-9BDF-68450350393D}"/>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C168761-1C8B-B74C-9012-982AB2E0DC6C}"/>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75" name="TextBox 74">
                <a:extLst>
                  <a:ext uri="{FF2B5EF4-FFF2-40B4-BE49-F238E27FC236}">
                    <a16:creationId xmlns:a16="http://schemas.microsoft.com/office/drawing/2014/main" id="{FC168761-1C8B-B74C-9012-982AB2E0DC6C}"/>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8"/>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EFD8D13-76D0-804E-90A3-E567924D0585}"/>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6" name="TextBox 75">
                <a:extLst>
                  <a:ext uri="{FF2B5EF4-FFF2-40B4-BE49-F238E27FC236}">
                    <a16:creationId xmlns:a16="http://schemas.microsoft.com/office/drawing/2014/main" id="{DEFD8D13-76D0-804E-90A3-E567924D0585}"/>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9"/>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C991200-A046-2B45-9508-936E2CD40C9B}"/>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77" name="TextBox 76">
                <a:extLst>
                  <a:ext uri="{FF2B5EF4-FFF2-40B4-BE49-F238E27FC236}">
                    <a16:creationId xmlns:a16="http://schemas.microsoft.com/office/drawing/2014/main" id="{AC991200-A046-2B45-9508-936E2CD40C9B}"/>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10"/>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7B133A8-7B5E-5940-8B5D-7A856E145CCE}"/>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8" name="TextBox 77">
                <a:extLst>
                  <a:ext uri="{FF2B5EF4-FFF2-40B4-BE49-F238E27FC236}">
                    <a16:creationId xmlns:a16="http://schemas.microsoft.com/office/drawing/2014/main" id="{97B133A8-7B5E-5940-8B5D-7A856E145CCE}"/>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11"/>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5B46692-2F42-C345-892D-3D626830D4EC}"/>
                  </a:ext>
                </a:extLst>
              </p:cNvPr>
              <p:cNvSpPr/>
              <p:nvPr/>
            </p:nvSpPr>
            <p:spPr>
              <a:xfrm>
                <a:off x="4758016" y="2363063"/>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79" name="Rectangle 78">
                <a:extLst>
                  <a:ext uri="{FF2B5EF4-FFF2-40B4-BE49-F238E27FC236}">
                    <a16:creationId xmlns:a16="http://schemas.microsoft.com/office/drawing/2014/main" id="{A5B46692-2F42-C345-892D-3D626830D4EC}"/>
                  </a:ext>
                </a:extLst>
              </p:cNvPr>
              <p:cNvSpPr>
                <a:spLocks noRot="1" noChangeAspect="1" noMove="1" noResize="1" noEditPoints="1" noAdjustHandles="1" noChangeArrowheads="1" noChangeShapeType="1" noTextEdit="1"/>
              </p:cNvSpPr>
              <p:nvPr/>
            </p:nvSpPr>
            <p:spPr>
              <a:xfrm>
                <a:off x="4758016" y="2363063"/>
                <a:ext cx="922753" cy="415498"/>
              </a:xfrm>
              <a:prstGeom prst="rect">
                <a:avLst/>
              </a:prstGeom>
              <a:blipFill>
                <a:blip r:embed="rId12"/>
                <a:stretch>
                  <a:fillRect b="-1515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968AE9D9-A781-8249-8982-AB30915D0F3F}"/>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89" name="Rectangle 88">
                <a:extLst>
                  <a:ext uri="{FF2B5EF4-FFF2-40B4-BE49-F238E27FC236}">
                    <a16:creationId xmlns:a16="http://schemas.microsoft.com/office/drawing/2014/main" id="{968AE9D9-A781-8249-8982-AB30915D0F3F}"/>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3"/>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88097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2B15F04-6797-5D49-B359-BD4D981F616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60" name="Rectangle 59">
            <a:extLst>
              <a:ext uri="{FF2B5EF4-FFF2-40B4-BE49-F238E27FC236}">
                <a16:creationId xmlns:a16="http://schemas.microsoft.com/office/drawing/2014/main" id="{C51C1DF0-DA71-A847-A4FD-02C3005C8B5A}"/>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61" name="Rectangle 60">
            <a:extLst>
              <a:ext uri="{FF2B5EF4-FFF2-40B4-BE49-F238E27FC236}">
                <a16:creationId xmlns:a16="http://schemas.microsoft.com/office/drawing/2014/main" id="{8E3E6358-1EB7-2F42-951A-06F8EF9B7ACD}"/>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p:sp>
        <p:nvSpPr>
          <p:cNvPr id="50" name="Triangle 49">
            <a:extLst>
              <a:ext uri="{FF2B5EF4-FFF2-40B4-BE49-F238E27FC236}">
                <a16:creationId xmlns:a16="http://schemas.microsoft.com/office/drawing/2014/main" id="{42C2C1D2-38AE-4E42-B7DB-9B2A93ECCCF5}"/>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6FAD6EC1-ED9D-2D49-B8B1-3D19546A6E26}"/>
              </a:ext>
            </a:extLst>
          </p:cNvPr>
          <p:cNvCxnSpPr>
            <a:cxnSpLocks/>
            <a:stCxn id="50"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5E221C-5CBD-0D4E-8CE5-8103A44E9FF3}"/>
              </a:ext>
            </a:extLst>
          </p:cNvPr>
          <p:cNvCxnSpPr>
            <a:cxnSpLocks/>
            <a:stCxn id="50"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sp>
        <p:nvSpPr>
          <p:cNvPr id="54" name="Triangle 53">
            <a:extLst>
              <a:ext uri="{FF2B5EF4-FFF2-40B4-BE49-F238E27FC236}">
                <a16:creationId xmlns:a16="http://schemas.microsoft.com/office/drawing/2014/main" id="{2FF32FCC-FCF2-EF43-B708-ABE73906F544}"/>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Connector 54">
            <a:extLst>
              <a:ext uri="{FF2B5EF4-FFF2-40B4-BE49-F238E27FC236}">
                <a16:creationId xmlns:a16="http://schemas.microsoft.com/office/drawing/2014/main" id="{016AE8FB-BE31-0648-A773-AFAC0A66DDB0}"/>
              </a:ext>
            </a:extLst>
          </p:cNvPr>
          <p:cNvCxnSpPr>
            <a:cxnSpLocks/>
            <a:endCxn id="54"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062047-47E0-E64F-B51C-98823EC9F5C2}"/>
              </a:ext>
            </a:extLst>
          </p:cNvPr>
          <p:cNvCxnSpPr>
            <a:stCxn id="54" idx="3"/>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700BE52-AE74-ED49-BF72-9A97777FCB33}"/>
              </a:ext>
            </a:extLst>
          </p:cNvPr>
          <p:cNvCxnSpPr>
            <a:stCxn id="54" idx="3"/>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A70766A-6EFD-634D-BB46-1D9789A35F52}"/>
                  </a:ext>
                </a:extLst>
              </p:cNvPr>
              <p:cNvSpPr txBox="1"/>
              <p:nvPr/>
            </p:nvSpPr>
            <p:spPr>
              <a:xfrm>
                <a:off x="5867847" y="3233037"/>
                <a:ext cx="2048515"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a14:m>
                <a:endParaRPr lang="en-US" sz="1350" dirty="0"/>
              </a:p>
            </p:txBody>
          </p:sp>
        </mc:Choice>
        <mc:Fallback xmlns="">
          <p:sp>
            <p:nvSpPr>
              <p:cNvPr id="58" name="TextBox 57">
                <a:extLst>
                  <a:ext uri="{FF2B5EF4-FFF2-40B4-BE49-F238E27FC236}">
                    <a16:creationId xmlns:a16="http://schemas.microsoft.com/office/drawing/2014/main" id="{FA70766A-6EFD-634D-BB46-1D9789A35F52}"/>
                  </a:ext>
                </a:extLst>
              </p:cNvPr>
              <p:cNvSpPr txBox="1">
                <a:spLocks noRot="1" noChangeAspect="1" noMove="1" noResize="1" noEditPoints="1" noAdjustHandles="1" noChangeArrowheads="1" noChangeShapeType="1" noTextEdit="1"/>
              </p:cNvSpPr>
              <p:nvPr/>
            </p:nvSpPr>
            <p:spPr>
              <a:xfrm>
                <a:off x="5867847" y="3233037"/>
                <a:ext cx="2048515" cy="415498"/>
              </a:xfrm>
              <a:prstGeom prst="rect">
                <a:avLst/>
              </a:prstGeom>
              <a:blipFill>
                <a:blip r:embed="rId3"/>
                <a:stretch>
                  <a:fillRect l="-185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087117B-7262-DB4E-A21B-20C7898141E8}"/>
                  </a:ext>
                </a:extLst>
              </p:cNvPr>
              <p:cNvSpPr txBox="1"/>
              <p:nvPr/>
            </p:nvSpPr>
            <p:spPr>
              <a:xfrm>
                <a:off x="7030589" y="1925788"/>
                <a:ext cx="175754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1" name="TextBox 70">
                <a:extLst>
                  <a:ext uri="{FF2B5EF4-FFF2-40B4-BE49-F238E27FC236}">
                    <a16:creationId xmlns:a16="http://schemas.microsoft.com/office/drawing/2014/main" id="{B087117B-7262-DB4E-A21B-20C7898141E8}"/>
                  </a:ext>
                </a:extLst>
              </p:cNvPr>
              <p:cNvSpPr txBox="1">
                <a:spLocks noRot="1" noChangeAspect="1" noMove="1" noResize="1" noEditPoints="1" noAdjustHandles="1" noChangeArrowheads="1" noChangeShapeType="1" noTextEdit="1"/>
              </p:cNvSpPr>
              <p:nvPr/>
            </p:nvSpPr>
            <p:spPr>
              <a:xfrm>
                <a:off x="7030589" y="1925788"/>
                <a:ext cx="1757546" cy="415498"/>
              </a:xfrm>
              <a:prstGeom prst="rect">
                <a:avLst/>
              </a:prstGeom>
              <a:blipFill>
                <a:blip r:embed="rId4"/>
                <a:stretch>
                  <a:fillRect l="-142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2966C968-4CA2-C143-B7ED-758115D9DA78}"/>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72" name="Rectangle 71">
                <a:extLst>
                  <a:ext uri="{FF2B5EF4-FFF2-40B4-BE49-F238E27FC236}">
                    <a16:creationId xmlns:a16="http://schemas.microsoft.com/office/drawing/2014/main" id="{2966C968-4CA2-C143-B7ED-758115D9DA78}"/>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5"/>
                <a:stretch>
                  <a:fillRect b="-117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72A2C88-B078-234D-A9F1-B02E38C65D43}"/>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3" name="TextBox 72">
                <a:extLst>
                  <a:ext uri="{FF2B5EF4-FFF2-40B4-BE49-F238E27FC236}">
                    <a16:creationId xmlns:a16="http://schemas.microsoft.com/office/drawing/2014/main" id="{072A2C88-B078-234D-A9F1-B02E38C65D43}"/>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6"/>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8CFDDB3-8F17-664C-9BDF-68450350393D}"/>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4" name="TextBox 73">
                <a:extLst>
                  <a:ext uri="{FF2B5EF4-FFF2-40B4-BE49-F238E27FC236}">
                    <a16:creationId xmlns:a16="http://schemas.microsoft.com/office/drawing/2014/main" id="{78CFDDB3-8F17-664C-9BDF-68450350393D}"/>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C168761-1C8B-B74C-9012-982AB2E0DC6C}"/>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75" name="TextBox 74">
                <a:extLst>
                  <a:ext uri="{FF2B5EF4-FFF2-40B4-BE49-F238E27FC236}">
                    <a16:creationId xmlns:a16="http://schemas.microsoft.com/office/drawing/2014/main" id="{FC168761-1C8B-B74C-9012-982AB2E0DC6C}"/>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8"/>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EFD8D13-76D0-804E-90A3-E567924D0585}"/>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6" name="TextBox 75">
                <a:extLst>
                  <a:ext uri="{FF2B5EF4-FFF2-40B4-BE49-F238E27FC236}">
                    <a16:creationId xmlns:a16="http://schemas.microsoft.com/office/drawing/2014/main" id="{DEFD8D13-76D0-804E-90A3-E567924D0585}"/>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9"/>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C991200-A046-2B45-9508-936E2CD40C9B}"/>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77" name="TextBox 76">
                <a:extLst>
                  <a:ext uri="{FF2B5EF4-FFF2-40B4-BE49-F238E27FC236}">
                    <a16:creationId xmlns:a16="http://schemas.microsoft.com/office/drawing/2014/main" id="{AC991200-A046-2B45-9508-936E2CD40C9B}"/>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10"/>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7B133A8-7B5E-5940-8B5D-7A856E145CCE}"/>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8" name="TextBox 77">
                <a:extLst>
                  <a:ext uri="{FF2B5EF4-FFF2-40B4-BE49-F238E27FC236}">
                    <a16:creationId xmlns:a16="http://schemas.microsoft.com/office/drawing/2014/main" id="{97B133A8-7B5E-5940-8B5D-7A856E145CCE}"/>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11"/>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5B46692-2F42-C345-892D-3D626830D4EC}"/>
                  </a:ext>
                </a:extLst>
              </p:cNvPr>
              <p:cNvSpPr/>
              <p:nvPr/>
            </p:nvSpPr>
            <p:spPr>
              <a:xfrm>
                <a:off x="4758016" y="2363063"/>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79" name="Rectangle 78">
                <a:extLst>
                  <a:ext uri="{FF2B5EF4-FFF2-40B4-BE49-F238E27FC236}">
                    <a16:creationId xmlns:a16="http://schemas.microsoft.com/office/drawing/2014/main" id="{A5B46692-2F42-C345-892D-3D626830D4EC}"/>
                  </a:ext>
                </a:extLst>
              </p:cNvPr>
              <p:cNvSpPr>
                <a:spLocks noRot="1" noChangeAspect="1" noMove="1" noResize="1" noEditPoints="1" noAdjustHandles="1" noChangeArrowheads="1" noChangeShapeType="1" noTextEdit="1"/>
              </p:cNvSpPr>
              <p:nvPr/>
            </p:nvSpPr>
            <p:spPr>
              <a:xfrm>
                <a:off x="4758016" y="2363063"/>
                <a:ext cx="922753" cy="415498"/>
              </a:xfrm>
              <a:prstGeom prst="rect">
                <a:avLst/>
              </a:prstGeom>
              <a:blipFill>
                <a:blip r:embed="rId12"/>
                <a:stretch>
                  <a:fillRect b="-15152"/>
                </a:stretch>
              </a:blipFill>
              <a:ln>
                <a:noFill/>
              </a:ln>
            </p:spPr>
            <p:txBody>
              <a:bodyPr/>
              <a:lstStyle/>
              <a:p>
                <a:r>
                  <a:rPr lang="en-US">
                    <a:noFill/>
                  </a:rPr>
                  <a:t> </a:t>
                </a:r>
              </a:p>
            </p:txBody>
          </p:sp>
        </mc:Fallback>
      </mc:AlternateContent>
      <p:sp>
        <p:nvSpPr>
          <p:cNvPr id="62" name="TextBox 61">
            <a:extLst>
              <a:ext uri="{FF2B5EF4-FFF2-40B4-BE49-F238E27FC236}">
                <a16:creationId xmlns:a16="http://schemas.microsoft.com/office/drawing/2014/main" id="{48C4EB89-9E4F-3245-8358-3CA4B5D2CDC3}"/>
              </a:ext>
            </a:extLst>
          </p:cNvPr>
          <p:cNvSpPr txBox="1"/>
          <p:nvPr/>
        </p:nvSpPr>
        <p:spPr>
          <a:xfrm>
            <a:off x="6517288" y="5232209"/>
            <a:ext cx="270422" cy="369332"/>
          </a:xfrm>
          <a:prstGeom prst="rect">
            <a:avLst/>
          </a:prstGeom>
          <a:noFill/>
        </p:spPr>
        <p:txBody>
          <a:bodyPr wrap="square" rtlCol="0">
            <a:spAutoFit/>
          </a:bodyPr>
          <a:lstStyle/>
          <a:p>
            <a:r>
              <a:rPr lang="en-US" dirty="0"/>
              <a:t>4</a:t>
            </a:r>
          </a:p>
        </p:txBody>
      </p:sp>
      <p:sp>
        <p:nvSpPr>
          <p:cNvPr id="63" name="Oval 62">
            <a:extLst>
              <a:ext uri="{FF2B5EF4-FFF2-40B4-BE49-F238E27FC236}">
                <a16:creationId xmlns:a16="http://schemas.microsoft.com/office/drawing/2014/main" id="{F61B3B17-AB54-C141-9237-C6B76F61F458}"/>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9684AFCE-F9EC-5E45-B091-E699BFA68FDB}"/>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64" name="Rectangle 63">
                <a:extLst>
                  <a:ext uri="{FF2B5EF4-FFF2-40B4-BE49-F238E27FC236}">
                    <a16:creationId xmlns:a16="http://schemas.microsoft.com/office/drawing/2014/main" id="{9684AFCE-F9EC-5E45-B091-E699BFA68FDB}"/>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3"/>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1336083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2B15F04-6797-5D49-B359-BD4D981F616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60" name="Rectangle 59">
            <a:extLst>
              <a:ext uri="{FF2B5EF4-FFF2-40B4-BE49-F238E27FC236}">
                <a16:creationId xmlns:a16="http://schemas.microsoft.com/office/drawing/2014/main" id="{C51C1DF0-DA71-A847-A4FD-02C3005C8B5A}"/>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61" name="Rectangle 60">
            <a:extLst>
              <a:ext uri="{FF2B5EF4-FFF2-40B4-BE49-F238E27FC236}">
                <a16:creationId xmlns:a16="http://schemas.microsoft.com/office/drawing/2014/main" id="{8E3E6358-1EB7-2F42-951A-06F8EF9B7ACD}"/>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p:sp>
        <p:nvSpPr>
          <p:cNvPr id="50" name="Triangle 49">
            <a:extLst>
              <a:ext uri="{FF2B5EF4-FFF2-40B4-BE49-F238E27FC236}">
                <a16:creationId xmlns:a16="http://schemas.microsoft.com/office/drawing/2014/main" id="{42C2C1D2-38AE-4E42-B7DB-9B2A93ECCCF5}"/>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6FAD6EC1-ED9D-2D49-B8B1-3D19546A6E26}"/>
              </a:ext>
            </a:extLst>
          </p:cNvPr>
          <p:cNvCxnSpPr>
            <a:cxnSpLocks/>
            <a:stCxn id="50"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5E221C-5CBD-0D4E-8CE5-8103A44E9FF3}"/>
              </a:ext>
            </a:extLst>
          </p:cNvPr>
          <p:cNvCxnSpPr>
            <a:cxnSpLocks/>
            <a:stCxn id="50"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sp>
        <p:nvSpPr>
          <p:cNvPr id="54" name="Triangle 53">
            <a:extLst>
              <a:ext uri="{FF2B5EF4-FFF2-40B4-BE49-F238E27FC236}">
                <a16:creationId xmlns:a16="http://schemas.microsoft.com/office/drawing/2014/main" id="{2FF32FCC-FCF2-EF43-B708-ABE73906F544}"/>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Connector 54">
            <a:extLst>
              <a:ext uri="{FF2B5EF4-FFF2-40B4-BE49-F238E27FC236}">
                <a16:creationId xmlns:a16="http://schemas.microsoft.com/office/drawing/2014/main" id="{016AE8FB-BE31-0648-A773-AFAC0A66DDB0}"/>
              </a:ext>
            </a:extLst>
          </p:cNvPr>
          <p:cNvCxnSpPr>
            <a:cxnSpLocks/>
            <a:endCxn id="54"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062047-47E0-E64F-B51C-98823EC9F5C2}"/>
              </a:ext>
            </a:extLst>
          </p:cNvPr>
          <p:cNvCxnSpPr>
            <a:stCxn id="54" idx="3"/>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700BE52-AE74-ED49-BF72-9A97777FCB33}"/>
              </a:ext>
            </a:extLst>
          </p:cNvPr>
          <p:cNvCxnSpPr>
            <a:stCxn id="54" idx="3"/>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A70766A-6EFD-634D-BB46-1D9789A35F52}"/>
                  </a:ext>
                </a:extLst>
              </p:cNvPr>
              <p:cNvSpPr txBox="1"/>
              <p:nvPr/>
            </p:nvSpPr>
            <p:spPr>
              <a:xfrm>
                <a:off x="5867847" y="3233037"/>
                <a:ext cx="2048515"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a14:m>
                <a:endParaRPr lang="en-US" sz="1350" dirty="0"/>
              </a:p>
            </p:txBody>
          </p:sp>
        </mc:Choice>
        <mc:Fallback xmlns="">
          <p:sp>
            <p:nvSpPr>
              <p:cNvPr id="58" name="TextBox 57">
                <a:extLst>
                  <a:ext uri="{FF2B5EF4-FFF2-40B4-BE49-F238E27FC236}">
                    <a16:creationId xmlns:a16="http://schemas.microsoft.com/office/drawing/2014/main" id="{FA70766A-6EFD-634D-BB46-1D9789A35F52}"/>
                  </a:ext>
                </a:extLst>
              </p:cNvPr>
              <p:cNvSpPr txBox="1">
                <a:spLocks noRot="1" noChangeAspect="1" noMove="1" noResize="1" noEditPoints="1" noAdjustHandles="1" noChangeArrowheads="1" noChangeShapeType="1" noTextEdit="1"/>
              </p:cNvSpPr>
              <p:nvPr/>
            </p:nvSpPr>
            <p:spPr>
              <a:xfrm>
                <a:off x="5867847" y="3233037"/>
                <a:ext cx="2048515" cy="415498"/>
              </a:xfrm>
              <a:prstGeom prst="rect">
                <a:avLst/>
              </a:prstGeom>
              <a:blipFill>
                <a:blip r:embed="rId3"/>
                <a:stretch>
                  <a:fillRect l="-185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087117B-7262-DB4E-A21B-20C7898141E8}"/>
                  </a:ext>
                </a:extLst>
              </p:cNvPr>
              <p:cNvSpPr txBox="1"/>
              <p:nvPr/>
            </p:nvSpPr>
            <p:spPr>
              <a:xfrm>
                <a:off x="7030589" y="1925788"/>
                <a:ext cx="175754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1" name="TextBox 70">
                <a:extLst>
                  <a:ext uri="{FF2B5EF4-FFF2-40B4-BE49-F238E27FC236}">
                    <a16:creationId xmlns:a16="http://schemas.microsoft.com/office/drawing/2014/main" id="{B087117B-7262-DB4E-A21B-20C7898141E8}"/>
                  </a:ext>
                </a:extLst>
              </p:cNvPr>
              <p:cNvSpPr txBox="1">
                <a:spLocks noRot="1" noChangeAspect="1" noMove="1" noResize="1" noEditPoints="1" noAdjustHandles="1" noChangeArrowheads="1" noChangeShapeType="1" noTextEdit="1"/>
              </p:cNvSpPr>
              <p:nvPr/>
            </p:nvSpPr>
            <p:spPr>
              <a:xfrm>
                <a:off x="7030589" y="1925788"/>
                <a:ext cx="1757546" cy="415498"/>
              </a:xfrm>
              <a:prstGeom prst="rect">
                <a:avLst/>
              </a:prstGeom>
              <a:blipFill>
                <a:blip r:embed="rId4"/>
                <a:stretch>
                  <a:fillRect l="-142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2966C968-4CA2-C143-B7ED-758115D9DA78}"/>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72" name="Rectangle 71">
                <a:extLst>
                  <a:ext uri="{FF2B5EF4-FFF2-40B4-BE49-F238E27FC236}">
                    <a16:creationId xmlns:a16="http://schemas.microsoft.com/office/drawing/2014/main" id="{2966C968-4CA2-C143-B7ED-758115D9DA78}"/>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5"/>
                <a:stretch>
                  <a:fillRect b="-117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72A2C88-B078-234D-A9F1-B02E38C65D43}"/>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3" name="TextBox 72">
                <a:extLst>
                  <a:ext uri="{FF2B5EF4-FFF2-40B4-BE49-F238E27FC236}">
                    <a16:creationId xmlns:a16="http://schemas.microsoft.com/office/drawing/2014/main" id="{072A2C88-B078-234D-A9F1-B02E38C65D43}"/>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6"/>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8CFDDB3-8F17-664C-9BDF-68450350393D}"/>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4" name="TextBox 73">
                <a:extLst>
                  <a:ext uri="{FF2B5EF4-FFF2-40B4-BE49-F238E27FC236}">
                    <a16:creationId xmlns:a16="http://schemas.microsoft.com/office/drawing/2014/main" id="{78CFDDB3-8F17-664C-9BDF-68450350393D}"/>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C168761-1C8B-B74C-9012-982AB2E0DC6C}"/>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75" name="TextBox 74">
                <a:extLst>
                  <a:ext uri="{FF2B5EF4-FFF2-40B4-BE49-F238E27FC236}">
                    <a16:creationId xmlns:a16="http://schemas.microsoft.com/office/drawing/2014/main" id="{FC168761-1C8B-B74C-9012-982AB2E0DC6C}"/>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8"/>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EFD8D13-76D0-804E-90A3-E567924D0585}"/>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6" name="TextBox 75">
                <a:extLst>
                  <a:ext uri="{FF2B5EF4-FFF2-40B4-BE49-F238E27FC236}">
                    <a16:creationId xmlns:a16="http://schemas.microsoft.com/office/drawing/2014/main" id="{DEFD8D13-76D0-804E-90A3-E567924D0585}"/>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9"/>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C991200-A046-2B45-9508-936E2CD40C9B}"/>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77" name="TextBox 76">
                <a:extLst>
                  <a:ext uri="{FF2B5EF4-FFF2-40B4-BE49-F238E27FC236}">
                    <a16:creationId xmlns:a16="http://schemas.microsoft.com/office/drawing/2014/main" id="{AC991200-A046-2B45-9508-936E2CD40C9B}"/>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10"/>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7B133A8-7B5E-5940-8B5D-7A856E145CCE}"/>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8" name="TextBox 77">
                <a:extLst>
                  <a:ext uri="{FF2B5EF4-FFF2-40B4-BE49-F238E27FC236}">
                    <a16:creationId xmlns:a16="http://schemas.microsoft.com/office/drawing/2014/main" id="{97B133A8-7B5E-5940-8B5D-7A856E145CCE}"/>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11"/>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5B46692-2F42-C345-892D-3D626830D4EC}"/>
                  </a:ext>
                </a:extLst>
              </p:cNvPr>
              <p:cNvSpPr/>
              <p:nvPr/>
            </p:nvSpPr>
            <p:spPr>
              <a:xfrm>
                <a:off x="4758016" y="2363063"/>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79" name="Rectangle 78">
                <a:extLst>
                  <a:ext uri="{FF2B5EF4-FFF2-40B4-BE49-F238E27FC236}">
                    <a16:creationId xmlns:a16="http://schemas.microsoft.com/office/drawing/2014/main" id="{A5B46692-2F42-C345-892D-3D626830D4EC}"/>
                  </a:ext>
                </a:extLst>
              </p:cNvPr>
              <p:cNvSpPr>
                <a:spLocks noRot="1" noChangeAspect="1" noMove="1" noResize="1" noEditPoints="1" noAdjustHandles="1" noChangeArrowheads="1" noChangeShapeType="1" noTextEdit="1"/>
              </p:cNvSpPr>
              <p:nvPr/>
            </p:nvSpPr>
            <p:spPr>
              <a:xfrm>
                <a:off x="4758016" y="2363063"/>
                <a:ext cx="922753" cy="415498"/>
              </a:xfrm>
              <a:prstGeom prst="rect">
                <a:avLst/>
              </a:prstGeom>
              <a:blipFill>
                <a:blip r:embed="rId12"/>
                <a:stretch>
                  <a:fillRect b="-15152"/>
                </a:stretch>
              </a:blipFill>
              <a:ln>
                <a:noFill/>
              </a:ln>
            </p:spPr>
            <p:txBody>
              <a:bodyPr/>
              <a:lstStyle/>
              <a:p>
                <a:r>
                  <a:rPr lang="en-US">
                    <a:noFill/>
                  </a:rPr>
                  <a:t> </a:t>
                </a:r>
              </a:p>
            </p:txBody>
          </p:sp>
        </mc:Fallback>
      </mc:AlternateContent>
      <p:sp>
        <p:nvSpPr>
          <p:cNvPr id="62" name="TextBox 61">
            <a:extLst>
              <a:ext uri="{FF2B5EF4-FFF2-40B4-BE49-F238E27FC236}">
                <a16:creationId xmlns:a16="http://schemas.microsoft.com/office/drawing/2014/main" id="{48C4EB89-9E4F-3245-8358-3CA4B5D2CDC3}"/>
              </a:ext>
            </a:extLst>
          </p:cNvPr>
          <p:cNvSpPr txBox="1"/>
          <p:nvPr/>
        </p:nvSpPr>
        <p:spPr>
          <a:xfrm>
            <a:off x="6517288" y="5232209"/>
            <a:ext cx="270422" cy="369332"/>
          </a:xfrm>
          <a:prstGeom prst="rect">
            <a:avLst/>
          </a:prstGeom>
          <a:noFill/>
        </p:spPr>
        <p:txBody>
          <a:bodyPr wrap="square" rtlCol="0">
            <a:spAutoFit/>
          </a:bodyPr>
          <a:lstStyle/>
          <a:p>
            <a:r>
              <a:rPr lang="en-US" dirty="0"/>
              <a:t>4</a:t>
            </a:r>
          </a:p>
        </p:txBody>
      </p:sp>
      <p:sp>
        <p:nvSpPr>
          <p:cNvPr id="63" name="Oval 62">
            <a:extLst>
              <a:ext uri="{FF2B5EF4-FFF2-40B4-BE49-F238E27FC236}">
                <a16:creationId xmlns:a16="http://schemas.microsoft.com/office/drawing/2014/main" id="{F61B3B17-AB54-C141-9237-C6B76F61F458}"/>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F936A781-A3D8-474C-A6F0-25A440E3E195}"/>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TextBox 64">
            <a:extLst>
              <a:ext uri="{FF2B5EF4-FFF2-40B4-BE49-F238E27FC236}">
                <a16:creationId xmlns:a16="http://schemas.microsoft.com/office/drawing/2014/main" id="{15CC4660-7C37-614F-A08E-86FF28F47DCE}"/>
              </a:ext>
            </a:extLst>
          </p:cNvPr>
          <p:cNvSpPr txBox="1"/>
          <p:nvPr/>
        </p:nvSpPr>
        <p:spPr>
          <a:xfrm>
            <a:off x="7149165" y="5232209"/>
            <a:ext cx="270422" cy="369332"/>
          </a:xfrm>
          <a:prstGeom prst="rect">
            <a:avLst/>
          </a:prstGeom>
          <a:noFill/>
        </p:spPr>
        <p:txBody>
          <a:bodyPr wrap="square" rtlCol="0">
            <a:spAutoFit/>
          </a:bodyPr>
          <a:lstStyle/>
          <a:p>
            <a:r>
              <a:rPr lang="en-US"/>
              <a:t>7</a:t>
            </a:r>
          </a:p>
        </p:txBody>
      </p:sp>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3FB21379-56FA-0047-9321-DF230BE20816}"/>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66" name="Rectangle 65">
                <a:extLst>
                  <a:ext uri="{FF2B5EF4-FFF2-40B4-BE49-F238E27FC236}">
                    <a16:creationId xmlns:a16="http://schemas.microsoft.com/office/drawing/2014/main" id="{3FB21379-56FA-0047-9321-DF230BE20816}"/>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3"/>
                <a:stretch>
                  <a:fillRect l="-429" t="-3846" b="-153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4">
            <p14:nvContentPartPr>
              <p14:cNvPr id="2" name="Ink 1">
                <a:extLst>
                  <a:ext uri="{FF2B5EF4-FFF2-40B4-BE49-F238E27FC236}">
                    <a16:creationId xmlns:a16="http://schemas.microsoft.com/office/drawing/2014/main" id="{E29632C4-B3A3-574A-8B94-EB3827C6EAD1}"/>
                  </a:ext>
                </a:extLst>
              </p14:cNvPr>
              <p14:cNvContentPartPr/>
              <p14:nvPr/>
            </p14:nvContentPartPr>
            <p14:xfrm>
              <a:off x="7319880" y="3570840"/>
              <a:ext cx="271800" cy="15480"/>
            </p14:xfrm>
          </p:contentPart>
        </mc:Choice>
        <mc:Fallback xmlns="">
          <p:pic>
            <p:nvPicPr>
              <p:cNvPr id="2" name="Ink 1">
                <a:extLst>
                  <a:ext uri="{FF2B5EF4-FFF2-40B4-BE49-F238E27FC236}">
                    <a16:creationId xmlns:a16="http://schemas.microsoft.com/office/drawing/2014/main" id="{E29632C4-B3A3-574A-8B94-EB3827C6EAD1}"/>
                  </a:ext>
                </a:extLst>
              </p:cNvPr>
              <p:cNvPicPr/>
              <p:nvPr/>
            </p:nvPicPr>
            <p:blipFill>
              <a:blip r:embed="rId15"/>
              <a:stretch>
                <a:fillRect/>
              </a:stretch>
            </p:blipFill>
            <p:spPr>
              <a:xfrm>
                <a:off x="7310520" y="3561480"/>
                <a:ext cx="290520" cy="34200"/>
              </a:xfrm>
              <a:prstGeom prst="rect">
                <a:avLst/>
              </a:prstGeom>
            </p:spPr>
          </p:pic>
        </mc:Fallback>
      </mc:AlternateContent>
    </p:spTree>
    <p:extLst>
      <p:ext uri="{BB962C8B-B14F-4D97-AF65-F5344CB8AC3E}">
        <p14:creationId xmlns:p14="http://schemas.microsoft.com/office/powerpoint/2010/main" val="2303897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2B15F04-6797-5D49-B359-BD4D981F616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60" name="Rectangle 59">
            <a:extLst>
              <a:ext uri="{FF2B5EF4-FFF2-40B4-BE49-F238E27FC236}">
                <a16:creationId xmlns:a16="http://schemas.microsoft.com/office/drawing/2014/main" id="{C51C1DF0-DA71-A847-A4FD-02C3005C8B5A}"/>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61" name="Rectangle 60">
            <a:extLst>
              <a:ext uri="{FF2B5EF4-FFF2-40B4-BE49-F238E27FC236}">
                <a16:creationId xmlns:a16="http://schemas.microsoft.com/office/drawing/2014/main" id="{8E3E6358-1EB7-2F42-951A-06F8EF9B7ACD}"/>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p:sp>
        <p:nvSpPr>
          <p:cNvPr id="50" name="Triangle 49">
            <a:extLst>
              <a:ext uri="{FF2B5EF4-FFF2-40B4-BE49-F238E27FC236}">
                <a16:creationId xmlns:a16="http://schemas.microsoft.com/office/drawing/2014/main" id="{42C2C1D2-38AE-4E42-B7DB-9B2A93ECCCF5}"/>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6FAD6EC1-ED9D-2D49-B8B1-3D19546A6E26}"/>
              </a:ext>
            </a:extLst>
          </p:cNvPr>
          <p:cNvCxnSpPr>
            <a:cxnSpLocks/>
            <a:stCxn id="50"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5E221C-5CBD-0D4E-8CE5-8103A44E9FF3}"/>
              </a:ext>
            </a:extLst>
          </p:cNvPr>
          <p:cNvCxnSpPr>
            <a:cxnSpLocks/>
            <a:stCxn id="50"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sp>
        <p:nvSpPr>
          <p:cNvPr id="54" name="Triangle 53">
            <a:extLst>
              <a:ext uri="{FF2B5EF4-FFF2-40B4-BE49-F238E27FC236}">
                <a16:creationId xmlns:a16="http://schemas.microsoft.com/office/drawing/2014/main" id="{2FF32FCC-FCF2-EF43-B708-ABE73906F544}"/>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Connector 54">
            <a:extLst>
              <a:ext uri="{FF2B5EF4-FFF2-40B4-BE49-F238E27FC236}">
                <a16:creationId xmlns:a16="http://schemas.microsoft.com/office/drawing/2014/main" id="{016AE8FB-BE31-0648-A773-AFAC0A66DDB0}"/>
              </a:ext>
            </a:extLst>
          </p:cNvPr>
          <p:cNvCxnSpPr>
            <a:cxnSpLocks/>
            <a:endCxn id="54"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062047-47E0-E64F-B51C-98823EC9F5C2}"/>
              </a:ext>
            </a:extLst>
          </p:cNvPr>
          <p:cNvCxnSpPr>
            <a:stCxn id="54" idx="3"/>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700BE52-AE74-ED49-BF72-9A97777FCB33}"/>
              </a:ext>
            </a:extLst>
          </p:cNvPr>
          <p:cNvCxnSpPr>
            <a:stCxn id="54" idx="3"/>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A70766A-6EFD-634D-BB46-1D9789A35F52}"/>
                  </a:ext>
                </a:extLst>
              </p:cNvPr>
              <p:cNvSpPr txBox="1"/>
              <p:nvPr/>
            </p:nvSpPr>
            <p:spPr>
              <a:xfrm>
                <a:off x="5867847" y="3233037"/>
                <a:ext cx="2048515" cy="41549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oMath>
                </a14:m>
                <a:r>
                  <a:rPr lang="en-US" sz="2100" dirty="0"/>
                  <a:t> </a:t>
                </a:r>
                <a14:m>
                  <m:oMath xmlns:m="http://schemas.openxmlformats.org/officeDocument/2006/math">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a14:m>
                <a:endParaRPr lang="en-US" sz="1350" dirty="0"/>
              </a:p>
            </p:txBody>
          </p:sp>
        </mc:Choice>
        <mc:Fallback xmlns="">
          <p:sp>
            <p:nvSpPr>
              <p:cNvPr id="58" name="TextBox 57">
                <a:extLst>
                  <a:ext uri="{FF2B5EF4-FFF2-40B4-BE49-F238E27FC236}">
                    <a16:creationId xmlns:a16="http://schemas.microsoft.com/office/drawing/2014/main" id="{FA70766A-6EFD-634D-BB46-1D9789A35F52}"/>
                  </a:ext>
                </a:extLst>
              </p:cNvPr>
              <p:cNvSpPr txBox="1">
                <a:spLocks noRot="1" noChangeAspect="1" noMove="1" noResize="1" noEditPoints="1" noAdjustHandles="1" noChangeArrowheads="1" noChangeShapeType="1" noTextEdit="1"/>
              </p:cNvSpPr>
              <p:nvPr/>
            </p:nvSpPr>
            <p:spPr>
              <a:xfrm>
                <a:off x="5867847" y="3233037"/>
                <a:ext cx="2048515" cy="415498"/>
              </a:xfrm>
              <a:prstGeom prst="rect">
                <a:avLst/>
              </a:prstGeom>
              <a:blipFill>
                <a:blip r:embed="rId3"/>
                <a:stretch>
                  <a:fillRect l="-185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087117B-7262-DB4E-A21B-20C7898141E8}"/>
                  </a:ext>
                </a:extLst>
              </p:cNvPr>
              <p:cNvSpPr txBox="1"/>
              <p:nvPr/>
            </p:nvSpPr>
            <p:spPr>
              <a:xfrm>
                <a:off x="6325805" y="1690171"/>
                <a:ext cx="2834838"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m:rPr>
                          <m:sty m:val="p"/>
                        </m:rPr>
                        <a:rPr lang="en-US" sz="2100">
                          <a:latin typeface="Cambria Math" panose="02040503050406030204" pitchFamily="18" charset="0"/>
                          <a:ea typeface="Cambria Math" panose="02040503050406030204" pitchFamily="18" charset="0"/>
                        </a:rPr>
                        <m:t>min</m:t>
                      </m:r>
                      <m:d>
                        <m:dPr>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m:t>
                          </m:r>
                          <m:r>
                            <a:rPr lang="en-US" sz="2100">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𝛼</m:t>
                              </m:r>
                            </m:e>
                            <m:sub>
                              <m:r>
                                <a:rPr lang="en-US" sz="2100" i="1">
                                  <a:latin typeface="Cambria Math" panose="02040503050406030204" pitchFamily="18" charset="0"/>
                                  <a:ea typeface="Cambria Math" panose="02040503050406030204" pitchFamily="18" charset="0"/>
                                </a:rPr>
                                <m:t>↓</m:t>
                              </m:r>
                            </m:sub>
                          </m:sSub>
                          <m:r>
                            <a:rPr lang="en-US"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e>
                      </m:d>
                      <m:r>
                        <a:rPr lang="en-US" sz="2100" b="0" i="0" smtClean="0">
                          <a:latin typeface="Cambria Math" panose="02040503050406030204" pitchFamily="18" charset="0"/>
                          <a:ea typeface="Cambria Math" panose="02040503050406030204" pitchFamily="18" charset="0"/>
                        </a:rPr>
                        <m:t>,</m:t>
                      </m:r>
                    </m:oMath>
                  </m:oMathPara>
                </a14:m>
                <a:endParaRPr lang="en-US" sz="2100" b="0" i="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1" name="TextBox 70">
                <a:extLst>
                  <a:ext uri="{FF2B5EF4-FFF2-40B4-BE49-F238E27FC236}">
                    <a16:creationId xmlns:a16="http://schemas.microsoft.com/office/drawing/2014/main" id="{B087117B-7262-DB4E-A21B-20C7898141E8}"/>
                  </a:ext>
                </a:extLst>
              </p:cNvPr>
              <p:cNvSpPr txBox="1">
                <a:spLocks noRot="1" noChangeAspect="1" noMove="1" noResize="1" noEditPoints="1" noAdjustHandles="1" noChangeArrowheads="1" noChangeShapeType="1" noTextEdit="1"/>
              </p:cNvSpPr>
              <p:nvPr/>
            </p:nvSpPr>
            <p:spPr>
              <a:xfrm>
                <a:off x="6325805" y="1690171"/>
                <a:ext cx="2834838" cy="7386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2966C968-4CA2-C143-B7ED-758115D9DA78}"/>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72" name="Rectangle 71">
                <a:extLst>
                  <a:ext uri="{FF2B5EF4-FFF2-40B4-BE49-F238E27FC236}">
                    <a16:creationId xmlns:a16="http://schemas.microsoft.com/office/drawing/2014/main" id="{2966C968-4CA2-C143-B7ED-758115D9DA78}"/>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5"/>
                <a:stretch>
                  <a:fillRect b="-117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72A2C88-B078-234D-A9F1-B02E38C65D43}"/>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3" name="TextBox 72">
                <a:extLst>
                  <a:ext uri="{FF2B5EF4-FFF2-40B4-BE49-F238E27FC236}">
                    <a16:creationId xmlns:a16="http://schemas.microsoft.com/office/drawing/2014/main" id="{072A2C88-B078-234D-A9F1-B02E38C65D43}"/>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6"/>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8CFDDB3-8F17-664C-9BDF-68450350393D}"/>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4" name="TextBox 73">
                <a:extLst>
                  <a:ext uri="{FF2B5EF4-FFF2-40B4-BE49-F238E27FC236}">
                    <a16:creationId xmlns:a16="http://schemas.microsoft.com/office/drawing/2014/main" id="{78CFDDB3-8F17-664C-9BDF-68450350393D}"/>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C168761-1C8B-B74C-9012-982AB2E0DC6C}"/>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75" name="TextBox 74">
                <a:extLst>
                  <a:ext uri="{FF2B5EF4-FFF2-40B4-BE49-F238E27FC236}">
                    <a16:creationId xmlns:a16="http://schemas.microsoft.com/office/drawing/2014/main" id="{FC168761-1C8B-B74C-9012-982AB2E0DC6C}"/>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8"/>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EFD8D13-76D0-804E-90A3-E567924D0585}"/>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6" name="TextBox 75">
                <a:extLst>
                  <a:ext uri="{FF2B5EF4-FFF2-40B4-BE49-F238E27FC236}">
                    <a16:creationId xmlns:a16="http://schemas.microsoft.com/office/drawing/2014/main" id="{DEFD8D13-76D0-804E-90A3-E567924D0585}"/>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9"/>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C991200-A046-2B45-9508-936E2CD40C9B}"/>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77" name="TextBox 76">
                <a:extLst>
                  <a:ext uri="{FF2B5EF4-FFF2-40B4-BE49-F238E27FC236}">
                    <a16:creationId xmlns:a16="http://schemas.microsoft.com/office/drawing/2014/main" id="{AC991200-A046-2B45-9508-936E2CD40C9B}"/>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10"/>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7B133A8-7B5E-5940-8B5D-7A856E145CCE}"/>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8" name="TextBox 77">
                <a:extLst>
                  <a:ext uri="{FF2B5EF4-FFF2-40B4-BE49-F238E27FC236}">
                    <a16:creationId xmlns:a16="http://schemas.microsoft.com/office/drawing/2014/main" id="{97B133A8-7B5E-5940-8B5D-7A856E145CCE}"/>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11"/>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5B46692-2F42-C345-892D-3D626830D4EC}"/>
                  </a:ext>
                </a:extLst>
              </p:cNvPr>
              <p:cNvSpPr/>
              <p:nvPr/>
            </p:nvSpPr>
            <p:spPr>
              <a:xfrm>
                <a:off x="4758016" y="2363063"/>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79" name="Rectangle 78">
                <a:extLst>
                  <a:ext uri="{FF2B5EF4-FFF2-40B4-BE49-F238E27FC236}">
                    <a16:creationId xmlns:a16="http://schemas.microsoft.com/office/drawing/2014/main" id="{A5B46692-2F42-C345-892D-3D626830D4EC}"/>
                  </a:ext>
                </a:extLst>
              </p:cNvPr>
              <p:cNvSpPr>
                <a:spLocks noRot="1" noChangeAspect="1" noMove="1" noResize="1" noEditPoints="1" noAdjustHandles="1" noChangeArrowheads="1" noChangeShapeType="1" noTextEdit="1"/>
              </p:cNvSpPr>
              <p:nvPr/>
            </p:nvSpPr>
            <p:spPr>
              <a:xfrm>
                <a:off x="4758016" y="2363063"/>
                <a:ext cx="922753" cy="415498"/>
              </a:xfrm>
              <a:prstGeom prst="rect">
                <a:avLst/>
              </a:prstGeom>
              <a:blipFill>
                <a:blip r:embed="rId12"/>
                <a:stretch>
                  <a:fillRect b="-15152"/>
                </a:stretch>
              </a:blipFill>
              <a:ln>
                <a:noFill/>
              </a:ln>
            </p:spPr>
            <p:txBody>
              <a:bodyPr/>
              <a:lstStyle/>
              <a:p>
                <a:r>
                  <a:rPr lang="en-US">
                    <a:noFill/>
                  </a:rPr>
                  <a:t> </a:t>
                </a:r>
              </a:p>
            </p:txBody>
          </p:sp>
        </mc:Fallback>
      </mc:AlternateContent>
      <p:sp>
        <p:nvSpPr>
          <p:cNvPr id="62" name="TextBox 61">
            <a:extLst>
              <a:ext uri="{FF2B5EF4-FFF2-40B4-BE49-F238E27FC236}">
                <a16:creationId xmlns:a16="http://schemas.microsoft.com/office/drawing/2014/main" id="{48C4EB89-9E4F-3245-8358-3CA4B5D2CDC3}"/>
              </a:ext>
            </a:extLst>
          </p:cNvPr>
          <p:cNvSpPr txBox="1"/>
          <p:nvPr/>
        </p:nvSpPr>
        <p:spPr>
          <a:xfrm>
            <a:off x="6517288" y="5232209"/>
            <a:ext cx="270422" cy="369332"/>
          </a:xfrm>
          <a:prstGeom prst="rect">
            <a:avLst/>
          </a:prstGeom>
          <a:noFill/>
        </p:spPr>
        <p:txBody>
          <a:bodyPr wrap="square" rtlCol="0">
            <a:spAutoFit/>
          </a:bodyPr>
          <a:lstStyle/>
          <a:p>
            <a:r>
              <a:rPr lang="en-US" dirty="0"/>
              <a:t>4</a:t>
            </a:r>
          </a:p>
        </p:txBody>
      </p:sp>
      <p:sp>
        <p:nvSpPr>
          <p:cNvPr id="63" name="Oval 62">
            <a:extLst>
              <a:ext uri="{FF2B5EF4-FFF2-40B4-BE49-F238E27FC236}">
                <a16:creationId xmlns:a16="http://schemas.microsoft.com/office/drawing/2014/main" id="{F61B3B17-AB54-C141-9237-C6B76F61F458}"/>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F936A781-A3D8-474C-A6F0-25A440E3E195}"/>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TextBox 64">
            <a:extLst>
              <a:ext uri="{FF2B5EF4-FFF2-40B4-BE49-F238E27FC236}">
                <a16:creationId xmlns:a16="http://schemas.microsoft.com/office/drawing/2014/main" id="{15CC4660-7C37-614F-A08E-86FF28F47DCE}"/>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66" name="Rectangle 65">
            <a:extLst>
              <a:ext uri="{FF2B5EF4-FFF2-40B4-BE49-F238E27FC236}">
                <a16:creationId xmlns:a16="http://schemas.microsoft.com/office/drawing/2014/main" id="{976FF323-5AB0-3644-BF13-2B28F74071A7}"/>
              </a:ext>
            </a:extLst>
          </p:cNvPr>
          <p:cNvSpPr/>
          <p:nvPr/>
        </p:nvSpPr>
        <p:spPr>
          <a:xfrm>
            <a:off x="6810352" y="3834719"/>
            <a:ext cx="272832" cy="300082"/>
          </a:xfrm>
          <a:prstGeom prst="rect">
            <a:avLst/>
          </a:prstGeom>
        </p:spPr>
        <p:txBody>
          <a:bodyPr wrap="none">
            <a:spAutoFit/>
          </a:bodyPr>
          <a:lstStyle/>
          <a:p>
            <a:r>
              <a:rPr lang="en-US" sz="1350" dirty="0"/>
              <a:t>7</a:t>
            </a:r>
          </a:p>
        </p:txBody>
      </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8F751AB-907B-2845-A30B-54BBF499EFD0}"/>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67" name="Rectangle 66">
                <a:extLst>
                  <a:ext uri="{FF2B5EF4-FFF2-40B4-BE49-F238E27FC236}">
                    <a16:creationId xmlns:a16="http://schemas.microsoft.com/office/drawing/2014/main" id="{78F751AB-907B-2845-A30B-54BBF499EFD0}"/>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3"/>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3983400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2B15F04-6797-5D49-B359-BD4D981F616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60" name="Rectangle 59">
            <a:extLst>
              <a:ext uri="{FF2B5EF4-FFF2-40B4-BE49-F238E27FC236}">
                <a16:creationId xmlns:a16="http://schemas.microsoft.com/office/drawing/2014/main" id="{C51C1DF0-DA71-A847-A4FD-02C3005C8B5A}"/>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61" name="Rectangle 60">
            <a:extLst>
              <a:ext uri="{FF2B5EF4-FFF2-40B4-BE49-F238E27FC236}">
                <a16:creationId xmlns:a16="http://schemas.microsoft.com/office/drawing/2014/main" id="{8E3E6358-1EB7-2F42-951A-06F8EF9B7ACD}"/>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p:sp>
        <p:nvSpPr>
          <p:cNvPr id="50" name="Triangle 49">
            <a:extLst>
              <a:ext uri="{FF2B5EF4-FFF2-40B4-BE49-F238E27FC236}">
                <a16:creationId xmlns:a16="http://schemas.microsoft.com/office/drawing/2014/main" id="{42C2C1D2-38AE-4E42-B7DB-9B2A93ECCCF5}"/>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6FAD6EC1-ED9D-2D49-B8B1-3D19546A6E26}"/>
              </a:ext>
            </a:extLst>
          </p:cNvPr>
          <p:cNvCxnSpPr>
            <a:cxnSpLocks/>
            <a:stCxn id="50"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5E221C-5CBD-0D4E-8CE5-8103A44E9FF3}"/>
              </a:ext>
            </a:extLst>
          </p:cNvPr>
          <p:cNvCxnSpPr>
            <a:cxnSpLocks/>
            <a:stCxn id="50"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sp>
        <p:nvSpPr>
          <p:cNvPr id="54" name="Triangle 53">
            <a:extLst>
              <a:ext uri="{FF2B5EF4-FFF2-40B4-BE49-F238E27FC236}">
                <a16:creationId xmlns:a16="http://schemas.microsoft.com/office/drawing/2014/main" id="{2FF32FCC-FCF2-EF43-B708-ABE73906F544}"/>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Connector 54">
            <a:extLst>
              <a:ext uri="{FF2B5EF4-FFF2-40B4-BE49-F238E27FC236}">
                <a16:creationId xmlns:a16="http://schemas.microsoft.com/office/drawing/2014/main" id="{016AE8FB-BE31-0648-A773-AFAC0A66DDB0}"/>
              </a:ext>
            </a:extLst>
          </p:cNvPr>
          <p:cNvCxnSpPr>
            <a:cxnSpLocks/>
            <a:endCxn id="54"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062047-47E0-E64F-B51C-98823EC9F5C2}"/>
              </a:ext>
            </a:extLst>
          </p:cNvPr>
          <p:cNvCxnSpPr>
            <a:stCxn id="54" idx="3"/>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700BE52-AE74-ED49-BF72-9A97777FCB33}"/>
              </a:ext>
            </a:extLst>
          </p:cNvPr>
          <p:cNvCxnSpPr>
            <a:stCxn id="54" idx="3"/>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A70766A-6EFD-634D-BB46-1D9789A35F52}"/>
                  </a:ext>
                </a:extLst>
              </p:cNvPr>
              <p:cNvSpPr txBox="1"/>
              <p:nvPr/>
            </p:nvSpPr>
            <p:spPr>
              <a:xfrm>
                <a:off x="5752694" y="3184144"/>
                <a:ext cx="180686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58" name="TextBox 57">
                <a:extLst>
                  <a:ext uri="{FF2B5EF4-FFF2-40B4-BE49-F238E27FC236}">
                    <a16:creationId xmlns:a16="http://schemas.microsoft.com/office/drawing/2014/main" id="{FA70766A-6EFD-634D-BB46-1D9789A35F52}"/>
                  </a:ext>
                </a:extLst>
              </p:cNvPr>
              <p:cNvSpPr txBox="1">
                <a:spLocks noRot="1" noChangeAspect="1" noMove="1" noResize="1" noEditPoints="1" noAdjustHandles="1" noChangeArrowheads="1" noChangeShapeType="1" noTextEdit="1"/>
              </p:cNvSpPr>
              <p:nvPr/>
            </p:nvSpPr>
            <p:spPr>
              <a:xfrm>
                <a:off x="5752694" y="3184144"/>
                <a:ext cx="1806869" cy="415498"/>
              </a:xfrm>
              <a:prstGeom prst="rect">
                <a:avLst/>
              </a:prstGeom>
              <a:blipFill>
                <a:blip r:embed="rId3"/>
                <a:stretch>
                  <a:fillRect l="-69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087117B-7262-DB4E-A21B-20C7898141E8}"/>
                  </a:ext>
                </a:extLst>
              </p:cNvPr>
              <p:cNvSpPr txBox="1"/>
              <p:nvPr/>
            </p:nvSpPr>
            <p:spPr>
              <a:xfrm>
                <a:off x="7030589" y="1925788"/>
                <a:ext cx="175754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1" name="TextBox 70">
                <a:extLst>
                  <a:ext uri="{FF2B5EF4-FFF2-40B4-BE49-F238E27FC236}">
                    <a16:creationId xmlns:a16="http://schemas.microsoft.com/office/drawing/2014/main" id="{B087117B-7262-DB4E-A21B-20C7898141E8}"/>
                  </a:ext>
                </a:extLst>
              </p:cNvPr>
              <p:cNvSpPr txBox="1">
                <a:spLocks noRot="1" noChangeAspect="1" noMove="1" noResize="1" noEditPoints="1" noAdjustHandles="1" noChangeArrowheads="1" noChangeShapeType="1" noTextEdit="1"/>
              </p:cNvSpPr>
              <p:nvPr/>
            </p:nvSpPr>
            <p:spPr>
              <a:xfrm>
                <a:off x="7030589" y="1925788"/>
                <a:ext cx="1757546" cy="415498"/>
              </a:xfrm>
              <a:prstGeom prst="rect">
                <a:avLst/>
              </a:prstGeom>
              <a:blipFill>
                <a:blip r:embed="rId4"/>
                <a:stretch>
                  <a:fillRect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2966C968-4CA2-C143-B7ED-758115D9DA78}"/>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72" name="Rectangle 71">
                <a:extLst>
                  <a:ext uri="{FF2B5EF4-FFF2-40B4-BE49-F238E27FC236}">
                    <a16:creationId xmlns:a16="http://schemas.microsoft.com/office/drawing/2014/main" id="{2966C968-4CA2-C143-B7ED-758115D9DA78}"/>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5"/>
                <a:stretch>
                  <a:fillRect b="-117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72A2C88-B078-234D-A9F1-B02E38C65D43}"/>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3" name="TextBox 72">
                <a:extLst>
                  <a:ext uri="{FF2B5EF4-FFF2-40B4-BE49-F238E27FC236}">
                    <a16:creationId xmlns:a16="http://schemas.microsoft.com/office/drawing/2014/main" id="{072A2C88-B078-234D-A9F1-B02E38C65D43}"/>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6"/>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8CFDDB3-8F17-664C-9BDF-68450350393D}"/>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4" name="TextBox 73">
                <a:extLst>
                  <a:ext uri="{FF2B5EF4-FFF2-40B4-BE49-F238E27FC236}">
                    <a16:creationId xmlns:a16="http://schemas.microsoft.com/office/drawing/2014/main" id="{78CFDDB3-8F17-664C-9BDF-68450350393D}"/>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C168761-1C8B-B74C-9012-982AB2E0DC6C}"/>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75" name="TextBox 74">
                <a:extLst>
                  <a:ext uri="{FF2B5EF4-FFF2-40B4-BE49-F238E27FC236}">
                    <a16:creationId xmlns:a16="http://schemas.microsoft.com/office/drawing/2014/main" id="{FC168761-1C8B-B74C-9012-982AB2E0DC6C}"/>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8"/>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EFD8D13-76D0-804E-90A3-E567924D0585}"/>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6" name="TextBox 75">
                <a:extLst>
                  <a:ext uri="{FF2B5EF4-FFF2-40B4-BE49-F238E27FC236}">
                    <a16:creationId xmlns:a16="http://schemas.microsoft.com/office/drawing/2014/main" id="{DEFD8D13-76D0-804E-90A3-E567924D0585}"/>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9"/>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C991200-A046-2B45-9508-936E2CD40C9B}"/>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77" name="TextBox 76">
                <a:extLst>
                  <a:ext uri="{FF2B5EF4-FFF2-40B4-BE49-F238E27FC236}">
                    <a16:creationId xmlns:a16="http://schemas.microsoft.com/office/drawing/2014/main" id="{AC991200-A046-2B45-9508-936E2CD40C9B}"/>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10"/>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7B133A8-7B5E-5940-8B5D-7A856E145CCE}"/>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8" name="TextBox 77">
                <a:extLst>
                  <a:ext uri="{FF2B5EF4-FFF2-40B4-BE49-F238E27FC236}">
                    <a16:creationId xmlns:a16="http://schemas.microsoft.com/office/drawing/2014/main" id="{97B133A8-7B5E-5940-8B5D-7A856E145CCE}"/>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11"/>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5B46692-2F42-C345-892D-3D626830D4EC}"/>
                  </a:ext>
                </a:extLst>
              </p:cNvPr>
              <p:cNvSpPr/>
              <p:nvPr/>
            </p:nvSpPr>
            <p:spPr>
              <a:xfrm>
                <a:off x="4758016" y="2363063"/>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79" name="Rectangle 78">
                <a:extLst>
                  <a:ext uri="{FF2B5EF4-FFF2-40B4-BE49-F238E27FC236}">
                    <a16:creationId xmlns:a16="http://schemas.microsoft.com/office/drawing/2014/main" id="{A5B46692-2F42-C345-892D-3D626830D4EC}"/>
                  </a:ext>
                </a:extLst>
              </p:cNvPr>
              <p:cNvSpPr>
                <a:spLocks noRot="1" noChangeAspect="1" noMove="1" noResize="1" noEditPoints="1" noAdjustHandles="1" noChangeArrowheads="1" noChangeShapeType="1" noTextEdit="1"/>
              </p:cNvSpPr>
              <p:nvPr/>
            </p:nvSpPr>
            <p:spPr>
              <a:xfrm>
                <a:off x="4758016" y="2363063"/>
                <a:ext cx="922753" cy="415498"/>
              </a:xfrm>
              <a:prstGeom prst="rect">
                <a:avLst/>
              </a:prstGeom>
              <a:blipFill>
                <a:blip r:embed="rId12"/>
                <a:stretch>
                  <a:fillRect b="-15152"/>
                </a:stretch>
              </a:blipFill>
              <a:ln>
                <a:noFill/>
              </a:ln>
            </p:spPr>
            <p:txBody>
              <a:bodyPr/>
              <a:lstStyle/>
              <a:p>
                <a:r>
                  <a:rPr lang="en-US">
                    <a:noFill/>
                  </a:rPr>
                  <a:t> </a:t>
                </a:r>
              </a:p>
            </p:txBody>
          </p:sp>
        </mc:Fallback>
      </mc:AlternateContent>
      <p:sp>
        <p:nvSpPr>
          <p:cNvPr id="62" name="TextBox 61">
            <a:extLst>
              <a:ext uri="{FF2B5EF4-FFF2-40B4-BE49-F238E27FC236}">
                <a16:creationId xmlns:a16="http://schemas.microsoft.com/office/drawing/2014/main" id="{48C4EB89-9E4F-3245-8358-3CA4B5D2CDC3}"/>
              </a:ext>
            </a:extLst>
          </p:cNvPr>
          <p:cNvSpPr txBox="1"/>
          <p:nvPr/>
        </p:nvSpPr>
        <p:spPr>
          <a:xfrm>
            <a:off x="6517288" y="5232209"/>
            <a:ext cx="270422" cy="369332"/>
          </a:xfrm>
          <a:prstGeom prst="rect">
            <a:avLst/>
          </a:prstGeom>
          <a:noFill/>
        </p:spPr>
        <p:txBody>
          <a:bodyPr wrap="square" rtlCol="0">
            <a:spAutoFit/>
          </a:bodyPr>
          <a:lstStyle/>
          <a:p>
            <a:r>
              <a:rPr lang="en-US" dirty="0"/>
              <a:t>4</a:t>
            </a:r>
          </a:p>
        </p:txBody>
      </p:sp>
      <p:sp>
        <p:nvSpPr>
          <p:cNvPr id="63" name="Oval 62">
            <a:extLst>
              <a:ext uri="{FF2B5EF4-FFF2-40B4-BE49-F238E27FC236}">
                <a16:creationId xmlns:a16="http://schemas.microsoft.com/office/drawing/2014/main" id="{F61B3B17-AB54-C141-9237-C6B76F61F458}"/>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F936A781-A3D8-474C-A6F0-25A440E3E195}"/>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TextBox 64">
            <a:extLst>
              <a:ext uri="{FF2B5EF4-FFF2-40B4-BE49-F238E27FC236}">
                <a16:creationId xmlns:a16="http://schemas.microsoft.com/office/drawing/2014/main" id="{15CC4660-7C37-614F-A08E-86FF28F47DCE}"/>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66" name="Rectangle 65">
            <a:extLst>
              <a:ext uri="{FF2B5EF4-FFF2-40B4-BE49-F238E27FC236}">
                <a16:creationId xmlns:a16="http://schemas.microsoft.com/office/drawing/2014/main" id="{976FF323-5AB0-3644-BF13-2B28F74071A7}"/>
              </a:ext>
            </a:extLst>
          </p:cNvPr>
          <p:cNvSpPr/>
          <p:nvPr/>
        </p:nvSpPr>
        <p:spPr>
          <a:xfrm>
            <a:off x="6810352" y="3834719"/>
            <a:ext cx="272832" cy="300082"/>
          </a:xfrm>
          <a:prstGeom prst="rect">
            <a:avLst/>
          </a:prstGeom>
        </p:spPr>
        <p:txBody>
          <a:bodyPr wrap="none">
            <a:spAutoFit/>
          </a:bodyPr>
          <a:lstStyle/>
          <a:p>
            <a:r>
              <a:rPr lang="en-US" sz="1350" dirty="0"/>
              <a:t>7</a:t>
            </a:r>
          </a:p>
        </p:txBody>
      </p:sp>
      <p:sp>
        <p:nvSpPr>
          <p:cNvPr id="67" name="Triangle 66">
            <a:extLst>
              <a:ext uri="{FF2B5EF4-FFF2-40B4-BE49-F238E27FC236}">
                <a16:creationId xmlns:a16="http://schemas.microsoft.com/office/drawing/2014/main" id="{1E135C1B-7753-EF4D-88F7-CC296B69DDE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8" name="Straight Connector 67">
            <a:extLst>
              <a:ext uri="{FF2B5EF4-FFF2-40B4-BE49-F238E27FC236}">
                <a16:creationId xmlns:a16="http://schemas.microsoft.com/office/drawing/2014/main" id="{D74F09C4-1657-144A-9DDD-27133B9110C3}"/>
              </a:ext>
            </a:extLst>
          </p:cNvPr>
          <p:cNvCxnSpPr>
            <a:stCxn id="67" idx="3"/>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B9C62EA9-B47C-CD44-A7C9-7776BBA8591F}"/>
              </a:ext>
            </a:extLst>
          </p:cNvPr>
          <p:cNvCxnSpPr>
            <a:stCxn id="67" idx="3"/>
          </p:cNvCxnSpPr>
          <p:nvPr/>
        </p:nvCxnSpPr>
        <p:spPr>
          <a:xfrm>
            <a:off x="8259160" y="4094619"/>
            <a:ext cx="252249"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B1E028C-11B8-1E46-AA7F-5866DFAC0D94}"/>
                  </a:ext>
                </a:extLst>
              </p:cNvPr>
              <p:cNvSpPr txBox="1"/>
              <p:nvPr/>
            </p:nvSpPr>
            <p:spPr>
              <a:xfrm>
                <a:off x="7469053" y="3151772"/>
                <a:ext cx="183246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=7</m:t>
                      </m:r>
                      <m:r>
                        <a:rPr lang="en-US" sz="2100" b="0" i="0" smtClean="0">
                          <a:latin typeface="Cambria Math" panose="02040503050406030204" pitchFamily="18" charset="0"/>
                          <a:ea typeface="Cambria Math" panose="02040503050406030204" pitchFamily="18" charset="0"/>
                        </a:rPr>
                        <m:t>, </m:t>
                      </m:r>
                      <m:r>
                        <a:rPr lang="en-AU" sz="2100" i="1" smtClean="0">
                          <a:latin typeface="Cambria Math" panose="02040503050406030204" pitchFamily="18" charset="0"/>
                          <a:ea typeface="Cambria Math" panose="02040503050406030204" pitchFamily="18" charset="0"/>
                        </a:rPr>
                        <m:t>𝛼</m:t>
                      </m:r>
                      <m:r>
                        <a:rPr lang="en-AU" sz="2100" i="1" smtClean="0">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0" name="TextBox 69">
                <a:extLst>
                  <a:ext uri="{FF2B5EF4-FFF2-40B4-BE49-F238E27FC236}">
                    <a16:creationId xmlns:a16="http://schemas.microsoft.com/office/drawing/2014/main" id="{DB1E028C-11B8-1E46-AA7F-5866DFAC0D94}"/>
                  </a:ext>
                </a:extLst>
              </p:cNvPr>
              <p:cNvSpPr txBox="1">
                <a:spLocks noRot="1" noChangeAspect="1" noMove="1" noResize="1" noEditPoints="1" noAdjustHandles="1" noChangeArrowheads="1" noChangeShapeType="1" noTextEdit="1"/>
              </p:cNvSpPr>
              <p:nvPr/>
            </p:nvSpPr>
            <p:spPr>
              <a:xfrm>
                <a:off x="7469053" y="3151772"/>
                <a:ext cx="1832462" cy="415498"/>
              </a:xfrm>
              <a:prstGeom prst="rect">
                <a:avLst/>
              </a:prstGeom>
              <a:blipFill>
                <a:blip r:embed="rId1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EECCEC46-FDA1-5F4E-8F4B-15F8CC5753FB}"/>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80" name="Rectangle 79">
                <a:extLst>
                  <a:ext uri="{FF2B5EF4-FFF2-40B4-BE49-F238E27FC236}">
                    <a16:creationId xmlns:a16="http://schemas.microsoft.com/office/drawing/2014/main" id="{EECCEC46-FDA1-5F4E-8F4B-15F8CC5753FB}"/>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4"/>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381635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2B15F04-6797-5D49-B359-BD4D981F616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60" name="Rectangle 59">
            <a:extLst>
              <a:ext uri="{FF2B5EF4-FFF2-40B4-BE49-F238E27FC236}">
                <a16:creationId xmlns:a16="http://schemas.microsoft.com/office/drawing/2014/main" id="{C51C1DF0-DA71-A847-A4FD-02C3005C8B5A}"/>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61" name="Rectangle 60">
            <a:extLst>
              <a:ext uri="{FF2B5EF4-FFF2-40B4-BE49-F238E27FC236}">
                <a16:creationId xmlns:a16="http://schemas.microsoft.com/office/drawing/2014/main" id="{8E3E6358-1EB7-2F42-951A-06F8EF9B7ACD}"/>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p:sp>
        <p:nvSpPr>
          <p:cNvPr id="50" name="Triangle 49">
            <a:extLst>
              <a:ext uri="{FF2B5EF4-FFF2-40B4-BE49-F238E27FC236}">
                <a16:creationId xmlns:a16="http://schemas.microsoft.com/office/drawing/2014/main" id="{42C2C1D2-38AE-4E42-B7DB-9B2A93ECCCF5}"/>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6FAD6EC1-ED9D-2D49-B8B1-3D19546A6E26}"/>
              </a:ext>
            </a:extLst>
          </p:cNvPr>
          <p:cNvCxnSpPr>
            <a:cxnSpLocks/>
            <a:stCxn id="50"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5E221C-5CBD-0D4E-8CE5-8103A44E9FF3}"/>
              </a:ext>
            </a:extLst>
          </p:cNvPr>
          <p:cNvCxnSpPr>
            <a:cxnSpLocks/>
            <a:stCxn id="50"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sp>
        <p:nvSpPr>
          <p:cNvPr id="54" name="Triangle 53">
            <a:extLst>
              <a:ext uri="{FF2B5EF4-FFF2-40B4-BE49-F238E27FC236}">
                <a16:creationId xmlns:a16="http://schemas.microsoft.com/office/drawing/2014/main" id="{2FF32FCC-FCF2-EF43-B708-ABE73906F544}"/>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Connector 54">
            <a:extLst>
              <a:ext uri="{FF2B5EF4-FFF2-40B4-BE49-F238E27FC236}">
                <a16:creationId xmlns:a16="http://schemas.microsoft.com/office/drawing/2014/main" id="{016AE8FB-BE31-0648-A773-AFAC0A66DDB0}"/>
              </a:ext>
            </a:extLst>
          </p:cNvPr>
          <p:cNvCxnSpPr>
            <a:cxnSpLocks/>
            <a:endCxn id="54"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062047-47E0-E64F-B51C-98823EC9F5C2}"/>
              </a:ext>
            </a:extLst>
          </p:cNvPr>
          <p:cNvCxnSpPr>
            <a:stCxn id="54" idx="3"/>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700BE52-AE74-ED49-BF72-9A97777FCB33}"/>
              </a:ext>
            </a:extLst>
          </p:cNvPr>
          <p:cNvCxnSpPr>
            <a:stCxn id="54" idx="3"/>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A70766A-6EFD-634D-BB46-1D9789A35F52}"/>
                  </a:ext>
                </a:extLst>
              </p:cNvPr>
              <p:cNvSpPr txBox="1"/>
              <p:nvPr/>
            </p:nvSpPr>
            <p:spPr>
              <a:xfrm>
                <a:off x="5752694" y="3184144"/>
                <a:ext cx="180686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58" name="TextBox 57">
                <a:extLst>
                  <a:ext uri="{FF2B5EF4-FFF2-40B4-BE49-F238E27FC236}">
                    <a16:creationId xmlns:a16="http://schemas.microsoft.com/office/drawing/2014/main" id="{FA70766A-6EFD-634D-BB46-1D9789A35F52}"/>
                  </a:ext>
                </a:extLst>
              </p:cNvPr>
              <p:cNvSpPr txBox="1">
                <a:spLocks noRot="1" noChangeAspect="1" noMove="1" noResize="1" noEditPoints="1" noAdjustHandles="1" noChangeArrowheads="1" noChangeShapeType="1" noTextEdit="1"/>
              </p:cNvSpPr>
              <p:nvPr/>
            </p:nvSpPr>
            <p:spPr>
              <a:xfrm>
                <a:off x="5752694" y="3184144"/>
                <a:ext cx="1806869" cy="415498"/>
              </a:xfrm>
              <a:prstGeom prst="rect">
                <a:avLst/>
              </a:prstGeom>
              <a:blipFill>
                <a:blip r:embed="rId3"/>
                <a:stretch>
                  <a:fillRect l="-69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087117B-7262-DB4E-A21B-20C7898141E8}"/>
                  </a:ext>
                </a:extLst>
              </p:cNvPr>
              <p:cNvSpPr txBox="1"/>
              <p:nvPr/>
            </p:nvSpPr>
            <p:spPr>
              <a:xfrm>
                <a:off x="7030589" y="1925788"/>
                <a:ext cx="175754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1" name="TextBox 70">
                <a:extLst>
                  <a:ext uri="{FF2B5EF4-FFF2-40B4-BE49-F238E27FC236}">
                    <a16:creationId xmlns:a16="http://schemas.microsoft.com/office/drawing/2014/main" id="{B087117B-7262-DB4E-A21B-20C7898141E8}"/>
                  </a:ext>
                </a:extLst>
              </p:cNvPr>
              <p:cNvSpPr txBox="1">
                <a:spLocks noRot="1" noChangeAspect="1" noMove="1" noResize="1" noEditPoints="1" noAdjustHandles="1" noChangeArrowheads="1" noChangeShapeType="1" noTextEdit="1"/>
              </p:cNvSpPr>
              <p:nvPr/>
            </p:nvSpPr>
            <p:spPr>
              <a:xfrm>
                <a:off x="7030589" y="1925788"/>
                <a:ext cx="1757546" cy="415498"/>
              </a:xfrm>
              <a:prstGeom prst="rect">
                <a:avLst/>
              </a:prstGeom>
              <a:blipFill>
                <a:blip r:embed="rId4"/>
                <a:stretch>
                  <a:fillRect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2966C968-4CA2-C143-B7ED-758115D9DA78}"/>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72" name="Rectangle 71">
                <a:extLst>
                  <a:ext uri="{FF2B5EF4-FFF2-40B4-BE49-F238E27FC236}">
                    <a16:creationId xmlns:a16="http://schemas.microsoft.com/office/drawing/2014/main" id="{2966C968-4CA2-C143-B7ED-758115D9DA78}"/>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5"/>
                <a:stretch>
                  <a:fillRect b="-117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72A2C88-B078-234D-A9F1-B02E38C65D43}"/>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3" name="TextBox 72">
                <a:extLst>
                  <a:ext uri="{FF2B5EF4-FFF2-40B4-BE49-F238E27FC236}">
                    <a16:creationId xmlns:a16="http://schemas.microsoft.com/office/drawing/2014/main" id="{072A2C88-B078-234D-A9F1-B02E38C65D43}"/>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6"/>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8CFDDB3-8F17-664C-9BDF-68450350393D}"/>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4" name="TextBox 73">
                <a:extLst>
                  <a:ext uri="{FF2B5EF4-FFF2-40B4-BE49-F238E27FC236}">
                    <a16:creationId xmlns:a16="http://schemas.microsoft.com/office/drawing/2014/main" id="{78CFDDB3-8F17-664C-9BDF-68450350393D}"/>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C168761-1C8B-B74C-9012-982AB2E0DC6C}"/>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75" name="TextBox 74">
                <a:extLst>
                  <a:ext uri="{FF2B5EF4-FFF2-40B4-BE49-F238E27FC236}">
                    <a16:creationId xmlns:a16="http://schemas.microsoft.com/office/drawing/2014/main" id="{FC168761-1C8B-B74C-9012-982AB2E0DC6C}"/>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8"/>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EFD8D13-76D0-804E-90A3-E567924D0585}"/>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6" name="TextBox 75">
                <a:extLst>
                  <a:ext uri="{FF2B5EF4-FFF2-40B4-BE49-F238E27FC236}">
                    <a16:creationId xmlns:a16="http://schemas.microsoft.com/office/drawing/2014/main" id="{DEFD8D13-76D0-804E-90A3-E567924D0585}"/>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9"/>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C991200-A046-2B45-9508-936E2CD40C9B}"/>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77" name="TextBox 76">
                <a:extLst>
                  <a:ext uri="{FF2B5EF4-FFF2-40B4-BE49-F238E27FC236}">
                    <a16:creationId xmlns:a16="http://schemas.microsoft.com/office/drawing/2014/main" id="{AC991200-A046-2B45-9508-936E2CD40C9B}"/>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10"/>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7B133A8-7B5E-5940-8B5D-7A856E145CCE}"/>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8" name="TextBox 77">
                <a:extLst>
                  <a:ext uri="{FF2B5EF4-FFF2-40B4-BE49-F238E27FC236}">
                    <a16:creationId xmlns:a16="http://schemas.microsoft.com/office/drawing/2014/main" id="{97B133A8-7B5E-5940-8B5D-7A856E145CCE}"/>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11"/>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5B46692-2F42-C345-892D-3D626830D4EC}"/>
                  </a:ext>
                </a:extLst>
              </p:cNvPr>
              <p:cNvSpPr/>
              <p:nvPr/>
            </p:nvSpPr>
            <p:spPr>
              <a:xfrm>
                <a:off x="4758016" y="2363063"/>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79" name="Rectangle 78">
                <a:extLst>
                  <a:ext uri="{FF2B5EF4-FFF2-40B4-BE49-F238E27FC236}">
                    <a16:creationId xmlns:a16="http://schemas.microsoft.com/office/drawing/2014/main" id="{A5B46692-2F42-C345-892D-3D626830D4EC}"/>
                  </a:ext>
                </a:extLst>
              </p:cNvPr>
              <p:cNvSpPr>
                <a:spLocks noRot="1" noChangeAspect="1" noMove="1" noResize="1" noEditPoints="1" noAdjustHandles="1" noChangeArrowheads="1" noChangeShapeType="1" noTextEdit="1"/>
              </p:cNvSpPr>
              <p:nvPr/>
            </p:nvSpPr>
            <p:spPr>
              <a:xfrm>
                <a:off x="4758016" y="2363063"/>
                <a:ext cx="922753" cy="415498"/>
              </a:xfrm>
              <a:prstGeom prst="rect">
                <a:avLst/>
              </a:prstGeom>
              <a:blipFill>
                <a:blip r:embed="rId12"/>
                <a:stretch>
                  <a:fillRect b="-15152"/>
                </a:stretch>
              </a:blipFill>
              <a:ln>
                <a:noFill/>
              </a:ln>
            </p:spPr>
            <p:txBody>
              <a:bodyPr/>
              <a:lstStyle/>
              <a:p>
                <a:r>
                  <a:rPr lang="en-US">
                    <a:noFill/>
                  </a:rPr>
                  <a:t> </a:t>
                </a:r>
              </a:p>
            </p:txBody>
          </p:sp>
        </mc:Fallback>
      </mc:AlternateContent>
      <p:sp>
        <p:nvSpPr>
          <p:cNvPr id="62" name="TextBox 61">
            <a:extLst>
              <a:ext uri="{FF2B5EF4-FFF2-40B4-BE49-F238E27FC236}">
                <a16:creationId xmlns:a16="http://schemas.microsoft.com/office/drawing/2014/main" id="{48C4EB89-9E4F-3245-8358-3CA4B5D2CDC3}"/>
              </a:ext>
            </a:extLst>
          </p:cNvPr>
          <p:cNvSpPr txBox="1"/>
          <p:nvPr/>
        </p:nvSpPr>
        <p:spPr>
          <a:xfrm>
            <a:off x="6517288" y="5232209"/>
            <a:ext cx="270422" cy="369332"/>
          </a:xfrm>
          <a:prstGeom prst="rect">
            <a:avLst/>
          </a:prstGeom>
          <a:noFill/>
        </p:spPr>
        <p:txBody>
          <a:bodyPr wrap="square" rtlCol="0">
            <a:spAutoFit/>
          </a:bodyPr>
          <a:lstStyle/>
          <a:p>
            <a:r>
              <a:rPr lang="en-US" dirty="0"/>
              <a:t>4</a:t>
            </a:r>
          </a:p>
        </p:txBody>
      </p:sp>
      <p:sp>
        <p:nvSpPr>
          <p:cNvPr id="63" name="Oval 62">
            <a:extLst>
              <a:ext uri="{FF2B5EF4-FFF2-40B4-BE49-F238E27FC236}">
                <a16:creationId xmlns:a16="http://schemas.microsoft.com/office/drawing/2014/main" id="{F61B3B17-AB54-C141-9237-C6B76F61F458}"/>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F936A781-A3D8-474C-A6F0-25A440E3E195}"/>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TextBox 64">
            <a:extLst>
              <a:ext uri="{FF2B5EF4-FFF2-40B4-BE49-F238E27FC236}">
                <a16:creationId xmlns:a16="http://schemas.microsoft.com/office/drawing/2014/main" id="{15CC4660-7C37-614F-A08E-86FF28F47DCE}"/>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66" name="Rectangle 65">
            <a:extLst>
              <a:ext uri="{FF2B5EF4-FFF2-40B4-BE49-F238E27FC236}">
                <a16:creationId xmlns:a16="http://schemas.microsoft.com/office/drawing/2014/main" id="{976FF323-5AB0-3644-BF13-2B28F74071A7}"/>
              </a:ext>
            </a:extLst>
          </p:cNvPr>
          <p:cNvSpPr/>
          <p:nvPr/>
        </p:nvSpPr>
        <p:spPr>
          <a:xfrm>
            <a:off x="6810352" y="3834719"/>
            <a:ext cx="272832" cy="300082"/>
          </a:xfrm>
          <a:prstGeom prst="rect">
            <a:avLst/>
          </a:prstGeom>
        </p:spPr>
        <p:txBody>
          <a:bodyPr wrap="none">
            <a:spAutoFit/>
          </a:bodyPr>
          <a:lstStyle/>
          <a:p>
            <a:r>
              <a:rPr lang="en-US" sz="1350" dirty="0"/>
              <a:t>7</a:t>
            </a:r>
          </a:p>
        </p:txBody>
      </p:sp>
      <p:sp>
        <p:nvSpPr>
          <p:cNvPr id="67" name="Triangle 66">
            <a:extLst>
              <a:ext uri="{FF2B5EF4-FFF2-40B4-BE49-F238E27FC236}">
                <a16:creationId xmlns:a16="http://schemas.microsoft.com/office/drawing/2014/main" id="{1E135C1B-7753-EF4D-88F7-CC296B69DDE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8" name="Straight Connector 67">
            <a:extLst>
              <a:ext uri="{FF2B5EF4-FFF2-40B4-BE49-F238E27FC236}">
                <a16:creationId xmlns:a16="http://schemas.microsoft.com/office/drawing/2014/main" id="{D74F09C4-1657-144A-9DDD-27133B9110C3}"/>
              </a:ext>
            </a:extLst>
          </p:cNvPr>
          <p:cNvCxnSpPr>
            <a:stCxn id="67" idx="3"/>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B9C62EA9-B47C-CD44-A7C9-7776BBA8591F}"/>
              </a:ext>
            </a:extLst>
          </p:cNvPr>
          <p:cNvCxnSpPr>
            <a:stCxn id="67" idx="3"/>
          </p:cNvCxnSpPr>
          <p:nvPr/>
        </p:nvCxnSpPr>
        <p:spPr>
          <a:xfrm>
            <a:off x="8259160" y="4094619"/>
            <a:ext cx="252249"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B1E028C-11B8-1E46-AA7F-5866DFAC0D94}"/>
                  </a:ext>
                </a:extLst>
              </p:cNvPr>
              <p:cNvSpPr txBox="1"/>
              <p:nvPr/>
            </p:nvSpPr>
            <p:spPr>
              <a:xfrm>
                <a:off x="7469053" y="3151772"/>
                <a:ext cx="183246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=7</m:t>
                      </m:r>
                      <m:r>
                        <a:rPr lang="en-US" sz="2100" b="0" i="0" smtClean="0">
                          <a:latin typeface="Cambria Math" panose="02040503050406030204" pitchFamily="18" charset="0"/>
                          <a:ea typeface="Cambria Math" panose="02040503050406030204" pitchFamily="18" charset="0"/>
                        </a:rPr>
                        <m:t>, </m:t>
                      </m:r>
                      <m:r>
                        <a:rPr lang="en-AU" sz="2100" i="1" smtClean="0">
                          <a:latin typeface="Cambria Math" panose="02040503050406030204" pitchFamily="18" charset="0"/>
                          <a:ea typeface="Cambria Math" panose="02040503050406030204" pitchFamily="18" charset="0"/>
                        </a:rPr>
                        <m:t>𝛼</m:t>
                      </m:r>
                      <m:r>
                        <a:rPr lang="en-AU" sz="2100" i="1" smtClean="0">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9</m:t>
                      </m:r>
                    </m:oMath>
                  </m:oMathPara>
                </a14:m>
                <a:endParaRPr lang="en-US" sz="1350" dirty="0"/>
              </a:p>
            </p:txBody>
          </p:sp>
        </mc:Choice>
        <mc:Fallback xmlns="">
          <p:sp>
            <p:nvSpPr>
              <p:cNvPr id="70" name="TextBox 69">
                <a:extLst>
                  <a:ext uri="{FF2B5EF4-FFF2-40B4-BE49-F238E27FC236}">
                    <a16:creationId xmlns:a16="http://schemas.microsoft.com/office/drawing/2014/main" id="{DB1E028C-11B8-1E46-AA7F-5866DFAC0D94}"/>
                  </a:ext>
                </a:extLst>
              </p:cNvPr>
              <p:cNvSpPr txBox="1">
                <a:spLocks noRot="1" noChangeAspect="1" noMove="1" noResize="1" noEditPoints="1" noAdjustHandles="1" noChangeArrowheads="1" noChangeShapeType="1" noTextEdit="1"/>
              </p:cNvSpPr>
              <p:nvPr/>
            </p:nvSpPr>
            <p:spPr>
              <a:xfrm>
                <a:off x="7469053" y="3151772"/>
                <a:ext cx="1832462" cy="415498"/>
              </a:xfrm>
              <a:prstGeom prst="rect">
                <a:avLst/>
              </a:prstGeom>
              <a:blipFill>
                <a:blip r:embed="rId13"/>
                <a:stretch>
                  <a:fillRect b="-15152"/>
                </a:stretch>
              </a:blipFill>
            </p:spPr>
            <p:txBody>
              <a:bodyPr/>
              <a:lstStyle/>
              <a:p>
                <a:r>
                  <a:rPr lang="en-US">
                    <a:noFill/>
                  </a:rPr>
                  <a:t> </a:t>
                </a:r>
              </a:p>
            </p:txBody>
          </p:sp>
        </mc:Fallback>
      </mc:AlternateContent>
      <p:sp>
        <p:nvSpPr>
          <p:cNvPr id="80" name="Oval 79">
            <a:extLst>
              <a:ext uri="{FF2B5EF4-FFF2-40B4-BE49-F238E27FC236}">
                <a16:creationId xmlns:a16="http://schemas.microsoft.com/office/drawing/2014/main" id="{B96EA43A-D3C0-E148-AB12-B298597DCC9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0880F59C-6C9E-CF4A-96B0-491F7069B3AC}"/>
              </a:ext>
            </a:extLst>
          </p:cNvPr>
          <p:cNvSpPr txBox="1"/>
          <p:nvPr/>
        </p:nvSpPr>
        <p:spPr>
          <a:xfrm>
            <a:off x="7764077" y="5232209"/>
            <a:ext cx="270422" cy="369332"/>
          </a:xfrm>
          <a:prstGeom prst="rect">
            <a:avLst/>
          </a:prstGeom>
          <a:noFill/>
        </p:spPr>
        <p:txBody>
          <a:bodyPr wrap="square" rtlCol="0">
            <a:spAutoFit/>
          </a:bodyPr>
          <a:lstStyle/>
          <a:p>
            <a:r>
              <a:rPr lang="en-US"/>
              <a:t>9</a:t>
            </a:r>
          </a:p>
        </p:txBody>
      </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25B56592-230B-BB47-8CBD-6D66EAA9CE9A}"/>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82" name="Rectangle 81">
                <a:extLst>
                  <a:ext uri="{FF2B5EF4-FFF2-40B4-BE49-F238E27FC236}">
                    <a16:creationId xmlns:a16="http://schemas.microsoft.com/office/drawing/2014/main" id="{25B56592-230B-BB47-8CBD-6D66EAA9CE9A}"/>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4"/>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30949871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2B15F04-6797-5D49-B359-BD4D981F616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60" name="Rectangle 59">
            <a:extLst>
              <a:ext uri="{FF2B5EF4-FFF2-40B4-BE49-F238E27FC236}">
                <a16:creationId xmlns:a16="http://schemas.microsoft.com/office/drawing/2014/main" id="{C51C1DF0-DA71-A847-A4FD-02C3005C8B5A}"/>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61" name="Rectangle 60">
            <a:extLst>
              <a:ext uri="{FF2B5EF4-FFF2-40B4-BE49-F238E27FC236}">
                <a16:creationId xmlns:a16="http://schemas.microsoft.com/office/drawing/2014/main" id="{8E3E6358-1EB7-2F42-951A-06F8EF9B7ACD}"/>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p:sp>
        <p:nvSpPr>
          <p:cNvPr id="50" name="Triangle 49">
            <a:extLst>
              <a:ext uri="{FF2B5EF4-FFF2-40B4-BE49-F238E27FC236}">
                <a16:creationId xmlns:a16="http://schemas.microsoft.com/office/drawing/2014/main" id="{42C2C1D2-38AE-4E42-B7DB-9B2A93ECCCF5}"/>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6FAD6EC1-ED9D-2D49-B8B1-3D19546A6E26}"/>
              </a:ext>
            </a:extLst>
          </p:cNvPr>
          <p:cNvCxnSpPr>
            <a:cxnSpLocks/>
            <a:stCxn id="50"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5E221C-5CBD-0D4E-8CE5-8103A44E9FF3}"/>
              </a:ext>
            </a:extLst>
          </p:cNvPr>
          <p:cNvCxnSpPr>
            <a:cxnSpLocks/>
            <a:stCxn id="50"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sp>
        <p:nvSpPr>
          <p:cNvPr id="54" name="Triangle 53">
            <a:extLst>
              <a:ext uri="{FF2B5EF4-FFF2-40B4-BE49-F238E27FC236}">
                <a16:creationId xmlns:a16="http://schemas.microsoft.com/office/drawing/2014/main" id="{2FF32FCC-FCF2-EF43-B708-ABE73906F544}"/>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Connector 54">
            <a:extLst>
              <a:ext uri="{FF2B5EF4-FFF2-40B4-BE49-F238E27FC236}">
                <a16:creationId xmlns:a16="http://schemas.microsoft.com/office/drawing/2014/main" id="{016AE8FB-BE31-0648-A773-AFAC0A66DDB0}"/>
              </a:ext>
            </a:extLst>
          </p:cNvPr>
          <p:cNvCxnSpPr>
            <a:cxnSpLocks/>
            <a:endCxn id="54"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062047-47E0-E64F-B51C-98823EC9F5C2}"/>
              </a:ext>
            </a:extLst>
          </p:cNvPr>
          <p:cNvCxnSpPr>
            <a:stCxn id="54" idx="3"/>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700BE52-AE74-ED49-BF72-9A97777FCB33}"/>
              </a:ext>
            </a:extLst>
          </p:cNvPr>
          <p:cNvCxnSpPr>
            <a:stCxn id="54" idx="3"/>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A70766A-6EFD-634D-BB46-1D9789A35F52}"/>
                  </a:ext>
                </a:extLst>
              </p:cNvPr>
              <p:cNvSpPr txBox="1"/>
              <p:nvPr/>
            </p:nvSpPr>
            <p:spPr>
              <a:xfrm>
                <a:off x="5752694" y="3184144"/>
                <a:ext cx="180686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58" name="TextBox 57">
                <a:extLst>
                  <a:ext uri="{FF2B5EF4-FFF2-40B4-BE49-F238E27FC236}">
                    <a16:creationId xmlns:a16="http://schemas.microsoft.com/office/drawing/2014/main" id="{FA70766A-6EFD-634D-BB46-1D9789A35F52}"/>
                  </a:ext>
                </a:extLst>
              </p:cNvPr>
              <p:cNvSpPr txBox="1">
                <a:spLocks noRot="1" noChangeAspect="1" noMove="1" noResize="1" noEditPoints="1" noAdjustHandles="1" noChangeArrowheads="1" noChangeShapeType="1" noTextEdit="1"/>
              </p:cNvSpPr>
              <p:nvPr/>
            </p:nvSpPr>
            <p:spPr>
              <a:xfrm>
                <a:off x="5752694" y="3184144"/>
                <a:ext cx="1806869" cy="415498"/>
              </a:xfrm>
              <a:prstGeom prst="rect">
                <a:avLst/>
              </a:prstGeom>
              <a:blipFill>
                <a:blip r:embed="rId3"/>
                <a:stretch>
                  <a:fillRect l="-69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087117B-7262-DB4E-A21B-20C7898141E8}"/>
                  </a:ext>
                </a:extLst>
              </p:cNvPr>
              <p:cNvSpPr txBox="1"/>
              <p:nvPr/>
            </p:nvSpPr>
            <p:spPr>
              <a:xfrm>
                <a:off x="7030589" y="1925788"/>
                <a:ext cx="175754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1" name="TextBox 70">
                <a:extLst>
                  <a:ext uri="{FF2B5EF4-FFF2-40B4-BE49-F238E27FC236}">
                    <a16:creationId xmlns:a16="http://schemas.microsoft.com/office/drawing/2014/main" id="{B087117B-7262-DB4E-A21B-20C7898141E8}"/>
                  </a:ext>
                </a:extLst>
              </p:cNvPr>
              <p:cNvSpPr txBox="1">
                <a:spLocks noRot="1" noChangeAspect="1" noMove="1" noResize="1" noEditPoints="1" noAdjustHandles="1" noChangeArrowheads="1" noChangeShapeType="1" noTextEdit="1"/>
              </p:cNvSpPr>
              <p:nvPr/>
            </p:nvSpPr>
            <p:spPr>
              <a:xfrm>
                <a:off x="7030589" y="1925788"/>
                <a:ext cx="1757546" cy="415498"/>
              </a:xfrm>
              <a:prstGeom prst="rect">
                <a:avLst/>
              </a:prstGeom>
              <a:blipFill>
                <a:blip r:embed="rId4"/>
                <a:stretch>
                  <a:fillRect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2966C968-4CA2-C143-B7ED-758115D9DA78}"/>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72" name="Rectangle 71">
                <a:extLst>
                  <a:ext uri="{FF2B5EF4-FFF2-40B4-BE49-F238E27FC236}">
                    <a16:creationId xmlns:a16="http://schemas.microsoft.com/office/drawing/2014/main" id="{2966C968-4CA2-C143-B7ED-758115D9DA78}"/>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5"/>
                <a:stretch>
                  <a:fillRect b="-117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72A2C88-B078-234D-A9F1-B02E38C65D43}"/>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3" name="TextBox 72">
                <a:extLst>
                  <a:ext uri="{FF2B5EF4-FFF2-40B4-BE49-F238E27FC236}">
                    <a16:creationId xmlns:a16="http://schemas.microsoft.com/office/drawing/2014/main" id="{072A2C88-B078-234D-A9F1-B02E38C65D43}"/>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6"/>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8CFDDB3-8F17-664C-9BDF-68450350393D}"/>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4" name="TextBox 73">
                <a:extLst>
                  <a:ext uri="{FF2B5EF4-FFF2-40B4-BE49-F238E27FC236}">
                    <a16:creationId xmlns:a16="http://schemas.microsoft.com/office/drawing/2014/main" id="{78CFDDB3-8F17-664C-9BDF-68450350393D}"/>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C168761-1C8B-B74C-9012-982AB2E0DC6C}"/>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75" name="TextBox 74">
                <a:extLst>
                  <a:ext uri="{FF2B5EF4-FFF2-40B4-BE49-F238E27FC236}">
                    <a16:creationId xmlns:a16="http://schemas.microsoft.com/office/drawing/2014/main" id="{FC168761-1C8B-B74C-9012-982AB2E0DC6C}"/>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8"/>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EFD8D13-76D0-804E-90A3-E567924D0585}"/>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6" name="TextBox 75">
                <a:extLst>
                  <a:ext uri="{FF2B5EF4-FFF2-40B4-BE49-F238E27FC236}">
                    <a16:creationId xmlns:a16="http://schemas.microsoft.com/office/drawing/2014/main" id="{DEFD8D13-76D0-804E-90A3-E567924D0585}"/>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9"/>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C991200-A046-2B45-9508-936E2CD40C9B}"/>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77" name="TextBox 76">
                <a:extLst>
                  <a:ext uri="{FF2B5EF4-FFF2-40B4-BE49-F238E27FC236}">
                    <a16:creationId xmlns:a16="http://schemas.microsoft.com/office/drawing/2014/main" id="{AC991200-A046-2B45-9508-936E2CD40C9B}"/>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10"/>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7B133A8-7B5E-5940-8B5D-7A856E145CCE}"/>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8" name="TextBox 77">
                <a:extLst>
                  <a:ext uri="{FF2B5EF4-FFF2-40B4-BE49-F238E27FC236}">
                    <a16:creationId xmlns:a16="http://schemas.microsoft.com/office/drawing/2014/main" id="{97B133A8-7B5E-5940-8B5D-7A856E145CCE}"/>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11"/>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5B46692-2F42-C345-892D-3D626830D4EC}"/>
                  </a:ext>
                </a:extLst>
              </p:cNvPr>
              <p:cNvSpPr/>
              <p:nvPr/>
            </p:nvSpPr>
            <p:spPr>
              <a:xfrm>
                <a:off x="4758016" y="2363063"/>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79" name="Rectangle 78">
                <a:extLst>
                  <a:ext uri="{FF2B5EF4-FFF2-40B4-BE49-F238E27FC236}">
                    <a16:creationId xmlns:a16="http://schemas.microsoft.com/office/drawing/2014/main" id="{A5B46692-2F42-C345-892D-3D626830D4EC}"/>
                  </a:ext>
                </a:extLst>
              </p:cNvPr>
              <p:cNvSpPr>
                <a:spLocks noRot="1" noChangeAspect="1" noMove="1" noResize="1" noEditPoints="1" noAdjustHandles="1" noChangeArrowheads="1" noChangeShapeType="1" noTextEdit="1"/>
              </p:cNvSpPr>
              <p:nvPr/>
            </p:nvSpPr>
            <p:spPr>
              <a:xfrm>
                <a:off x="4758016" y="2363063"/>
                <a:ext cx="922753" cy="415498"/>
              </a:xfrm>
              <a:prstGeom prst="rect">
                <a:avLst/>
              </a:prstGeom>
              <a:blipFill>
                <a:blip r:embed="rId12"/>
                <a:stretch>
                  <a:fillRect b="-15152"/>
                </a:stretch>
              </a:blipFill>
              <a:ln>
                <a:noFill/>
              </a:ln>
            </p:spPr>
            <p:txBody>
              <a:bodyPr/>
              <a:lstStyle/>
              <a:p>
                <a:r>
                  <a:rPr lang="en-US">
                    <a:noFill/>
                  </a:rPr>
                  <a:t> </a:t>
                </a:r>
              </a:p>
            </p:txBody>
          </p:sp>
        </mc:Fallback>
      </mc:AlternateContent>
      <p:sp>
        <p:nvSpPr>
          <p:cNvPr id="62" name="TextBox 61">
            <a:extLst>
              <a:ext uri="{FF2B5EF4-FFF2-40B4-BE49-F238E27FC236}">
                <a16:creationId xmlns:a16="http://schemas.microsoft.com/office/drawing/2014/main" id="{48C4EB89-9E4F-3245-8358-3CA4B5D2CDC3}"/>
              </a:ext>
            </a:extLst>
          </p:cNvPr>
          <p:cNvSpPr txBox="1"/>
          <p:nvPr/>
        </p:nvSpPr>
        <p:spPr>
          <a:xfrm>
            <a:off x="6517288" y="5232209"/>
            <a:ext cx="270422" cy="369332"/>
          </a:xfrm>
          <a:prstGeom prst="rect">
            <a:avLst/>
          </a:prstGeom>
          <a:noFill/>
        </p:spPr>
        <p:txBody>
          <a:bodyPr wrap="square" rtlCol="0">
            <a:spAutoFit/>
          </a:bodyPr>
          <a:lstStyle/>
          <a:p>
            <a:r>
              <a:rPr lang="en-US" dirty="0"/>
              <a:t>4</a:t>
            </a:r>
          </a:p>
        </p:txBody>
      </p:sp>
      <p:sp>
        <p:nvSpPr>
          <p:cNvPr id="63" name="Oval 62">
            <a:extLst>
              <a:ext uri="{FF2B5EF4-FFF2-40B4-BE49-F238E27FC236}">
                <a16:creationId xmlns:a16="http://schemas.microsoft.com/office/drawing/2014/main" id="{F61B3B17-AB54-C141-9237-C6B76F61F458}"/>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F936A781-A3D8-474C-A6F0-25A440E3E195}"/>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TextBox 64">
            <a:extLst>
              <a:ext uri="{FF2B5EF4-FFF2-40B4-BE49-F238E27FC236}">
                <a16:creationId xmlns:a16="http://schemas.microsoft.com/office/drawing/2014/main" id="{15CC4660-7C37-614F-A08E-86FF28F47DCE}"/>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66" name="Rectangle 65">
            <a:extLst>
              <a:ext uri="{FF2B5EF4-FFF2-40B4-BE49-F238E27FC236}">
                <a16:creationId xmlns:a16="http://schemas.microsoft.com/office/drawing/2014/main" id="{976FF323-5AB0-3644-BF13-2B28F74071A7}"/>
              </a:ext>
            </a:extLst>
          </p:cNvPr>
          <p:cNvSpPr/>
          <p:nvPr/>
        </p:nvSpPr>
        <p:spPr>
          <a:xfrm>
            <a:off x="6810352" y="3834719"/>
            <a:ext cx="272832" cy="300082"/>
          </a:xfrm>
          <a:prstGeom prst="rect">
            <a:avLst/>
          </a:prstGeom>
        </p:spPr>
        <p:txBody>
          <a:bodyPr wrap="none">
            <a:spAutoFit/>
          </a:bodyPr>
          <a:lstStyle/>
          <a:p>
            <a:r>
              <a:rPr lang="en-US" sz="1350" dirty="0"/>
              <a:t>7</a:t>
            </a:r>
          </a:p>
        </p:txBody>
      </p:sp>
      <p:sp>
        <p:nvSpPr>
          <p:cNvPr id="67" name="Triangle 66">
            <a:extLst>
              <a:ext uri="{FF2B5EF4-FFF2-40B4-BE49-F238E27FC236}">
                <a16:creationId xmlns:a16="http://schemas.microsoft.com/office/drawing/2014/main" id="{1E135C1B-7753-EF4D-88F7-CC296B69DDE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8" name="Straight Connector 67">
            <a:extLst>
              <a:ext uri="{FF2B5EF4-FFF2-40B4-BE49-F238E27FC236}">
                <a16:creationId xmlns:a16="http://schemas.microsoft.com/office/drawing/2014/main" id="{D74F09C4-1657-144A-9DDD-27133B9110C3}"/>
              </a:ext>
            </a:extLst>
          </p:cNvPr>
          <p:cNvCxnSpPr>
            <a:stCxn id="67" idx="3"/>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B9C62EA9-B47C-CD44-A7C9-7776BBA8591F}"/>
              </a:ext>
            </a:extLst>
          </p:cNvPr>
          <p:cNvCxnSpPr>
            <a:stCxn id="67" idx="3"/>
          </p:cNvCxnSpPr>
          <p:nvPr/>
        </p:nvCxnSpPr>
        <p:spPr>
          <a:xfrm>
            <a:off x="8259160" y="4094619"/>
            <a:ext cx="252249"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B1E028C-11B8-1E46-AA7F-5866DFAC0D94}"/>
                  </a:ext>
                </a:extLst>
              </p:cNvPr>
              <p:cNvSpPr txBox="1"/>
              <p:nvPr/>
            </p:nvSpPr>
            <p:spPr>
              <a:xfrm>
                <a:off x="7469053" y="3151772"/>
                <a:ext cx="183246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=7</m:t>
                      </m:r>
                      <m:r>
                        <a:rPr lang="en-US" sz="2100" b="0" i="0" smtClean="0">
                          <a:latin typeface="Cambria Math" panose="02040503050406030204" pitchFamily="18" charset="0"/>
                          <a:ea typeface="Cambria Math" panose="02040503050406030204" pitchFamily="18" charset="0"/>
                        </a:rPr>
                        <m:t>, </m:t>
                      </m:r>
                      <m:r>
                        <a:rPr lang="en-AU" sz="2100" i="1" smtClean="0">
                          <a:latin typeface="Cambria Math" panose="02040503050406030204" pitchFamily="18" charset="0"/>
                          <a:ea typeface="Cambria Math" panose="02040503050406030204" pitchFamily="18" charset="0"/>
                        </a:rPr>
                        <m:t>𝛼</m:t>
                      </m:r>
                      <m:r>
                        <a:rPr lang="en-AU" sz="2100" i="1" smtClean="0">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9</m:t>
                      </m:r>
                    </m:oMath>
                  </m:oMathPara>
                </a14:m>
                <a:endParaRPr lang="en-US" sz="1350" dirty="0"/>
              </a:p>
            </p:txBody>
          </p:sp>
        </mc:Choice>
        <mc:Fallback xmlns="">
          <p:sp>
            <p:nvSpPr>
              <p:cNvPr id="70" name="TextBox 69">
                <a:extLst>
                  <a:ext uri="{FF2B5EF4-FFF2-40B4-BE49-F238E27FC236}">
                    <a16:creationId xmlns:a16="http://schemas.microsoft.com/office/drawing/2014/main" id="{DB1E028C-11B8-1E46-AA7F-5866DFAC0D94}"/>
                  </a:ext>
                </a:extLst>
              </p:cNvPr>
              <p:cNvSpPr txBox="1">
                <a:spLocks noRot="1" noChangeAspect="1" noMove="1" noResize="1" noEditPoints="1" noAdjustHandles="1" noChangeArrowheads="1" noChangeShapeType="1" noTextEdit="1"/>
              </p:cNvSpPr>
              <p:nvPr/>
            </p:nvSpPr>
            <p:spPr>
              <a:xfrm>
                <a:off x="7469053" y="3151772"/>
                <a:ext cx="1832462" cy="415498"/>
              </a:xfrm>
              <a:prstGeom prst="rect">
                <a:avLst/>
              </a:prstGeom>
              <a:blipFill>
                <a:blip r:embed="rId13"/>
                <a:stretch>
                  <a:fillRect b="-15152"/>
                </a:stretch>
              </a:blipFill>
            </p:spPr>
            <p:txBody>
              <a:bodyPr/>
              <a:lstStyle/>
              <a:p>
                <a:r>
                  <a:rPr lang="en-US">
                    <a:noFill/>
                  </a:rPr>
                  <a:t> </a:t>
                </a:r>
              </a:p>
            </p:txBody>
          </p:sp>
        </mc:Fallback>
      </mc:AlternateContent>
      <p:sp>
        <p:nvSpPr>
          <p:cNvPr id="80" name="Oval 79">
            <a:extLst>
              <a:ext uri="{FF2B5EF4-FFF2-40B4-BE49-F238E27FC236}">
                <a16:creationId xmlns:a16="http://schemas.microsoft.com/office/drawing/2014/main" id="{B96EA43A-D3C0-E148-AB12-B298597DCC9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0880F59C-6C9E-CF4A-96B0-491F7069B3AC}"/>
              </a:ext>
            </a:extLst>
          </p:cNvPr>
          <p:cNvSpPr txBox="1"/>
          <p:nvPr/>
        </p:nvSpPr>
        <p:spPr>
          <a:xfrm>
            <a:off x="7764077" y="5232209"/>
            <a:ext cx="270422" cy="369332"/>
          </a:xfrm>
          <a:prstGeom prst="rect">
            <a:avLst/>
          </a:prstGeom>
          <a:noFill/>
        </p:spPr>
        <p:txBody>
          <a:bodyPr wrap="square" rtlCol="0">
            <a:spAutoFit/>
          </a:bodyPr>
          <a:lstStyle/>
          <a:p>
            <a:r>
              <a:rPr lang="en-US"/>
              <a:t>9</a:t>
            </a:r>
          </a:p>
        </p:txBody>
      </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ECC367D3-0F83-D349-BF3D-B22BA5F07CF6}"/>
                  </a:ext>
                </a:extLst>
              </p:cNvPr>
              <p:cNvSpPr/>
              <p:nvPr/>
            </p:nvSpPr>
            <p:spPr>
              <a:xfrm>
                <a:off x="7874181" y="2833989"/>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82" name="Rectangle 81">
                <a:extLst>
                  <a:ext uri="{FF2B5EF4-FFF2-40B4-BE49-F238E27FC236}">
                    <a16:creationId xmlns:a16="http://schemas.microsoft.com/office/drawing/2014/main" id="{ECC367D3-0F83-D349-BF3D-B22BA5F07CF6}"/>
                  </a:ext>
                </a:extLst>
              </p:cNvPr>
              <p:cNvSpPr>
                <a:spLocks noRot="1" noChangeAspect="1" noMove="1" noResize="1" noEditPoints="1" noAdjustHandles="1" noChangeArrowheads="1" noChangeShapeType="1" noTextEdit="1"/>
              </p:cNvSpPr>
              <p:nvPr/>
            </p:nvSpPr>
            <p:spPr>
              <a:xfrm>
                <a:off x="7874181" y="2833989"/>
                <a:ext cx="922753" cy="415498"/>
              </a:xfrm>
              <a:prstGeom prst="rect">
                <a:avLst/>
              </a:prstGeom>
              <a:blipFill>
                <a:blip r:embed="rId14"/>
                <a:stretch>
                  <a:fillRect b="-1515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FAEC5DE7-BED7-D341-8DA5-01BDD35F888A}"/>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83" name="Rectangle 82">
                <a:extLst>
                  <a:ext uri="{FF2B5EF4-FFF2-40B4-BE49-F238E27FC236}">
                    <a16:creationId xmlns:a16="http://schemas.microsoft.com/office/drawing/2014/main" id="{FAEC5DE7-BED7-D341-8DA5-01BDD35F888A}"/>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5"/>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501219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2B15F04-6797-5D49-B359-BD4D981F616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60" name="Rectangle 59">
            <a:extLst>
              <a:ext uri="{FF2B5EF4-FFF2-40B4-BE49-F238E27FC236}">
                <a16:creationId xmlns:a16="http://schemas.microsoft.com/office/drawing/2014/main" id="{C51C1DF0-DA71-A847-A4FD-02C3005C8B5A}"/>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61" name="Rectangle 60">
            <a:extLst>
              <a:ext uri="{FF2B5EF4-FFF2-40B4-BE49-F238E27FC236}">
                <a16:creationId xmlns:a16="http://schemas.microsoft.com/office/drawing/2014/main" id="{8E3E6358-1EB7-2F42-951A-06F8EF9B7ACD}"/>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p:sp>
        <p:nvSpPr>
          <p:cNvPr id="50" name="Triangle 49">
            <a:extLst>
              <a:ext uri="{FF2B5EF4-FFF2-40B4-BE49-F238E27FC236}">
                <a16:creationId xmlns:a16="http://schemas.microsoft.com/office/drawing/2014/main" id="{42C2C1D2-38AE-4E42-B7DB-9B2A93ECCCF5}"/>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6FAD6EC1-ED9D-2D49-B8B1-3D19546A6E26}"/>
              </a:ext>
            </a:extLst>
          </p:cNvPr>
          <p:cNvCxnSpPr>
            <a:cxnSpLocks/>
            <a:stCxn id="50"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5E221C-5CBD-0D4E-8CE5-8103A44E9FF3}"/>
              </a:ext>
            </a:extLst>
          </p:cNvPr>
          <p:cNvCxnSpPr>
            <a:cxnSpLocks/>
            <a:stCxn id="50"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sp>
        <p:nvSpPr>
          <p:cNvPr id="54" name="Triangle 53">
            <a:extLst>
              <a:ext uri="{FF2B5EF4-FFF2-40B4-BE49-F238E27FC236}">
                <a16:creationId xmlns:a16="http://schemas.microsoft.com/office/drawing/2014/main" id="{2FF32FCC-FCF2-EF43-B708-ABE73906F544}"/>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Connector 54">
            <a:extLst>
              <a:ext uri="{FF2B5EF4-FFF2-40B4-BE49-F238E27FC236}">
                <a16:creationId xmlns:a16="http://schemas.microsoft.com/office/drawing/2014/main" id="{016AE8FB-BE31-0648-A773-AFAC0A66DDB0}"/>
              </a:ext>
            </a:extLst>
          </p:cNvPr>
          <p:cNvCxnSpPr>
            <a:cxnSpLocks/>
            <a:endCxn id="54"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062047-47E0-E64F-B51C-98823EC9F5C2}"/>
              </a:ext>
            </a:extLst>
          </p:cNvPr>
          <p:cNvCxnSpPr>
            <a:stCxn id="54" idx="3"/>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700BE52-AE74-ED49-BF72-9A97777FCB33}"/>
              </a:ext>
            </a:extLst>
          </p:cNvPr>
          <p:cNvCxnSpPr>
            <a:stCxn id="54" idx="3"/>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A70766A-6EFD-634D-BB46-1D9789A35F52}"/>
                  </a:ext>
                </a:extLst>
              </p:cNvPr>
              <p:cNvSpPr txBox="1"/>
              <p:nvPr/>
            </p:nvSpPr>
            <p:spPr>
              <a:xfrm>
                <a:off x="5752694" y="3184144"/>
                <a:ext cx="180686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58" name="TextBox 57">
                <a:extLst>
                  <a:ext uri="{FF2B5EF4-FFF2-40B4-BE49-F238E27FC236}">
                    <a16:creationId xmlns:a16="http://schemas.microsoft.com/office/drawing/2014/main" id="{FA70766A-6EFD-634D-BB46-1D9789A35F52}"/>
                  </a:ext>
                </a:extLst>
              </p:cNvPr>
              <p:cNvSpPr txBox="1">
                <a:spLocks noRot="1" noChangeAspect="1" noMove="1" noResize="1" noEditPoints="1" noAdjustHandles="1" noChangeArrowheads="1" noChangeShapeType="1" noTextEdit="1"/>
              </p:cNvSpPr>
              <p:nvPr/>
            </p:nvSpPr>
            <p:spPr>
              <a:xfrm>
                <a:off x="5752694" y="3184144"/>
                <a:ext cx="1806869" cy="415498"/>
              </a:xfrm>
              <a:prstGeom prst="rect">
                <a:avLst/>
              </a:prstGeom>
              <a:blipFill>
                <a:blip r:embed="rId3"/>
                <a:stretch>
                  <a:fillRect l="-69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087117B-7262-DB4E-A21B-20C7898141E8}"/>
                  </a:ext>
                </a:extLst>
              </p:cNvPr>
              <p:cNvSpPr txBox="1"/>
              <p:nvPr/>
            </p:nvSpPr>
            <p:spPr>
              <a:xfrm>
                <a:off x="7030589" y="1925788"/>
                <a:ext cx="175754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1" name="TextBox 70">
                <a:extLst>
                  <a:ext uri="{FF2B5EF4-FFF2-40B4-BE49-F238E27FC236}">
                    <a16:creationId xmlns:a16="http://schemas.microsoft.com/office/drawing/2014/main" id="{B087117B-7262-DB4E-A21B-20C7898141E8}"/>
                  </a:ext>
                </a:extLst>
              </p:cNvPr>
              <p:cNvSpPr txBox="1">
                <a:spLocks noRot="1" noChangeAspect="1" noMove="1" noResize="1" noEditPoints="1" noAdjustHandles="1" noChangeArrowheads="1" noChangeShapeType="1" noTextEdit="1"/>
              </p:cNvSpPr>
              <p:nvPr/>
            </p:nvSpPr>
            <p:spPr>
              <a:xfrm>
                <a:off x="7030589" y="1925788"/>
                <a:ext cx="1757546" cy="415498"/>
              </a:xfrm>
              <a:prstGeom prst="rect">
                <a:avLst/>
              </a:prstGeom>
              <a:blipFill>
                <a:blip r:embed="rId4"/>
                <a:stretch>
                  <a:fillRect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2966C968-4CA2-C143-B7ED-758115D9DA78}"/>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72" name="Rectangle 71">
                <a:extLst>
                  <a:ext uri="{FF2B5EF4-FFF2-40B4-BE49-F238E27FC236}">
                    <a16:creationId xmlns:a16="http://schemas.microsoft.com/office/drawing/2014/main" id="{2966C968-4CA2-C143-B7ED-758115D9DA78}"/>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5"/>
                <a:stretch>
                  <a:fillRect b="-117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72A2C88-B078-234D-A9F1-B02E38C65D43}"/>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3" name="TextBox 72">
                <a:extLst>
                  <a:ext uri="{FF2B5EF4-FFF2-40B4-BE49-F238E27FC236}">
                    <a16:creationId xmlns:a16="http://schemas.microsoft.com/office/drawing/2014/main" id="{072A2C88-B078-234D-A9F1-B02E38C65D43}"/>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6"/>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8CFDDB3-8F17-664C-9BDF-68450350393D}"/>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4" name="TextBox 73">
                <a:extLst>
                  <a:ext uri="{FF2B5EF4-FFF2-40B4-BE49-F238E27FC236}">
                    <a16:creationId xmlns:a16="http://schemas.microsoft.com/office/drawing/2014/main" id="{78CFDDB3-8F17-664C-9BDF-68450350393D}"/>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C168761-1C8B-B74C-9012-982AB2E0DC6C}"/>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75" name="TextBox 74">
                <a:extLst>
                  <a:ext uri="{FF2B5EF4-FFF2-40B4-BE49-F238E27FC236}">
                    <a16:creationId xmlns:a16="http://schemas.microsoft.com/office/drawing/2014/main" id="{FC168761-1C8B-B74C-9012-982AB2E0DC6C}"/>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8"/>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EFD8D13-76D0-804E-90A3-E567924D0585}"/>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6" name="TextBox 75">
                <a:extLst>
                  <a:ext uri="{FF2B5EF4-FFF2-40B4-BE49-F238E27FC236}">
                    <a16:creationId xmlns:a16="http://schemas.microsoft.com/office/drawing/2014/main" id="{DEFD8D13-76D0-804E-90A3-E567924D0585}"/>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9"/>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C991200-A046-2B45-9508-936E2CD40C9B}"/>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77" name="TextBox 76">
                <a:extLst>
                  <a:ext uri="{FF2B5EF4-FFF2-40B4-BE49-F238E27FC236}">
                    <a16:creationId xmlns:a16="http://schemas.microsoft.com/office/drawing/2014/main" id="{AC991200-A046-2B45-9508-936E2CD40C9B}"/>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10"/>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7B133A8-7B5E-5940-8B5D-7A856E145CCE}"/>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8" name="TextBox 77">
                <a:extLst>
                  <a:ext uri="{FF2B5EF4-FFF2-40B4-BE49-F238E27FC236}">
                    <a16:creationId xmlns:a16="http://schemas.microsoft.com/office/drawing/2014/main" id="{97B133A8-7B5E-5940-8B5D-7A856E145CCE}"/>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11"/>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5B46692-2F42-C345-892D-3D626830D4EC}"/>
                  </a:ext>
                </a:extLst>
              </p:cNvPr>
              <p:cNvSpPr/>
              <p:nvPr/>
            </p:nvSpPr>
            <p:spPr>
              <a:xfrm>
                <a:off x="4758016" y="2363063"/>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79" name="Rectangle 78">
                <a:extLst>
                  <a:ext uri="{FF2B5EF4-FFF2-40B4-BE49-F238E27FC236}">
                    <a16:creationId xmlns:a16="http://schemas.microsoft.com/office/drawing/2014/main" id="{A5B46692-2F42-C345-892D-3D626830D4EC}"/>
                  </a:ext>
                </a:extLst>
              </p:cNvPr>
              <p:cNvSpPr>
                <a:spLocks noRot="1" noChangeAspect="1" noMove="1" noResize="1" noEditPoints="1" noAdjustHandles="1" noChangeArrowheads="1" noChangeShapeType="1" noTextEdit="1"/>
              </p:cNvSpPr>
              <p:nvPr/>
            </p:nvSpPr>
            <p:spPr>
              <a:xfrm>
                <a:off x="4758016" y="2363063"/>
                <a:ext cx="922753" cy="415498"/>
              </a:xfrm>
              <a:prstGeom prst="rect">
                <a:avLst/>
              </a:prstGeom>
              <a:blipFill>
                <a:blip r:embed="rId12"/>
                <a:stretch>
                  <a:fillRect b="-15152"/>
                </a:stretch>
              </a:blipFill>
              <a:ln>
                <a:noFill/>
              </a:ln>
            </p:spPr>
            <p:txBody>
              <a:bodyPr/>
              <a:lstStyle/>
              <a:p>
                <a:r>
                  <a:rPr lang="en-US">
                    <a:noFill/>
                  </a:rPr>
                  <a:t> </a:t>
                </a:r>
              </a:p>
            </p:txBody>
          </p:sp>
        </mc:Fallback>
      </mc:AlternateContent>
      <p:sp>
        <p:nvSpPr>
          <p:cNvPr id="62" name="TextBox 61">
            <a:extLst>
              <a:ext uri="{FF2B5EF4-FFF2-40B4-BE49-F238E27FC236}">
                <a16:creationId xmlns:a16="http://schemas.microsoft.com/office/drawing/2014/main" id="{48C4EB89-9E4F-3245-8358-3CA4B5D2CDC3}"/>
              </a:ext>
            </a:extLst>
          </p:cNvPr>
          <p:cNvSpPr txBox="1"/>
          <p:nvPr/>
        </p:nvSpPr>
        <p:spPr>
          <a:xfrm>
            <a:off x="6517288" y="5232209"/>
            <a:ext cx="270422" cy="369332"/>
          </a:xfrm>
          <a:prstGeom prst="rect">
            <a:avLst/>
          </a:prstGeom>
          <a:noFill/>
        </p:spPr>
        <p:txBody>
          <a:bodyPr wrap="square" rtlCol="0">
            <a:spAutoFit/>
          </a:bodyPr>
          <a:lstStyle/>
          <a:p>
            <a:r>
              <a:rPr lang="en-US" dirty="0"/>
              <a:t>4</a:t>
            </a:r>
          </a:p>
        </p:txBody>
      </p:sp>
      <p:sp>
        <p:nvSpPr>
          <p:cNvPr id="63" name="Oval 62">
            <a:extLst>
              <a:ext uri="{FF2B5EF4-FFF2-40B4-BE49-F238E27FC236}">
                <a16:creationId xmlns:a16="http://schemas.microsoft.com/office/drawing/2014/main" id="{F61B3B17-AB54-C141-9237-C6B76F61F458}"/>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F936A781-A3D8-474C-A6F0-25A440E3E195}"/>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TextBox 64">
            <a:extLst>
              <a:ext uri="{FF2B5EF4-FFF2-40B4-BE49-F238E27FC236}">
                <a16:creationId xmlns:a16="http://schemas.microsoft.com/office/drawing/2014/main" id="{15CC4660-7C37-614F-A08E-86FF28F47DCE}"/>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66" name="Rectangle 65">
            <a:extLst>
              <a:ext uri="{FF2B5EF4-FFF2-40B4-BE49-F238E27FC236}">
                <a16:creationId xmlns:a16="http://schemas.microsoft.com/office/drawing/2014/main" id="{976FF323-5AB0-3644-BF13-2B28F74071A7}"/>
              </a:ext>
            </a:extLst>
          </p:cNvPr>
          <p:cNvSpPr/>
          <p:nvPr/>
        </p:nvSpPr>
        <p:spPr>
          <a:xfrm>
            <a:off x="6797995" y="3785291"/>
            <a:ext cx="272832" cy="300082"/>
          </a:xfrm>
          <a:prstGeom prst="rect">
            <a:avLst/>
          </a:prstGeom>
        </p:spPr>
        <p:txBody>
          <a:bodyPr wrap="none">
            <a:spAutoFit/>
          </a:bodyPr>
          <a:lstStyle/>
          <a:p>
            <a:r>
              <a:rPr lang="en-US" sz="1350" dirty="0"/>
              <a:t>7</a:t>
            </a:r>
          </a:p>
        </p:txBody>
      </p:sp>
      <p:sp>
        <p:nvSpPr>
          <p:cNvPr id="67" name="Triangle 66">
            <a:extLst>
              <a:ext uri="{FF2B5EF4-FFF2-40B4-BE49-F238E27FC236}">
                <a16:creationId xmlns:a16="http://schemas.microsoft.com/office/drawing/2014/main" id="{1E135C1B-7753-EF4D-88F7-CC296B69DDE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8" name="Straight Connector 67">
            <a:extLst>
              <a:ext uri="{FF2B5EF4-FFF2-40B4-BE49-F238E27FC236}">
                <a16:creationId xmlns:a16="http://schemas.microsoft.com/office/drawing/2014/main" id="{D74F09C4-1657-144A-9DDD-27133B9110C3}"/>
              </a:ext>
            </a:extLst>
          </p:cNvPr>
          <p:cNvCxnSpPr>
            <a:stCxn id="67" idx="3"/>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B9C62EA9-B47C-CD44-A7C9-7776BBA8591F}"/>
              </a:ext>
            </a:extLst>
          </p:cNvPr>
          <p:cNvCxnSpPr>
            <a:stCxn id="67" idx="3"/>
          </p:cNvCxnSpPr>
          <p:nvPr/>
        </p:nvCxnSpPr>
        <p:spPr>
          <a:xfrm>
            <a:off x="8259160" y="4094619"/>
            <a:ext cx="252249"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B1E028C-11B8-1E46-AA7F-5866DFAC0D94}"/>
                  </a:ext>
                </a:extLst>
              </p:cNvPr>
              <p:cNvSpPr txBox="1"/>
              <p:nvPr/>
            </p:nvSpPr>
            <p:spPr>
              <a:xfrm>
                <a:off x="7469053" y="3151772"/>
                <a:ext cx="183246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=7</m:t>
                      </m:r>
                      <m:r>
                        <a:rPr lang="en-US" sz="2100" b="0" i="0" smtClean="0">
                          <a:latin typeface="Cambria Math" panose="02040503050406030204" pitchFamily="18" charset="0"/>
                          <a:ea typeface="Cambria Math" panose="02040503050406030204" pitchFamily="18" charset="0"/>
                        </a:rPr>
                        <m:t>, </m:t>
                      </m:r>
                      <m:r>
                        <a:rPr lang="en-AU" sz="2100" i="1" smtClean="0">
                          <a:latin typeface="Cambria Math" panose="02040503050406030204" pitchFamily="18" charset="0"/>
                          <a:ea typeface="Cambria Math" panose="02040503050406030204" pitchFamily="18" charset="0"/>
                        </a:rPr>
                        <m:t>𝛼</m:t>
                      </m:r>
                      <m:r>
                        <a:rPr lang="en-AU" sz="2100" i="1" smtClean="0">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9</m:t>
                      </m:r>
                    </m:oMath>
                  </m:oMathPara>
                </a14:m>
                <a:endParaRPr lang="en-US" sz="1350" dirty="0"/>
              </a:p>
            </p:txBody>
          </p:sp>
        </mc:Choice>
        <mc:Fallback xmlns="">
          <p:sp>
            <p:nvSpPr>
              <p:cNvPr id="70" name="TextBox 69">
                <a:extLst>
                  <a:ext uri="{FF2B5EF4-FFF2-40B4-BE49-F238E27FC236}">
                    <a16:creationId xmlns:a16="http://schemas.microsoft.com/office/drawing/2014/main" id="{DB1E028C-11B8-1E46-AA7F-5866DFAC0D94}"/>
                  </a:ext>
                </a:extLst>
              </p:cNvPr>
              <p:cNvSpPr txBox="1">
                <a:spLocks noRot="1" noChangeAspect="1" noMove="1" noResize="1" noEditPoints="1" noAdjustHandles="1" noChangeArrowheads="1" noChangeShapeType="1" noTextEdit="1"/>
              </p:cNvSpPr>
              <p:nvPr/>
            </p:nvSpPr>
            <p:spPr>
              <a:xfrm>
                <a:off x="7469053" y="3151772"/>
                <a:ext cx="1832462" cy="415498"/>
              </a:xfrm>
              <a:prstGeom prst="rect">
                <a:avLst/>
              </a:prstGeom>
              <a:blipFill>
                <a:blip r:embed="rId13"/>
                <a:stretch>
                  <a:fillRect b="-15152"/>
                </a:stretch>
              </a:blipFill>
            </p:spPr>
            <p:txBody>
              <a:bodyPr/>
              <a:lstStyle/>
              <a:p>
                <a:r>
                  <a:rPr lang="en-US">
                    <a:noFill/>
                  </a:rPr>
                  <a:t> </a:t>
                </a:r>
              </a:p>
            </p:txBody>
          </p:sp>
        </mc:Fallback>
      </mc:AlternateContent>
      <p:sp>
        <p:nvSpPr>
          <p:cNvPr id="80" name="Oval 79">
            <a:extLst>
              <a:ext uri="{FF2B5EF4-FFF2-40B4-BE49-F238E27FC236}">
                <a16:creationId xmlns:a16="http://schemas.microsoft.com/office/drawing/2014/main" id="{B96EA43A-D3C0-E148-AB12-B298597DCC9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0880F59C-6C9E-CF4A-96B0-491F7069B3AC}"/>
              </a:ext>
            </a:extLst>
          </p:cNvPr>
          <p:cNvSpPr txBox="1"/>
          <p:nvPr/>
        </p:nvSpPr>
        <p:spPr>
          <a:xfrm>
            <a:off x="7764077" y="5232209"/>
            <a:ext cx="270422" cy="369332"/>
          </a:xfrm>
          <a:prstGeom prst="rect">
            <a:avLst/>
          </a:prstGeom>
          <a:noFill/>
        </p:spPr>
        <p:txBody>
          <a:bodyPr wrap="square" rtlCol="0">
            <a:spAutoFit/>
          </a:bodyPr>
          <a:lstStyle/>
          <a:p>
            <a:r>
              <a:rPr lang="en-US"/>
              <a:t>9</a:t>
            </a:r>
          </a:p>
        </p:txBody>
      </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ECC367D3-0F83-D349-BF3D-B22BA5F07CF6}"/>
                  </a:ext>
                </a:extLst>
              </p:cNvPr>
              <p:cNvSpPr/>
              <p:nvPr/>
            </p:nvSpPr>
            <p:spPr>
              <a:xfrm>
                <a:off x="7874181" y="2833989"/>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82" name="Rectangle 81">
                <a:extLst>
                  <a:ext uri="{FF2B5EF4-FFF2-40B4-BE49-F238E27FC236}">
                    <a16:creationId xmlns:a16="http://schemas.microsoft.com/office/drawing/2014/main" id="{ECC367D3-0F83-D349-BF3D-B22BA5F07CF6}"/>
                  </a:ext>
                </a:extLst>
              </p:cNvPr>
              <p:cNvSpPr>
                <a:spLocks noRot="1" noChangeAspect="1" noMove="1" noResize="1" noEditPoints="1" noAdjustHandles="1" noChangeArrowheads="1" noChangeShapeType="1" noTextEdit="1"/>
              </p:cNvSpPr>
              <p:nvPr/>
            </p:nvSpPr>
            <p:spPr>
              <a:xfrm>
                <a:off x="7874181" y="2833989"/>
                <a:ext cx="922753" cy="415498"/>
              </a:xfrm>
              <a:prstGeom prst="rect">
                <a:avLst/>
              </a:prstGeom>
              <a:blipFill>
                <a:blip r:embed="rId14"/>
                <a:stretch>
                  <a:fillRect b="-15152"/>
                </a:stretch>
              </a:blipFill>
              <a:ln>
                <a:noFill/>
              </a:ln>
            </p:spPr>
            <p:txBody>
              <a:bodyPr/>
              <a:lstStyle/>
              <a:p>
                <a:r>
                  <a:rPr lang="en-US">
                    <a:noFill/>
                  </a:rPr>
                  <a:t> </a:t>
                </a:r>
              </a:p>
            </p:txBody>
          </p:sp>
        </mc:Fallback>
      </mc:AlternateContent>
      <p:sp>
        <p:nvSpPr>
          <p:cNvPr id="83" name="Rectangle 82">
            <a:extLst>
              <a:ext uri="{FF2B5EF4-FFF2-40B4-BE49-F238E27FC236}">
                <a16:creationId xmlns:a16="http://schemas.microsoft.com/office/drawing/2014/main" id="{4AF406CD-CDCC-4248-8BFB-E9CF068907D6}"/>
              </a:ext>
            </a:extLst>
          </p:cNvPr>
          <p:cNvSpPr/>
          <p:nvPr/>
        </p:nvSpPr>
        <p:spPr>
          <a:xfrm>
            <a:off x="7453359" y="2435917"/>
            <a:ext cx="272832" cy="300082"/>
          </a:xfrm>
          <a:prstGeom prst="rect">
            <a:avLst/>
          </a:prstGeom>
        </p:spPr>
        <p:txBody>
          <a:bodyPr wrap="none">
            <a:spAutoFit/>
          </a:bodyPr>
          <a:lstStyle/>
          <a:p>
            <a:r>
              <a:rPr lang="en-US" sz="1350" dirty="0"/>
              <a:t>7</a:t>
            </a:r>
          </a:p>
        </p:txBody>
      </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C93221A7-454B-FF4E-BED5-9C216D9155EB}"/>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84" name="Rectangle 83">
                <a:extLst>
                  <a:ext uri="{FF2B5EF4-FFF2-40B4-BE49-F238E27FC236}">
                    <a16:creationId xmlns:a16="http://schemas.microsoft.com/office/drawing/2014/main" id="{C93221A7-454B-FF4E-BED5-9C216D9155EB}"/>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5"/>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42153231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2B15F04-6797-5D49-B359-BD4D981F616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60" name="Rectangle 59">
            <a:extLst>
              <a:ext uri="{FF2B5EF4-FFF2-40B4-BE49-F238E27FC236}">
                <a16:creationId xmlns:a16="http://schemas.microsoft.com/office/drawing/2014/main" id="{C51C1DF0-DA71-A847-A4FD-02C3005C8B5A}"/>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61" name="Rectangle 60">
            <a:extLst>
              <a:ext uri="{FF2B5EF4-FFF2-40B4-BE49-F238E27FC236}">
                <a16:creationId xmlns:a16="http://schemas.microsoft.com/office/drawing/2014/main" id="{8E3E6358-1EB7-2F42-951A-06F8EF9B7ACD}"/>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p:sp>
        <p:nvSpPr>
          <p:cNvPr id="50" name="Triangle 49">
            <a:extLst>
              <a:ext uri="{FF2B5EF4-FFF2-40B4-BE49-F238E27FC236}">
                <a16:creationId xmlns:a16="http://schemas.microsoft.com/office/drawing/2014/main" id="{42C2C1D2-38AE-4E42-B7DB-9B2A93ECCCF5}"/>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6FAD6EC1-ED9D-2D49-B8B1-3D19546A6E26}"/>
              </a:ext>
            </a:extLst>
          </p:cNvPr>
          <p:cNvCxnSpPr>
            <a:cxnSpLocks/>
            <a:stCxn id="50"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5E221C-5CBD-0D4E-8CE5-8103A44E9FF3}"/>
              </a:ext>
            </a:extLst>
          </p:cNvPr>
          <p:cNvCxnSpPr>
            <a:cxnSpLocks/>
            <a:stCxn id="50"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sp>
        <p:nvSpPr>
          <p:cNvPr id="54" name="Triangle 53">
            <a:extLst>
              <a:ext uri="{FF2B5EF4-FFF2-40B4-BE49-F238E27FC236}">
                <a16:creationId xmlns:a16="http://schemas.microsoft.com/office/drawing/2014/main" id="{2FF32FCC-FCF2-EF43-B708-ABE73906F544}"/>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Connector 54">
            <a:extLst>
              <a:ext uri="{FF2B5EF4-FFF2-40B4-BE49-F238E27FC236}">
                <a16:creationId xmlns:a16="http://schemas.microsoft.com/office/drawing/2014/main" id="{016AE8FB-BE31-0648-A773-AFAC0A66DDB0}"/>
              </a:ext>
            </a:extLst>
          </p:cNvPr>
          <p:cNvCxnSpPr>
            <a:cxnSpLocks/>
            <a:endCxn id="54"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062047-47E0-E64F-B51C-98823EC9F5C2}"/>
              </a:ext>
            </a:extLst>
          </p:cNvPr>
          <p:cNvCxnSpPr>
            <a:stCxn id="54" idx="3"/>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700BE52-AE74-ED49-BF72-9A97777FCB33}"/>
              </a:ext>
            </a:extLst>
          </p:cNvPr>
          <p:cNvCxnSpPr>
            <a:stCxn id="54" idx="3"/>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A70766A-6EFD-634D-BB46-1D9789A35F52}"/>
                  </a:ext>
                </a:extLst>
              </p:cNvPr>
              <p:cNvSpPr txBox="1"/>
              <p:nvPr/>
            </p:nvSpPr>
            <p:spPr>
              <a:xfrm>
                <a:off x="5752694" y="3184144"/>
                <a:ext cx="180686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58" name="TextBox 57">
                <a:extLst>
                  <a:ext uri="{FF2B5EF4-FFF2-40B4-BE49-F238E27FC236}">
                    <a16:creationId xmlns:a16="http://schemas.microsoft.com/office/drawing/2014/main" id="{FA70766A-6EFD-634D-BB46-1D9789A35F52}"/>
                  </a:ext>
                </a:extLst>
              </p:cNvPr>
              <p:cNvSpPr txBox="1">
                <a:spLocks noRot="1" noChangeAspect="1" noMove="1" noResize="1" noEditPoints="1" noAdjustHandles="1" noChangeArrowheads="1" noChangeShapeType="1" noTextEdit="1"/>
              </p:cNvSpPr>
              <p:nvPr/>
            </p:nvSpPr>
            <p:spPr>
              <a:xfrm>
                <a:off x="5752694" y="3184144"/>
                <a:ext cx="1806869" cy="415498"/>
              </a:xfrm>
              <a:prstGeom prst="rect">
                <a:avLst/>
              </a:prstGeom>
              <a:blipFill>
                <a:blip r:embed="rId3"/>
                <a:stretch>
                  <a:fillRect l="-69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087117B-7262-DB4E-A21B-20C7898141E8}"/>
                  </a:ext>
                </a:extLst>
              </p:cNvPr>
              <p:cNvSpPr txBox="1"/>
              <p:nvPr/>
            </p:nvSpPr>
            <p:spPr>
              <a:xfrm>
                <a:off x="7030589" y="1925788"/>
                <a:ext cx="175754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1" name="TextBox 70">
                <a:extLst>
                  <a:ext uri="{FF2B5EF4-FFF2-40B4-BE49-F238E27FC236}">
                    <a16:creationId xmlns:a16="http://schemas.microsoft.com/office/drawing/2014/main" id="{B087117B-7262-DB4E-A21B-20C7898141E8}"/>
                  </a:ext>
                </a:extLst>
              </p:cNvPr>
              <p:cNvSpPr txBox="1">
                <a:spLocks noRot="1" noChangeAspect="1" noMove="1" noResize="1" noEditPoints="1" noAdjustHandles="1" noChangeArrowheads="1" noChangeShapeType="1" noTextEdit="1"/>
              </p:cNvSpPr>
              <p:nvPr/>
            </p:nvSpPr>
            <p:spPr>
              <a:xfrm>
                <a:off x="7030589" y="1925788"/>
                <a:ext cx="1757546" cy="415498"/>
              </a:xfrm>
              <a:prstGeom prst="rect">
                <a:avLst/>
              </a:prstGeom>
              <a:blipFill>
                <a:blip r:embed="rId4"/>
                <a:stretch>
                  <a:fillRect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2966C968-4CA2-C143-B7ED-758115D9DA78}"/>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72" name="Rectangle 71">
                <a:extLst>
                  <a:ext uri="{FF2B5EF4-FFF2-40B4-BE49-F238E27FC236}">
                    <a16:creationId xmlns:a16="http://schemas.microsoft.com/office/drawing/2014/main" id="{2966C968-4CA2-C143-B7ED-758115D9DA78}"/>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5"/>
                <a:stretch>
                  <a:fillRect b="-117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72A2C88-B078-234D-A9F1-B02E38C65D43}"/>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3" name="TextBox 72">
                <a:extLst>
                  <a:ext uri="{FF2B5EF4-FFF2-40B4-BE49-F238E27FC236}">
                    <a16:creationId xmlns:a16="http://schemas.microsoft.com/office/drawing/2014/main" id="{072A2C88-B078-234D-A9F1-B02E38C65D43}"/>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6"/>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8CFDDB3-8F17-664C-9BDF-68450350393D}"/>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4" name="TextBox 73">
                <a:extLst>
                  <a:ext uri="{FF2B5EF4-FFF2-40B4-BE49-F238E27FC236}">
                    <a16:creationId xmlns:a16="http://schemas.microsoft.com/office/drawing/2014/main" id="{78CFDDB3-8F17-664C-9BDF-68450350393D}"/>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C168761-1C8B-B74C-9012-982AB2E0DC6C}"/>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75" name="TextBox 74">
                <a:extLst>
                  <a:ext uri="{FF2B5EF4-FFF2-40B4-BE49-F238E27FC236}">
                    <a16:creationId xmlns:a16="http://schemas.microsoft.com/office/drawing/2014/main" id="{FC168761-1C8B-B74C-9012-982AB2E0DC6C}"/>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8"/>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EFD8D13-76D0-804E-90A3-E567924D0585}"/>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6" name="TextBox 75">
                <a:extLst>
                  <a:ext uri="{FF2B5EF4-FFF2-40B4-BE49-F238E27FC236}">
                    <a16:creationId xmlns:a16="http://schemas.microsoft.com/office/drawing/2014/main" id="{DEFD8D13-76D0-804E-90A3-E567924D0585}"/>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9"/>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C991200-A046-2B45-9508-936E2CD40C9B}"/>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77" name="TextBox 76">
                <a:extLst>
                  <a:ext uri="{FF2B5EF4-FFF2-40B4-BE49-F238E27FC236}">
                    <a16:creationId xmlns:a16="http://schemas.microsoft.com/office/drawing/2014/main" id="{AC991200-A046-2B45-9508-936E2CD40C9B}"/>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10"/>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7B133A8-7B5E-5940-8B5D-7A856E145CCE}"/>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8" name="TextBox 77">
                <a:extLst>
                  <a:ext uri="{FF2B5EF4-FFF2-40B4-BE49-F238E27FC236}">
                    <a16:creationId xmlns:a16="http://schemas.microsoft.com/office/drawing/2014/main" id="{97B133A8-7B5E-5940-8B5D-7A856E145CCE}"/>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11"/>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5B46692-2F42-C345-892D-3D626830D4EC}"/>
                  </a:ext>
                </a:extLst>
              </p:cNvPr>
              <p:cNvSpPr/>
              <p:nvPr/>
            </p:nvSpPr>
            <p:spPr>
              <a:xfrm>
                <a:off x="4758016" y="2363063"/>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79" name="Rectangle 78">
                <a:extLst>
                  <a:ext uri="{FF2B5EF4-FFF2-40B4-BE49-F238E27FC236}">
                    <a16:creationId xmlns:a16="http://schemas.microsoft.com/office/drawing/2014/main" id="{A5B46692-2F42-C345-892D-3D626830D4EC}"/>
                  </a:ext>
                </a:extLst>
              </p:cNvPr>
              <p:cNvSpPr>
                <a:spLocks noRot="1" noChangeAspect="1" noMove="1" noResize="1" noEditPoints="1" noAdjustHandles="1" noChangeArrowheads="1" noChangeShapeType="1" noTextEdit="1"/>
              </p:cNvSpPr>
              <p:nvPr/>
            </p:nvSpPr>
            <p:spPr>
              <a:xfrm>
                <a:off x="4758016" y="2363063"/>
                <a:ext cx="922753" cy="415498"/>
              </a:xfrm>
              <a:prstGeom prst="rect">
                <a:avLst/>
              </a:prstGeom>
              <a:blipFill>
                <a:blip r:embed="rId12"/>
                <a:stretch>
                  <a:fillRect b="-15152"/>
                </a:stretch>
              </a:blipFill>
              <a:ln>
                <a:noFill/>
              </a:ln>
            </p:spPr>
            <p:txBody>
              <a:bodyPr/>
              <a:lstStyle/>
              <a:p>
                <a:r>
                  <a:rPr lang="en-US">
                    <a:noFill/>
                  </a:rPr>
                  <a:t> </a:t>
                </a:r>
              </a:p>
            </p:txBody>
          </p:sp>
        </mc:Fallback>
      </mc:AlternateContent>
      <p:sp>
        <p:nvSpPr>
          <p:cNvPr id="62" name="TextBox 61">
            <a:extLst>
              <a:ext uri="{FF2B5EF4-FFF2-40B4-BE49-F238E27FC236}">
                <a16:creationId xmlns:a16="http://schemas.microsoft.com/office/drawing/2014/main" id="{48C4EB89-9E4F-3245-8358-3CA4B5D2CDC3}"/>
              </a:ext>
            </a:extLst>
          </p:cNvPr>
          <p:cNvSpPr txBox="1"/>
          <p:nvPr/>
        </p:nvSpPr>
        <p:spPr>
          <a:xfrm>
            <a:off x="6517288" y="5232209"/>
            <a:ext cx="270422" cy="369332"/>
          </a:xfrm>
          <a:prstGeom prst="rect">
            <a:avLst/>
          </a:prstGeom>
          <a:noFill/>
        </p:spPr>
        <p:txBody>
          <a:bodyPr wrap="square" rtlCol="0">
            <a:spAutoFit/>
          </a:bodyPr>
          <a:lstStyle/>
          <a:p>
            <a:r>
              <a:rPr lang="en-US" dirty="0"/>
              <a:t>4</a:t>
            </a:r>
          </a:p>
        </p:txBody>
      </p:sp>
      <p:sp>
        <p:nvSpPr>
          <p:cNvPr id="63" name="Oval 62">
            <a:extLst>
              <a:ext uri="{FF2B5EF4-FFF2-40B4-BE49-F238E27FC236}">
                <a16:creationId xmlns:a16="http://schemas.microsoft.com/office/drawing/2014/main" id="{F61B3B17-AB54-C141-9237-C6B76F61F458}"/>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F936A781-A3D8-474C-A6F0-25A440E3E195}"/>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TextBox 64">
            <a:extLst>
              <a:ext uri="{FF2B5EF4-FFF2-40B4-BE49-F238E27FC236}">
                <a16:creationId xmlns:a16="http://schemas.microsoft.com/office/drawing/2014/main" id="{15CC4660-7C37-614F-A08E-86FF28F47DCE}"/>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66" name="Rectangle 65">
            <a:extLst>
              <a:ext uri="{FF2B5EF4-FFF2-40B4-BE49-F238E27FC236}">
                <a16:creationId xmlns:a16="http://schemas.microsoft.com/office/drawing/2014/main" id="{976FF323-5AB0-3644-BF13-2B28F74071A7}"/>
              </a:ext>
            </a:extLst>
          </p:cNvPr>
          <p:cNvSpPr/>
          <p:nvPr/>
        </p:nvSpPr>
        <p:spPr>
          <a:xfrm>
            <a:off x="6797995" y="3785291"/>
            <a:ext cx="272832" cy="300082"/>
          </a:xfrm>
          <a:prstGeom prst="rect">
            <a:avLst/>
          </a:prstGeom>
        </p:spPr>
        <p:txBody>
          <a:bodyPr wrap="none">
            <a:spAutoFit/>
          </a:bodyPr>
          <a:lstStyle/>
          <a:p>
            <a:r>
              <a:rPr lang="en-US" sz="1350" dirty="0"/>
              <a:t>7</a:t>
            </a:r>
          </a:p>
        </p:txBody>
      </p:sp>
      <p:sp>
        <p:nvSpPr>
          <p:cNvPr id="67" name="Triangle 66">
            <a:extLst>
              <a:ext uri="{FF2B5EF4-FFF2-40B4-BE49-F238E27FC236}">
                <a16:creationId xmlns:a16="http://schemas.microsoft.com/office/drawing/2014/main" id="{1E135C1B-7753-EF4D-88F7-CC296B69DDE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8" name="Straight Connector 67">
            <a:extLst>
              <a:ext uri="{FF2B5EF4-FFF2-40B4-BE49-F238E27FC236}">
                <a16:creationId xmlns:a16="http://schemas.microsoft.com/office/drawing/2014/main" id="{D74F09C4-1657-144A-9DDD-27133B9110C3}"/>
              </a:ext>
            </a:extLst>
          </p:cNvPr>
          <p:cNvCxnSpPr>
            <a:stCxn id="67" idx="3"/>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B9C62EA9-B47C-CD44-A7C9-7776BBA8591F}"/>
              </a:ext>
            </a:extLst>
          </p:cNvPr>
          <p:cNvCxnSpPr>
            <a:stCxn id="67" idx="3"/>
          </p:cNvCxnSpPr>
          <p:nvPr/>
        </p:nvCxnSpPr>
        <p:spPr>
          <a:xfrm>
            <a:off x="8259160" y="4094619"/>
            <a:ext cx="252249"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B1E028C-11B8-1E46-AA7F-5866DFAC0D94}"/>
                  </a:ext>
                </a:extLst>
              </p:cNvPr>
              <p:cNvSpPr txBox="1"/>
              <p:nvPr/>
            </p:nvSpPr>
            <p:spPr>
              <a:xfrm>
                <a:off x="7469053" y="3151772"/>
                <a:ext cx="183246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=7</m:t>
                      </m:r>
                      <m:r>
                        <a:rPr lang="en-US" sz="2100" b="0" i="0" smtClean="0">
                          <a:latin typeface="Cambria Math" panose="02040503050406030204" pitchFamily="18" charset="0"/>
                          <a:ea typeface="Cambria Math" panose="02040503050406030204" pitchFamily="18" charset="0"/>
                        </a:rPr>
                        <m:t>, </m:t>
                      </m:r>
                      <m:r>
                        <a:rPr lang="en-AU" sz="2100" i="1" smtClean="0">
                          <a:latin typeface="Cambria Math" panose="02040503050406030204" pitchFamily="18" charset="0"/>
                          <a:ea typeface="Cambria Math" panose="02040503050406030204" pitchFamily="18" charset="0"/>
                        </a:rPr>
                        <m:t>𝛼</m:t>
                      </m:r>
                      <m:r>
                        <a:rPr lang="en-AU" sz="2100" i="1" smtClean="0">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9</m:t>
                      </m:r>
                    </m:oMath>
                  </m:oMathPara>
                </a14:m>
                <a:endParaRPr lang="en-US" sz="1350" dirty="0"/>
              </a:p>
            </p:txBody>
          </p:sp>
        </mc:Choice>
        <mc:Fallback xmlns="">
          <p:sp>
            <p:nvSpPr>
              <p:cNvPr id="70" name="TextBox 69">
                <a:extLst>
                  <a:ext uri="{FF2B5EF4-FFF2-40B4-BE49-F238E27FC236}">
                    <a16:creationId xmlns:a16="http://schemas.microsoft.com/office/drawing/2014/main" id="{DB1E028C-11B8-1E46-AA7F-5866DFAC0D94}"/>
                  </a:ext>
                </a:extLst>
              </p:cNvPr>
              <p:cNvSpPr txBox="1">
                <a:spLocks noRot="1" noChangeAspect="1" noMove="1" noResize="1" noEditPoints="1" noAdjustHandles="1" noChangeArrowheads="1" noChangeShapeType="1" noTextEdit="1"/>
              </p:cNvSpPr>
              <p:nvPr/>
            </p:nvSpPr>
            <p:spPr>
              <a:xfrm>
                <a:off x="7469053" y="3151772"/>
                <a:ext cx="1832462" cy="415498"/>
              </a:xfrm>
              <a:prstGeom prst="rect">
                <a:avLst/>
              </a:prstGeom>
              <a:blipFill>
                <a:blip r:embed="rId13"/>
                <a:stretch>
                  <a:fillRect b="-15152"/>
                </a:stretch>
              </a:blipFill>
            </p:spPr>
            <p:txBody>
              <a:bodyPr/>
              <a:lstStyle/>
              <a:p>
                <a:r>
                  <a:rPr lang="en-US">
                    <a:noFill/>
                  </a:rPr>
                  <a:t> </a:t>
                </a:r>
              </a:p>
            </p:txBody>
          </p:sp>
        </mc:Fallback>
      </mc:AlternateContent>
      <p:sp>
        <p:nvSpPr>
          <p:cNvPr id="80" name="Oval 79">
            <a:extLst>
              <a:ext uri="{FF2B5EF4-FFF2-40B4-BE49-F238E27FC236}">
                <a16:creationId xmlns:a16="http://schemas.microsoft.com/office/drawing/2014/main" id="{B96EA43A-D3C0-E148-AB12-B298597DCC9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0880F59C-6C9E-CF4A-96B0-491F7069B3AC}"/>
              </a:ext>
            </a:extLst>
          </p:cNvPr>
          <p:cNvSpPr txBox="1"/>
          <p:nvPr/>
        </p:nvSpPr>
        <p:spPr>
          <a:xfrm>
            <a:off x="7764077" y="5232209"/>
            <a:ext cx="270422" cy="369332"/>
          </a:xfrm>
          <a:prstGeom prst="rect">
            <a:avLst/>
          </a:prstGeom>
          <a:noFill/>
        </p:spPr>
        <p:txBody>
          <a:bodyPr wrap="square" rtlCol="0">
            <a:spAutoFit/>
          </a:bodyPr>
          <a:lstStyle/>
          <a:p>
            <a:r>
              <a:rPr lang="en-US"/>
              <a:t>9</a:t>
            </a:r>
          </a:p>
        </p:txBody>
      </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ECC367D3-0F83-D349-BF3D-B22BA5F07CF6}"/>
                  </a:ext>
                </a:extLst>
              </p:cNvPr>
              <p:cNvSpPr/>
              <p:nvPr/>
            </p:nvSpPr>
            <p:spPr>
              <a:xfrm>
                <a:off x="7874181" y="2833989"/>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82" name="Rectangle 81">
                <a:extLst>
                  <a:ext uri="{FF2B5EF4-FFF2-40B4-BE49-F238E27FC236}">
                    <a16:creationId xmlns:a16="http://schemas.microsoft.com/office/drawing/2014/main" id="{ECC367D3-0F83-D349-BF3D-B22BA5F07CF6}"/>
                  </a:ext>
                </a:extLst>
              </p:cNvPr>
              <p:cNvSpPr>
                <a:spLocks noRot="1" noChangeAspect="1" noMove="1" noResize="1" noEditPoints="1" noAdjustHandles="1" noChangeArrowheads="1" noChangeShapeType="1" noTextEdit="1"/>
              </p:cNvSpPr>
              <p:nvPr/>
            </p:nvSpPr>
            <p:spPr>
              <a:xfrm>
                <a:off x="7874181" y="2833989"/>
                <a:ext cx="922753" cy="415498"/>
              </a:xfrm>
              <a:prstGeom prst="rect">
                <a:avLst/>
              </a:prstGeom>
              <a:blipFill>
                <a:blip r:embed="rId14"/>
                <a:stretch>
                  <a:fillRect b="-15152"/>
                </a:stretch>
              </a:blipFill>
              <a:ln>
                <a:noFill/>
              </a:ln>
            </p:spPr>
            <p:txBody>
              <a:bodyPr/>
              <a:lstStyle/>
              <a:p>
                <a:r>
                  <a:rPr lang="en-US">
                    <a:noFill/>
                  </a:rPr>
                  <a:t> </a:t>
                </a:r>
              </a:p>
            </p:txBody>
          </p:sp>
        </mc:Fallback>
      </mc:AlternateContent>
      <p:sp>
        <p:nvSpPr>
          <p:cNvPr id="83" name="Rectangle 82">
            <a:extLst>
              <a:ext uri="{FF2B5EF4-FFF2-40B4-BE49-F238E27FC236}">
                <a16:creationId xmlns:a16="http://schemas.microsoft.com/office/drawing/2014/main" id="{4AF406CD-CDCC-4248-8BFB-E9CF068907D6}"/>
              </a:ext>
            </a:extLst>
          </p:cNvPr>
          <p:cNvSpPr/>
          <p:nvPr/>
        </p:nvSpPr>
        <p:spPr>
          <a:xfrm>
            <a:off x="7453359" y="2435917"/>
            <a:ext cx="272832" cy="300082"/>
          </a:xfrm>
          <a:prstGeom prst="rect">
            <a:avLst/>
          </a:prstGeom>
        </p:spPr>
        <p:txBody>
          <a:bodyPr wrap="none">
            <a:spAutoFit/>
          </a:bodyPr>
          <a:lstStyle/>
          <a:p>
            <a:r>
              <a:rPr lang="en-US" sz="1350" dirty="0"/>
              <a:t>7</a:t>
            </a:r>
          </a:p>
        </p:txBody>
      </p:sp>
      <p:sp>
        <p:nvSpPr>
          <p:cNvPr id="84" name="Rectangle 83">
            <a:extLst>
              <a:ext uri="{FF2B5EF4-FFF2-40B4-BE49-F238E27FC236}">
                <a16:creationId xmlns:a16="http://schemas.microsoft.com/office/drawing/2014/main" id="{A3965254-D2CA-5F42-9200-9838480AD421}"/>
              </a:ext>
            </a:extLst>
          </p:cNvPr>
          <p:cNvSpPr/>
          <p:nvPr/>
        </p:nvSpPr>
        <p:spPr>
          <a:xfrm>
            <a:off x="4397428" y="1283545"/>
            <a:ext cx="272832" cy="300082"/>
          </a:xfrm>
          <a:prstGeom prst="rect">
            <a:avLst/>
          </a:prstGeom>
        </p:spPr>
        <p:txBody>
          <a:bodyPr wrap="none">
            <a:spAutoFit/>
          </a:bodyPr>
          <a:lstStyle/>
          <a:p>
            <a:r>
              <a:rPr lang="en-US" sz="1350" dirty="0"/>
              <a:t>7</a:t>
            </a:r>
          </a:p>
        </p:txBody>
      </p: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495F2E90-034B-C344-B09E-6F59E61C497E}"/>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85" name="Rectangle 84">
                <a:extLst>
                  <a:ext uri="{FF2B5EF4-FFF2-40B4-BE49-F238E27FC236}">
                    <a16:creationId xmlns:a16="http://schemas.microsoft.com/office/drawing/2014/main" id="{495F2E90-034B-C344-B09E-6F59E61C497E}"/>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5"/>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323159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B33A-AD4D-904A-9D44-3101555DFA0A}"/>
              </a:ext>
            </a:extLst>
          </p:cNvPr>
          <p:cNvSpPr>
            <a:spLocks noGrp="1"/>
          </p:cNvSpPr>
          <p:nvPr>
            <p:ph type="title"/>
          </p:nvPr>
        </p:nvSpPr>
        <p:spPr>
          <a:xfrm>
            <a:off x="199901" y="245192"/>
            <a:ext cx="8079125" cy="556282"/>
          </a:xfrm>
        </p:spPr>
        <p:txBody>
          <a:bodyPr/>
          <a:lstStyle/>
          <a:p>
            <a:r>
              <a:rPr lang="en-US" dirty="0"/>
              <a:t>Example: Heuristic Tic Tac Toe strategy</a:t>
            </a:r>
          </a:p>
        </p:txBody>
      </p:sp>
      <p:sp>
        <p:nvSpPr>
          <p:cNvPr id="3" name="Content Placeholder 2">
            <a:extLst>
              <a:ext uri="{FF2B5EF4-FFF2-40B4-BE49-F238E27FC236}">
                <a16:creationId xmlns:a16="http://schemas.microsoft.com/office/drawing/2014/main" id="{C90D5026-4691-DD41-B445-2FB828B5116C}"/>
              </a:ext>
            </a:extLst>
          </p:cNvPr>
          <p:cNvSpPr>
            <a:spLocks noGrp="1"/>
          </p:cNvSpPr>
          <p:nvPr>
            <p:ph idx="1"/>
          </p:nvPr>
        </p:nvSpPr>
        <p:spPr/>
        <p:txBody>
          <a:bodyPr/>
          <a:lstStyle/>
          <a:p>
            <a:r>
              <a:rPr lang="en-US" sz="2000" dirty="0"/>
              <a:t>A greedy Tic Tac Toe strategy </a:t>
            </a:r>
          </a:p>
          <a:p>
            <a:pPr lvl="1"/>
            <a:r>
              <a:rPr lang="en-US" sz="1800" dirty="0"/>
              <a:t>1-Center field </a:t>
            </a:r>
          </a:p>
          <a:p>
            <a:pPr lvl="1"/>
            <a:endParaRPr lang="en-US" sz="1800" dirty="0"/>
          </a:p>
          <a:p>
            <a:pPr lvl="1"/>
            <a:endParaRPr lang="en-US" sz="1800" dirty="0"/>
          </a:p>
          <a:p>
            <a:pPr lvl="1"/>
            <a:endParaRPr lang="en-US" sz="1800" dirty="0"/>
          </a:p>
          <a:p>
            <a:pPr lvl="1"/>
            <a:endParaRPr lang="en-US" sz="1800" dirty="0"/>
          </a:p>
          <a:p>
            <a:pPr lvl="1"/>
            <a:endParaRPr lang="en-US" sz="1800" dirty="0"/>
          </a:p>
          <a:p>
            <a:pPr lvl="1"/>
            <a:r>
              <a:rPr lang="en-US" sz="1800" dirty="0"/>
              <a:t>4-Conor fields</a:t>
            </a:r>
          </a:p>
          <a:p>
            <a:pPr lvl="1"/>
            <a:endParaRPr lang="en-US" sz="1800" dirty="0"/>
          </a:p>
          <a:p>
            <a:pPr marL="457200" lvl="1" indent="0">
              <a:buNone/>
            </a:pPr>
            <a:endParaRPr lang="en-US" sz="1800" dirty="0"/>
          </a:p>
          <a:p>
            <a:pPr marL="457200" lvl="1" indent="0">
              <a:buNone/>
            </a:pPr>
            <a:endParaRPr lang="en-US" sz="1800" dirty="0"/>
          </a:p>
          <a:p>
            <a:pPr lvl="1"/>
            <a:endParaRPr lang="en-US" sz="1800" dirty="0"/>
          </a:p>
          <a:p>
            <a:pPr lvl="1"/>
            <a:r>
              <a:rPr lang="en-US" sz="1800" dirty="0"/>
              <a:t>4-Side fields </a:t>
            </a:r>
          </a:p>
          <a:p>
            <a:pPr lvl="1"/>
            <a:endParaRPr lang="en-US" sz="1800" dirty="0"/>
          </a:p>
          <a:p>
            <a:endParaRPr lang="en-US" sz="2000" dirty="0"/>
          </a:p>
          <a:p>
            <a:endParaRPr lang="en-US" dirty="0"/>
          </a:p>
        </p:txBody>
      </p:sp>
      <p:sp>
        <p:nvSpPr>
          <p:cNvPr id="4" name="Slide Number Placeholder 3">
            <a:extLst>
              <a:ext uri="{FF2B5EF4-FFF2-40B4-BE49-F238E27FC236}">
                <a16:creationId xmlns:a16="http://schemas.microsoft.com/office/drawing/2014/main" id="{E494F5AD-6F19-EE40-AA52-9C154FF45A27}"/>
              </a:ext>
            </a:extLst>
          </p:cNvPr>
          <p:cNvSpPr>
            <a:spLocks noGrp="1"/>
          </p:cNvSpPr>
          <p:nvPr>
            <p:ph type="sldNum" sz="quarter" idx="12"/>
          </p:nvPr>
        </p:nvSpPr>
        <p:spPr/>
        <p:txBody>
          <a:bodyPr/>
          <a:lstStyle/>
          <a:p>
            <a:fld id="{C584CDA4-B2C2-C244-9F85-471ABA281F4B}" type="slidenum">
              <a:rPr lang="en-US" smtClean="0"/>
              <a:t>7</a:t>
            </a:fld>
            <a:endParaRPr lang="en-US"/>
          </a:p>
        </p:txBody>
      </p:sp>
      <p:graphicFrame>
        <p:nvGraphicFramePr>
          <p:cNvPr id="5" name="Table 4">
            <a:extLst>
              <a:ext uri="{FF2B5EF4-FFF2-40B4-BE49-F238E27FC236}">
                <a16:creationId xmlns:a16="http://schemas.microsoft.com/office/drawing/2014/main" id="{08EA1EEC-4A1A-8146-9238-354A29D2934B}"/>
              </a:ext>
            </a:extLst>
          </p:cNvPr>
          <p:cNvGraphicFramePr>
            <a:graphicFrameLocks noGrp="1"/>
          </p:cNvGraphicFramePr>
          <p:nvPr>
            <p:extLst>
              <p:ext uri="{D42A27DB-BD31-4B8C-83A1-F6EECF244321}">
                <p14:modId xmlns:p14="http://schemas.microsoft.com/office/powerpoint/2010/main" val="1395926971"/>
              </p:ext>
            </p:extLst>
          </p:nvPr>
        </p:nvGraphicFramePr>
        <p:xfrm>
          <a:off x="1337708" y="1849540"/>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cxnSp>
        <p:nvCxnSpPr>
          <p:cNvPr id="6" name="Straight Connector 5">
            <a:extLst>
              <a:ext uri="{FF2B5EF4-FFF2-40B4-BE49-F238E27FC236}">
                <a16:creationId xmlns:a16="http://schemas.microsoft.com/office/drawing/2014/main" id="{FF1CD017-099D-4D41-892C-F7C6E5857256}"/>
              </a:ext>
            </a:extLst>
          </p:cNvPr>
          <p:cNvCxnSpPr>
            <a:cxnSpLocks/>
          </p:cNvCxnSpPr>
          <p:nvPr/>
        </p:nvCxnSpPr>
        <p:spPr>
          <a:xfrm flipV="1">
            <a:off x="1445711" y="1906893"/>
            <a:ext cx="901148" cy="886113"/>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Table 6">
            <a:extLst>
              <a:ext uri="{FF2B5EF4-FFF2-40B4-BE49-F238E27FC236}">
                <a16:creationId xmlns:a16="http://schemas.microsoft.com/office/drawing/2014/main" id="{65912258-CA2D-8048-88B7-F84F30957D7F}"/>
              </a:ext>
            </a:extLst>
          </p:cNvPr>
          <p:cNvGraphicFramePr>
            <a:graphicFrameLocks noGrp="1"/>
          </p:cNvGraphicFramePr>
          <p:nvPr>
            <p:extLst>
              <p:ext uri="{D42A27DB-BD31-4B8C-83A1-F6EECF244321}">
                <p14:modId xmlns:p14="http://schemas.microsoft.com/office/powerpoint/2010/main" val="3384290444"/>
              </p:ext>
            </p:extLst>
          </p:nvPr>
        </p:nvGraphicFramePr>
        <p:xfrm>
          <a:off x="2764065" y="1839525"/>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cxnSp>
        <p:nvCxnSpPr>
          <p:cNvPr id="8" name="Straight Connector 7">
            <a:extLst>
              <a:ext uri="{FF2B5EF4-FFF2-40B4-BE49-F238E27FC236}">
                <a16:creationId xmlns:a16="http://schemas.microsoft.com/office/drawing/2014/main" id="{5DF354F4-225C-144D-933C-8759237F29FD}"/>
              </a:ext>
            </a:extLst>
          </p:cNvPr>
          <p:cNvCxnSpPr>
            <a:cxnSpLocks/>
          </p:cNvCxnSpPr>
          <p:nvPr/>
        </p:nvCxnSpPr>
        <p:spPr>
          <a:xfrm flipH="1" flipV="1">
            <a:off x="2800704" y="1906893"/>
            <a:ext cx="935062" cy="886113"/>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Table 8">
            <a:extLst>
              <a:ext uri="{FF2B5EF4-FFF2-40B4-BE49-F238E27FC236}">
                <a16:creationId xmlns:a16="http://schemas.microsoft.com/office/drawing/2014/main" id="{50B4D360-5063-0F49-8DE9-47A884708D0A}"/>
              </a:ext>
            </a:extLst>
          </p:cNvPr>
          <p:cNvGraphicFramePr>
            <a:graphicFrameLocks noGrp="1"/>
          </p:cNvGraphicFramePr>
          <p:nvPr>
            <p:extLst>
              <p:ext uri="{D42A27DB-BD31-4B8C-83A1-F6EECF244321}">
                <p14:modId xmlns:p14="http://schemas.microsoft.com/office/powerpoint/2010/main" val="462407894"/>
              </p:ext>
            </p:extLst>
          </p:nvPr>
        </p:nvGraphicFramePr>
        <p:xfrm>
          <a:off x="4190422" y="1839525"/>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cxnSp>
        <p:nvCxnSpPr>
          <p:cNvPr id="10" name="Straight Connector 9">
            <a:extLst>
              <a:ext uri="{FF2B5EF4-FFF2-40B4-BE49-F238E27FC236}">
                <a16:creationId xmlns:a16="http://schemas.microsoft.com/office/drawing/2014/main" id="{48D2D4A2-58D5-ED45-B2E2-DC156A175E59}"/>
              </a:ext>
            </a:extLst>
          </p:cNvPr>
          <p:cNvCxnSpPr>
            <a:cxnSpLocks/>
            <a:stCxn id="9" idx="2"/>
            <a:endCxn id="9" idx="0"/>
          </p:cNvCxnSpPr>
          <p:nvPr/>
        </p:nvCxnSpPr>
        <p:spPr>
          <a:xfrm flipV="1">
            <a:off x="4742452" y="1839525"/>
            <a:ext cx="0" cy="1054053"/>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Table 10">
            <a:extLst>
              <a:ext uri="{FF2B5EF4-FFF2-40B4-BE49-F238E27FC236}">
                <a16:creationId xmlns:a16="http://schemas.microsoft.com/office/drawing/2014/main" id="{F5066504-085B-EC45-B641-1A4CBC85C094}"/>
              </a:ext>
            </a:extLst>
          </p:cNvPr>
          <p:cNvGraphicFramePr>
            <a:graphicFrameLocks noGrp="1"/>
          </p:cNvGraphicFramePr>
          <p:nvPr>
            <p:extLst>
              <p:ext uri="{D42A27DB-BD31-4B8C-83A1-F6EECF244321}">
                <p14:modId xmlns:p14="http://schemas.microsoft.com/office/powerpoint/2010/main" val="3443592642"/>
              </p:ext>
            </p:extLst>
          </p:nvPr>
        </p:nvGraphicFramePr>
        <p:xfrm>
          <a:off x="5616778" y="1839525"/>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cxnSp>
        <p:nvCxnSpPr>
          <p:cNvPr id="12" name="Straight Connector 11">
            <a:extLst>
              <a:ext uri="{FF2B5EF4-FFF2-40B4-BE49-F238E27FC236}">
                <a16:creationId xmlns:a16="http://schemas.microsoft.com/office/drawing/2014/main" id="{DC8936B8-2ADB-A64E-8901-3421DB985330}"/>
              </a:ext>
            </a:extLst>
          </p:cNvPr>
          <p:cNvCxnSpPr>
            <a:cxnSpLocks/>
          </p:cNvCxnSpPr>
          <p:nvPr/>
        </p:nvCxnSpPr>
        <p:spPr>
          <a:xfrm>
            <a:off x="5616778" y="2378908"/>
            <a:ext cx="110406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3" name="Table 12">
            <a:extLst>
              <a:ext uri="{FF2B5EF4-FFF2-40B4-BE49-F238E27FC236}">
                <a16:creationId xmlns:a16="http://schemas.microsoft.com/office/drawing/2014/main" id="{52B113BA-61D9-9949-93C1-2967E7D2A889}"/>
              </a:ext>
            </a:extLst>
          </p:cNvPr>
          <p:cNvGraphicFramePr>
            <a:graphicFrameLocks noGrp="1"/>
          </p:cNvGraphicFramePr>
          <p:nvPr>
            <p:extLst>
              <p:ext uri="{D42A27DB-BD31-4B8C-83A1-F6EECF244321}">
                <p14:modId xmlns:p14="http://schemas.microsoft.com/office/powerpoint/2010/main" val="5293345"/>
              </p:ext>
            </p:extLst>
          </p:nvPr>
        </p:nvGraphicFramePr>
        <p:xfrm>
          <a:off x="1337708" y="3683656"/>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cxnSp>
        <p:nvCxnSpPr>
          <p:cNvPr id="14" name="Straight Connector 13">
            <a:extLst>
              <a:ext uri="{FF2B5EF4-FFF2-40B4-BE49-F238E27FC236}">
                <a16:creationId xmlns:a16="http://schemas.microsoft.com/office/drawing/2014/main" id="{E4059CA6-1086-AB40-970F-30FBB7F2D1D7}"/>
              </a:ext>
            </a:extLst>
          </p:cNvPr>
          <p:cNvCxnSpPr>
            <a:cxnSpLocks/>
          </p:cNvCxnSpPr>
          <p:nvPr/>
        </p:nvCxnSpPr>
        <p:spPr>
          <a:xfrm flipV="1">
            <a:off x="1445711" y="3786423"/>
            <a:ext cx="941897" cy="8407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5" name="Table 14">
            <a:extLst>
              <a:ext uri="{FF2B5EF4-FFF2-40B4-BE49-F238E27FC236}">
                <a16:creationId xmlns:a16="http://schemas.microsoft.com/office/drawing/2014/main" id="{737B1400-4F4D-BF4A-A192-D44750FF2552}"/>
              </a:ext>
            </a:extLst>
          </p:cNvPr>
          <p:cNvGraphicFramePr>
            <a:graphicFrameLocks noGrp="1"/>
          </p:cNvGraphicFramePr>
          <p:nvPr>
            <p:extLst>
              <p:ext uri="{D42A27DB-BD31-4B8C-83A1-F6EECF244321}">
                <p14:modId xmlns:p14="http://schemas.microsoft.com/office/powerpoint/2010/main" val="2157473542"/>
              </p:ext>
            </p:extLst>
          </p:nvPr>
        </p:nvGraphicFramePr>
        <p:xfrm>
          <a:off x="2764065" y="3683656"/>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graphicFrame>
        <p:nvGraphicFramePr>
          <p:cNvPr id="16" name="Table 15">
            <a:extLst>
              <a:ext uri="{FF2B5EF4-FFF2-40B4-BE49-F238E27FC236}">
                <a16:creationId xmlns:a16="http://schemas.microsoft.com/office/drawing/2014/main" id="{B357BDFE-6C5C-8845-863D-6B39807B00FE}"/>
              </a:ext>
            </a:extLst>
          </p:cNvPr>
          <p:cNvGraphicFramePr>
            <a:graphicFrameLocks noGrp="1"/>
          </p:cNvGraphicFramePr>
          <p:nvPr>
            <p:extLst>
              <p:ext uri="{D42A27DB-BD31-4B8C-83A1-F6EECF244321}">
                <p14:modId xmlns:p14="http://schemas.microsoft.com/office/powerpoint/2010/main" val="2126853523"/>
              </p:ext>
            </p:extLst>
          </p:nvPr>
        </p:nvGraphicFramePr>
        <p:xfrm>
          <a:off x="4190422" y="3683656"/>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cxnSp>
        <p:nvCxnSpPr>
          <p:cNvPr id="17" name="Straight Connector 16">
            <a:extLst>
              <a:ext uri="{FF2B5EF4-FFF2-40B4-BE49-F238E27FC236}">
                <a16:creationId xmlns:a16="http://schemas.microsoft.com/office/drawing/2014/main" id="{789E4145-D724-014F-94EE-C898695AF2C6}"/>
              </a:ext>
            </a:extLst>
          </p:cNvPr>
          <p:cNvCxnSpPr>
            <a:cxnSpLocks/>
          </p:cNvCxnSpPr>
          <p:nvPr/>
        </p:nvCxnSpPr>
        <p:spPr>
          <a:xfrm flipV="1">
            <a:off x="5108730" y="3786423"/>
            <a:ext cx="0" cy="88611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479209A-1077-6B4C-90C6-DA267B8C22C1}"/>
              </a:ext>
            </a:extLst>
          </p:cNvPr>
          <p:cNvCxnSpPr>
            <a:cxnSpLocks/>
          </p:cNvCxnSpPr>
          <p:nvPr/>
        </p:nvCxnSpPr>
        <p:spPr>
          <a:xfrm>
            <a:off x="2764065" y="3881364"/>
            <a:ext cx="110406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9" name="Table 18">
            <a:extLst>
              <a:ext uri="{FF2B5EF4-FFF2-40B4-BE49-F238E27FC236}">
                <a16:creationId xmlns:a16="http://schemas.microsoft.com/office/drawing/2014/main" id="{2FF0A452-6A97-0A4A-9087-B7E63C535F8B}"/>
              </a:ext>
            </a:extLst>
          </p:cNvPr>
          <p:cNvGraphicFramePr>
            <a:graphicFrameLocks noGrp="1"/>
          </p:cNvGraphicFramePr>
          <p:nvPr>
            <p:extLst>
              <p:ext uri="{D42A27DB-BD31-4B8C-83A1-F6EECF244321}">
                <p14:modId xmlns:p14="http://schemas.microsoft.com/office/powerpoint/2010/main" val="3444860722"/>
              </p:ext>
            </p:extLst>
          </p:nvPr>
        </p:nvGraphicFramePr>
        <p:xfrm>
          <a:off x="1337708" y="5385824"/>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endParaRPr lang="en-US" sz="10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cxnSp>
        <p:nvCxnSpPr>
          <p:cNvPr id="21" name="Straight Connector 20">
            <a:extLst>
              <a:ext uri="{FF2B5EF4-FFF2-40B4-BE49-F238E27FC236}">
                <a16:creationId xmlns:a16="http://schemas.microsoft.com/office/drawing/2014/main" id="{C9750527-D363-0E44-8083-116EEC75958C}"/>
              </a:ext>
            </a:extLst>
          </p:cNvPr>
          <p:cNvCxnSpPr>
            <a:cxnSpLocks/>
          </p:cNvCxnSpPr>
          <p:nvPr/>
        </p:nvCxnSpPr>
        <p:spPr>
          <a:xfrm>
            <a:off x="1337708" y="5925379"/>
            <a:ext cx="110406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2" name="Table 21">
            <a:extLst>
              <a:ext uri="{FF2B5EF4-FFF2-40B4-BE49-F238E27FC236}">
                <a16:creationId xmlns:a16="http://schemas.microsoft.com/office/drawing/2014/main" id="{491F7739-E7C1-2549-B058-43D1775B095C}"/>
              </a:ext>
            </a:extLst>
          </p:cNvPr>
          <p:cNvGraphicFramePr>
            <a:graphicFrameLocks noGrp="1"/>
          </p:cNvGraphicFramePr>
          <p:nvPr>
            <p:extLst>
              <p:ext uri="{D42A27DB-BD31-4B8C-83A1-F6EECF244321}">
                <p14:modId xmlns:p14="http://schemas.microsoft.com/office/powerpoint/2010/main" val="3033774776"/>
              </p:ext>
            </p:extLst>
          </p:nvPr>
        </p:nvGraphicFramePr>
        <p:xfrm>
          <a:off x="2764065" y="5421682"/>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cxnSp>
        <p:nvCxnSpPr>
          <p:cNvPr id="23" name="Straight Connector 22">
            <a:extLst>
              <a:ext uri="{FF2B5EF4-FFF2-40B4-BE49-F238E27FC236}">
                <a16:creationId xmlns:a16="http://schemas.microsoft.com/office/drawing/2014/main" id="{39CEE224-1B72-AC41-BEE4-BFC1FB4CAE4C}"/>
              </a:ext>
            </a:extLst>
          </p:cNvPr>
          <p:cNvCxnSpPr>
            <a:cxnSpLocks/>
          </p:cNvCxnSpPr>
          <p:nvPr/>
        </p:nvCxnSpPr>
        <p:spPr>
          <a:xfrm flipV="1">
            <a:off x="2933035" y="5421682"/>
            <a:ext cx="0" cy="1054053"/>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4" name="Table 23">
            <a:extLst>
              <a:ext uri="{FF2B5EF4-FFF2-40B4-BE49-F238E27FC236}">
                <a16:creationId xmlns:a16="http://schemas.microsoft.com/office/drawing/2014/main" id="{A62EFDFA-93FA-DD4D-BC3E-6A4E7754226E}"/>
              </a:ext>
            </a:extLst>
          </p:cNvPr>
          <p:cNvGraphicFramePr>
            <a:graphicFrameLocks noGrp="1"/>
          </p:cNvGraphicFramePr>
          <p:nvPr>
            <p:extLst>
              <p:ext uri="{D42A27DB-BD31-4B8C-83A1-F6EECF244321}">
                <p14:modId xmlns:p14="http://schemas.microsoft.com/office/powerpoint/2010/main" val="2548138843"/>
              </p:ext>
            </p:extLst>
          </p:nvPr>
        </p:nvGraphicFramePr>
        <p:xfrm>
          <a:off x="7359496" y="1849539"/>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endParaRPr lang="en-US" sz="14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4</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endParaRPr lang="en-US" sz="14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4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graphicFrame>
        <p:nvGraphicFramePr>
          <p:cNvPr id="25" name="Table 24">
            <a:extLst>
              <a:ext uri="{FF2B5EF4-FFF2-40B4-BE49-F238E27FC236}">
                <a16:creationId xmlns:a16="http://schemas.microsoft.com/office/drawing/2014/main" id="{1ACD77D8-FCB7-0D49-A510-1BA39493375C}"/>
              </a:ext>
            </a:extLst>
          </p:cNvPr>
          <p:cNvGraphicFramePr>
            <a:graphicFrameLocks noGrp="1"/>
          </p:cNvGraphicFramePr>
          <p:nvPr>
            <p:extLst>
              <p:ext uri="{D42A27DB-BD31-4B8C-83A1-F6EECF244321}">
                <p14:modId xmlns:p14="http://schemas.microsoft.com/office/powerpoint/2010/main" val="3028599454"/>
              </p:ext>
            </p:extLst>
          </p:nvPr>
        </p:nvGraphicFramePr>
        <p:xfrm>
          <a:off x="7359496" y="3573070"/>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r>
                        <a:rPr lang="en-US" sz="1400" dirty="0"/>
                        <a:t>3</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3</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4</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r>
                        <a:rPr lang="en-US" sz="1400" dirty="0"/>
                        <a:t>3</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dirty="0"/>
                        <a:t>3</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graphicFrame>
        <p:nvGraphicFramePr>
          <p:cNvPr id="26" name="Table 25">
            <a:extLst>
              <a:ext uri="{FF2B5EF4-FFF2-40B4-BE49-F238E27FC236}">
                <a16:creationId xmlns:a16="http://schemas.microsoft.com/office/drawing/2014/main" id="{80E48E69-8EF2-2F4E-A97E-D93CFD48D4FA}"/>
              </a:ext>
            </a:extLst>
          </p:cNvPr>
          <p:cNvGraphicFramePr>
            <a:graphicFrameLocks noGrp="1"/>
          </p:cNvGraphicFramePr>
          <p:nvPr>
            <p:extLst>
              <p:ext uri="{D42A27DB-BD31-4B8C-83A1-F6EECF244321}">
                <p14:modId xmlns:p14="http://schemas.microsoft.com/office/powerpoint/2010/main" val="2596128515"/>
              </p:ext>
            </p:extLst>
          </p:nvPr>
        </p:nvGraphicFramePr>
        <p:xfrm>
          <a:off x="7359496" y="5384318"/>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r>
                        <a:rPr lang="en-US" sz="1400" dirty="0"/>
                        <a:t>3</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2</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3</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2</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4</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r>
                        <a:rPr lang="en-US" sz="1400" dirty="0"/>
                        <a:t>3</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2</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dirty="0"/>
                        <a:t>3</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sp>
        <p:nvSpPr>
          <p:cNvPr id="27" name="Right Arrow 26">
            <a:extLst>
              <a:ext uri="{FF2B5EF4-FFF2-40B4-BE49-F238E27FC236}">
                <a16:creationId xmlns:a16="http://schemas.microsoft.com/office/drawing/2014/main" id="{D6E764FC-7567-014C-BD95-098AE99D27CF}"/>
              </a:ext>
            </a:extLst>
          </p:cNvPr>
          <p:cNvSpPr/>
          <p:nvPr/>
        </p:nvSpPr>
        <p:spPr>
          <a:xfrm>
            <a:off x="6857056" y="2154389"/>
            <a:ext cx="419670" cy="444352"/>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ight Arrow 27">
            <a:extLst>
              <a:ext uri="{FF2B5EF4-FFF2-40B4-BE49-F238E27FC236}">
                <a16:creationId xmlns:a16="http://schemas.microsoft.com/office/drawing/2014/main" id="{FDBE8945-DBBD-4847-A543-FAE93A8DD723}"/>
              </a:ext>
            </a:extLst>
          </p:cNvPr>
          <p:cNvSpPr/>
          <p:nvPr/>
        </p:nvSpPr>
        <p:spPr>
          <a:xfrm>
            <a:off x="6857056" y="3907600"/>
            <a:ext cx="419670" cy="444352"/>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ight Arrow 28">
            <a:extLst>
              <a:ext uri="{FF2B5EF4-FFF2-40B4-BE49-F238E27FC236}">
                <a16:creationId xmlns:a16="http://schemas.microsoft.com/office/drawing/2014/main" id="{2D17D87B-41C0-6647-BAD9-81D60BBCBBD1}"/>
              </a:ext>
            </a:extLst>
          </p:cNvPr>
          <p:cNvSpPr/>
          <p:nvPr/>
        </p:nvSpPr>
        <p:spPr>
          <a:xfrm>
            <a:off x="6857056" y="5576669"/>
            <a:ext cx="419670" cy="444352"/>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ight Arrow 29">
            <a:extLst>
              <a:ext uri="{FF2B5EF4-FFF2-40B4-BE49-F238E27FC236}">
                <a16:creationId xmlns:a16="http://schemas.microsoft.com/office/drawing/2014/main" id="{DE46C449-718D-2E42-B308-D1BB78801316}"/>
              </a:ext>
            </a:extLst>
          </p:cNvPr>
          <p:cNvSpPr/>
          <p:nvPr/>
        </p:nvSpPr>
        <p:spPr>
          <a:xfrm rot="5400000">
            <a:off x="7701691" y="3016155"/>
            <a:ext cx="419670" cy="444352"/>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ight Arrow 30">
            <a:extLst>
              <a:ext uri="{FF2B5EF4-FFF2-40B4-BE49-F238E27FC236}">
                <a16:creationId xmlns:a16="http://schemas.microsoft.com/office/drawing/2014/main" id="{006E2EEC-0A41-124A-9FC1-9AA67C073EBE}"/>
              </a:ext>
            </a:extLst>
          </p:cNvPr>
          <p:cNvSpPr/>
          <p:nvPr/>
        </p:nvSpPr>
        <p:spPr>
          <a:xfrm rot="5400000">
            <a:off x="7701691" y="4768253"/>
            <a:ext cx="419670" cy="444352"/>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558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500"/>
                                        <p:tgtEl>
                                          <p:spTgt spid="3">
                                            <p:txEl>
                                              <p:pRg st="12" end="12"/>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par>
                                <p:cTn id="75" presetID="10" presetClass="entr" presetSubtype="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par>
                                <p:cTn id="84" presetID="10" presetClass="entr" presetSubtype="0" fill="hold"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2B15F04-6797-5D49-B359-BD4D981F6169}"/>
              </a:ext>
            </a:extLst>
          </p:cNvPr>
          <p:cNvSpPr/>
          <p:nvPr/>
        </p:nvSpPr>
        <p:spPr>
          <a:xfrm>
            <a:off x="0" y="2306566"/>
            <a:ext cx="9143999" cy="574972"/>
          </a:xfrm>
          <a:prstGeom prst="rect">
            <a:avLst/>
          </a:prstGeom>
          <a:solidFill>
            <a:schemeClr val="accent6">
              <a:lumMod val="20000"/>
              <a:lumOff val="8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min</a:t>
            </a:r>
          </a:p>
        </p:txBody>
      </p:sp>
      <p:sp>
        <p:nvSpPr>
          <p:cNvPr id="60" name="Rectangle 59">
            <a:extLst>
              <a:ext uri="{FF2B5EF4-FFF2-40B4-BE49-F238E27FC236}">
                <a16:creationId xmlns:a16="http://schemas.microsoft.com/office/drawing/2014/main" id="{C51C1DF0-DA71-A847-A4FD-02C3005C8B5A}"/>
              </a:ext>
            </a:extLst>
          </p:cNvPr>
          <p:cNvSpPr/>
          <p:nvPr/>
        </p:nvSpPr>
        <p:spPr>
          <a:xfrm>
            <a:off x="0" y="1066499"/>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61" name="Rectangle 60">
            <a:extLst>
              <a:ext uri="{FF2B5EF4-FFF2-40B4-BE49-F238E27FC236}">
                <a16:creationId xmlns:a16="http://schemas.microsoft.com/office/drawing/2014/main" id="{8E3E6358-1EB7-2F42-951A-06F8EF9B7ACD}"/>
              </a:ext>
            </a:extLst>
          </p:cNvPr>
          <p:cNvSpPr/>
          <p:nvPr/>
        </p:nvSpPr>
        <p:spPr>
          <a:xfrm>
            <a:off x="535" y="3580238"/>
            <a:ext cx="9143999" cy="574972"/>
          </a:xfrm>
          <a:prstGeom prst="rect">
            <a:avLst/>
          </a:prstGeom>
          <a:solidFill>
            <a:schemeClr val="accent3">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solidFill>
              </a:rPr>
              <a:t>max</a:t>
            </a:r>
          </a:p>
        </p:txBody>
      </p:sp>
      <p:sp>
        <p:nvSpPr>
          <p:cNvPr id="4" name="Triangle 3">
            <a:extLst>
              <a:ext uri="{FF2B5EF4-FFF2-40B4-BE49-F238E27FC236}">
                <a16:creationId xmlns:a16="http://schemas.microsoft.com/office/drawing/2014/main" id="{8C0F084A-E45A-5E43-95BE-BCB122C4C1FF}"/>
              </a:ext>
            </a:extLst>
          </p:cNvPr>
          <p:cNvSpPr/>
          <p:nvPr/>
        </p:nvSpPr>
        <p:spPr>
          <a:xfrm>
            <a:off x="4259645" y="110992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F5CFC243-5D5B-E746-AD77-B6AFBB49A561}"/>
              </a:ext>
            </a:extLst>
          </p:cNvPr>
          <p:cNvCxnSpPr>
            <a:cxnSpLocks/>
            <a:stCxn id="4" idx="3"/>
          </p:cNvCxnSpPr>
          <p:nvPr/>
        </p:nvCxnSpPr>
        <p:spPr>
          <a:xfrm flipH="1">
            <a:off x="1566699" y="1551359"/>
            <a:ext cx="2925488" cy="830197"/>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267FB7-5414-BC46-BB9B-953862977DCF}"/>
              </a:ext>
            </a:extLst>
          </p:cNvPr>
          <p:cNvCxnSpPr>
            <a:cxnSpLocks/>
            <a:stCxn id="4" idx="3"/>
          </p:cNvCxnSpPr>
          <p:nvPr/>
        </p:nvCxnSpPr>
        <p:spPr>
          <a:xfrm>
            <a:off x="4492186" y="1551359"/>
            <a:ext cx="2834837" cy="843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7651E-C4AA-B241-829E-5CF6DB978383}"/>
              </a:ext>
            </a:extLst>
          </p:cNvPr>
          <p:cNvCxnSpPr>
            <a:cxnSpLocks/>
            <a:stCxn id="4"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7" name="Triangle 6">
            <a:extLst>
              <a:ext uri="{FF2B5EF4-FFF2-40B4-BE49-F238E27FC236}">
                <a16:creationId xmlns:a16="http://schemas.microsoft.com/office/drawing/2014/main" id="{BAD798B9-EB1B-DB4A-95DD-68FE48469A25}"/>
              </a:ext>
            </a:extLst>
          </p:cNvPr>
          <p:cNvSpPr/>
          <p:nvPr/>
        </p:nvSpPr>
        <p:spPr>
          <a:xfrm rot="10800000">
            <a:off x="1334158"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iangle 8">
            <a:extLst>
              <a:ext uri="{FF2B5EF4-FFF2-40B4-BE49-F238E27FC236}">
                <a16:creationId xmlns:a16="http://schemas.microsoft.com/office/drawing/2014/main" id="{3E0ED645-660A-234A-AF01-95EF719477F1}"/>
              </a:ext>
            </a:extLst>
          </p:cNvPr>
          <p:cNvSpPr/>
          <p:nvPr/>
        </p:nvSpPr>
        <p:spPr>
          <a:xfrm>
            <a:off x="690731"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671D56A-99ED-3846-96D2-4C2ED98A8E4F}"/>
              </a:ext>
            </a:extLst>
          </p:cNvPr>
          <p:cNvCxnSpPr>
            <a:endCxn id="9" idx="0"/>
          </p:cNvCxnSpPr>
          <p:nvPr/>
        </p:nvCxnSpPr>
        <p:spPr>
          <a:xfrm flipH="1">
            <a:off x="923272" y="2822990"/>
            <a:ext cx="643427" cy="830195"/>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CBD9F06-D302-5341-BB16-19AEC880BA5D}"/>
              </a:ext>
            </a:extLst>
          </p:cNvPr>
          <p:cNvCxnSpPr/>
          <p:nvPr/>
        </p:nvCxnSpPr>
        <p:spPr>
          <a:xfrm flipH="1">
            <a:off x="585293" y="4094619"/>
            <a:ext cx="337980" cy="1137592"/>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E54B7EE-632B-8E49-9A0F-3D87784D3D47}"/>
              </a:ext>
            </a:extLst>
          </p:cNvPr>
          <p:cNvSpPr txBox="1"/>
          <p:nvPr/>
        </p:nvSpPr>
        <p:spPr>
          <a:xfrm>
            <a:off x="456980" y="5232803"/>
            <a:ext cx="270422" cy="369332"/>
          </a:xfrm>
          <a:prstGeom prst="rect">
            <a:avLst/>
          </a:prstGeom>
          <a:noFill/>
        </p:spPr>
        <p:txBody>
          <a:bodyPr wrap="square" rtlCol="0">
            <a:spAutoFit/>
          </a:bodyPr>
          <a:lstStyle/>
          <a:p>
            <a:r>
              <a:rPr lang="en-US"/>
              <a:t>5</a:t>
            </a:r>
          </a:p>
        </p:txBody>
      </p:sp>
      <p:sp>
        <p:nvSpPr>
          <p:cNvPr id="14" name="Oval 13">
            <a:extLst>
              <a:ext uri="{FF2B5EF4-FFF2-40B4-BE49-F238E27FC236}">
                <a16:creationId xmlns:a16="http://schemas.microsoft.com/office/drawing/2014/main" id="{330A3743-86F7-5B4B-AF0C-A61AFD7F7CCD}"/>
              </a:ext>
            </a:extLst>
          </p:cNvPr>
          <p:cNvSpPr/>
          <p:nvPr/>
        </p:nvSpPr>
        <p:spPr>
          <a:xfrm>
            <a:off x="419755"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F094CDA-3C5A-AF43-97DA-7E3B4C496C75}"/>
              </a:ext>
            </a:extLst>
          </p:cNvPr>
          <p:cNvSpPr/>
          <p:nvPr/>
        </p:nvSpPr>
        <p:spPr>
          <a:xfrm>
            <a:off x="104446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FDA7E56B-8D37-EC40-A50C-309D70ABF7C0}"/>
              </a:ext>
            </a:extLst>
          </p:cNvPr>
          <p:cNvCxnSpPr>
            <a:endCxn id="15" idx="0"/>
          </p:cNvCxnSpPr>
          <p:nvPr/>
        </p:nvCxnSpPr>
        <p:spPr>
          <a:xfrm>
            <a:off x="923272" y="4094619"/>
            <a:ext cx="286730" cy="1137592"/>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1208984-0FCB-044E-9562-63D83F98DC20}"/>
              </a:ext>
            </a:extLst>
          </p:cNvPr>
          <p:cNvSpPr txBox="1"/>
          <p:nvPr/>
        </p:nvSpPr>
        <p:spPr>
          <a:xfrm>
            <a:off x="1067485" y="5232803"/>
            <a:ext cx="270422" cy="369332"/>
          </a:xfrm>
          <a:prstGeom prst="rect">
            <a:avLst/>
          </a:prstGeom>
          <a:noFill/>
        </p:spPr>
        <p:txBody>
          <a:bodyPr wrap="square" rtlCol="0">
            <a:spAutoFit/>
          </a:bodyPr>
          <a:lstStyle/>
          <a:p>
            <a:r>
              <a:rPr lang="en-US"/>
              <a:t>2</a:t>
            </a:r>
          </a:p>
        </p:txBody>
      </p:sp>
      <p:sp>
        <p:nvSpPr>
          <p:cNvPr id="18" name="Triangle 17">
            <a:extLst>
              <a:ext uri="{FF2B5EF4-FFF2-40B4-BE49-F238E27FC236}">
                <a16:creationId xmlns:a16="http://schemas.microsoft.com/office/drawing/2014/main" id="{82904D65-BD64-6746-990C-7CB6F85DC4B6}"/>
              </a:ext>
            </a:extLst>
          </p:cNvPr>
          <p:cNvSpPr/>
          <p:nvPr/>
        </p:nvSpPr>
        <p:spPr>
          <a:xfrm>
            <a:off x="190565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FF36D267-51AB-6543-AAAD-94378B8B0C14}"/>
              </a:ext>
            </a:extLst>
          </p:cNvPr>
          <p:cNvCxnSpPr>
            <a:cxnSpLocks/>
            <a:endCxn id="18" idx="0"/>
          </p:cNvCxnSpPr>
          <p:nvPr/>
        </p:nvCxnSpPr>
        <p:spPr>
          <a:xfrm>
            <a:off x="1566699" y="2822990"/>
            <a:ext cx="571501" cy="830195"/>
          </a:xfrm>
          <a:prstGeom prst="line">
            <a:avLst/>
          </a:prstGeom>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77C7E63-2D50-A442-9EE4-0A381E92274C}"/>
              </a:ext>
            </a:extLst>
          </p:cNvPr>
          <p:cNvSpPr/>
          <p:nvPr/>
        </p:nvSpPr>
        <p:spPr>
          <a:xfrm>
            <a:off x="1669174"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208526E1-7C1E-BF42-873E-33EA6D09AB94}"/>
              </a:ext>
            </a:extLst>
          </p:cNvPr>
          <p:cNvCxnSpPr>
            <a:endCxn id="21" idx="0"/>
          </p:cNvCxnSpPr>
          <p:nvPr/>
        </p:nvCxnSpPr>
        <p:spPr>
          <a:xfrm flipH="1">
            <a:off x="1834712" y="4094619"/>
            <a:ext cx="303488" cy="1137592"/>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9D62EDA-8D73-4A4D-9407-449D76B10AE4}"/>
              </a:ext>
            </a:extLst>
          </p:cNvPr>
          <p:cNvSpPr txBox="1"/>
          <p:nvPr/>
        </p:nvSpPr>
        <p:spPr>
          <a:xfrm>
            <a:off x="1709712" y="5232211"/>
            <a:ext cx="270422" cy="369332"/>
          </a:xfrm>
          <a:prstGeom prst="rect">
            <a:avLst/>
          </a:prstGeom>
          <a:noFill/>
        </p:spPr>
        <p:txBody>
          <a:bodyPr wrap="square" rtlCol="0">
            <a:spAutoFit/>
          </a:bodyPr>
          <a:lstStyle/>
          <a:p>
            <a:r>
              <a:rPr lang="en-US"/>
              <a:t>7</a:t>
            </a:r>
          </a:p>
        </p:txBody>
      </p:sp>
      <p:sp>
        <p:nvSpPr>
          <p:cNvPr id="25" name="Triangle 24">
            <a:extLst>
              <a:ext uri="{FF2B5EF4-FFF2-40B4-BE49-F238E27FC236}">
                <a16:creationId xmlns:a16="http://schemas.microsoft.com/office/drawing/2014/main" id="{309FB4F0-8B89-0744-AD69-069ED16F7D2E}"/>
              </a:ext>
            </a:extLst>
          </p:cNvPr>
          <p:cNvSpPr/>
          <p:nvPr/>
        </p:nvSpPr>
        <p:spPr>
          <a:xfrm rot="10800000">
            <a:off x="4259645" y="238155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a:extLst>
              <a:ext uri="{FF2B5EF4-FFF2-40B4-BE49-F238E27FC236}">
                <a16:creationId xmlns:a16="http://schemas.microsoft.com/office/drawing/2014/main" id="{EFB8E147-F997-5246-83E8-F50D956155AB}"/>
              </a:ext>
            </a:extLst>
          </p:cNvPr>
          <p:cNvSpPr/>
          <p:nvPr/>
        </p:nvSpPr>
        <p:spPr>
          <a:xfrm>
            <a:off x="3251637" y="3653186"/>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69F6A1F4-0258-C140-ABCE-5FB5415541E2}"/>
              </a:ext>
            </a:extLst>
          </p:cNvPr>
          <p:cNvCxnSpPr>
            <a:stCxn id="26" idx="3"/>
          </p:cNvCxnSpPr>
          <p:nvPr/>
        </p:nvCxnSpPr>
        <p:spPr>
          <a:xfrm flipH="1">
            <a:off x="3084130" y="4094620"/>
            <a:ext cx="400049" cy="113759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DF16F7-5520-DF46-8A67-3ED47D49F9E6}"/>
              </a:ext>
            </a:extLst>
          </p:cNvPr>
          <p:cNvCxnSpPr>
            <a:endCxn id="25" idx="3"/>
          </p:cNvCxnSpPr>
          <p:nvPr/>
        </p:nvCxnSpPr>
        <p:spPr>
          <a:xfrm>
            <a:off x="4492187" y="1551359"/>
            <a:ext cx="0" cy="830197"/>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2438856-1860-CB40-AD99-F014E440FDAD}"/>
              </a:ext>
            </a:extLst>
          </p:cNvPr>
          <p:cNvSpPr txBox="1"/>
          <p:nvPr/>
        </p:nvSpPr>
        <p:spPr>
          <a:xfrm>
            <a:off x="2948917" y="5232211"/>
            <a:ext cx="270422" cy="369332"/>
          </a:xfrm>
          <a:prstGeom prst="rect">
            <a:avLst/>
          </a:prstGeom>
          <a:noFill/>
        </p:spPr>
        <p:txBody>
          <a:bodyPr wrap="square" rtlCol="0">
            <a:spAutoFit/>
          </a:bodyPr>
          <a:lstStyle/>
          <a:p>
            <a:r>
              <a:rPr lang="en-US"/>
              <a:t>1</a:t>
            </a:r>
          </a:p>
        </p:txBody>
      </p:sp>
      <p:sp>
        <p:nvSpPr>
          <p:cNvPr id="32" name="Oval 31">
            <a:extLst>
              <a:ext uri="{FF2B5EF4-FFF2-40B4-BE49-F238E27FC236}">
                <a16:creationId xmlns:a16="http://schemas.microsoft.com/office/drawing/2014/main" id="{55A52010-4920-634A-BB51-67DA65113863}"/>
              </a:ext>
            </a:extLst>
          </p:cNvPr>
          <p:cNvSpPr/>
          <p:nvPr/>
        </p:nvSpPr>
        <p:spPr>
          <a:xfrm>
            <a:off x="2918591"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Connector 34">
            <a:extLst>
              <a:ext uri="{FF2B5EF4-FFF2-40B4-BE49-F238E27FC236}">
                <a16:creationId xmlns:a16="http://schemas.microsoft.com/office/drawing/2014/main" id="{7D25D0B6-7599-B549-8AEA-01A0794BEB87}"/>
              </a:ext>
            </a:extLst>
          </p:cNvPr>
          <p:cNvCxnSpPr/>
          <p:nvPr/>
        </p:nvCxnSpPr>
        <p:spPr>
          <a:xfrm flipH="1">
            <a:off x="3484179"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E674DF-48F6-6B4D-91B1-E704DE98AD1D}"/>
              </a:ext>
            </a:extLst>
          </p:cNvPr>
          <p:cNvCxnSpPr/>
          <p:nvPr/>
        </p:nvCxnSpPr>
        <p:spPr>
          <a:xfrm>
            <a:off x="4492187" y="2822990"/>
            <a:ext cx="0" cy="83019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4350789-2E46-594E-AC06-60F2C27C967E}"/>
              </a:ext>
            </a:extLst>
          </p:cNvPr>
          <p:cNvCxnSpPr/>
          <p:nvPr/>
        </p:nvCxnSpPr>
        <p:spPr>
          <a:xfrm>
            <a:off x="4492187" y="2822990"/>
            <a:ext cx="1008008" cy="83019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26344-657C-A242-9A9C-3BC9FE13F3E7}"/>
              </a:ext>
            </a:extLst>
          </p:cNvPr>
          <p:cNvCxnSpPr/>
          <p:nvPr/>
        </p:nvCxnSpPr>
        <p:spPr>
          <a:xfrm>
            <a:off x="2138200" y="4094619"/>
            <a:ext cx="321221" cy="11375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8544B1-987D-994F-87F8-780759AB6378}"/>
              </a:ext>
            </a:extLst>
          </p:cNvPr>
          <p:cNvCxnSpPr/>
          <p:nvPr/>
        </p:nvCxnSpPr>
        <p:spPr>
          <a:xfrm>
            <a:off x="3484178" y="4094620"/>
            <a:ext cx="160613" cy="113759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212E841-2938-C943-B383-71C495661EA1}"/>
              </a:ext>
            </a:extLst>
          </p:cNvPr>
          <p:cNvSpPr/>
          <p:nvPr/>
        </p:nvSpPr>
        <p:spPr>
          <a:xfrm>
            <a:off x="1478217" y="2428835"/>
            <a:ext cx="272832" cy="300082"/>
          </a:xfrm>
          <a:prstGeom prst="rect">
            <a:avLst/>
          </a:prstGeom>
        </p:spPr>
        <p:txBody>
          <a:bodyPr wrap="none">
            <a:spAutoFit/>
          </a:bodyPr>
          <a:lstStyle/>
          <a:p>
            <a:r>
              <a:rPr lang="en-US" sz="1350"/>
              <a:t>5</a:t>
            </a:r>
          </a:p>
        </p:txBody>
      </p:sp>
      <p:sp>
        <p:nvSpPr>
          <p:cNvPr id="44" name="Rectangle 43">
            <a:extLst>
              <a:ext uri="{FF2B5EF4-FFF2-40B4-BE49-F238E27FC236}">
                <a16:creationId xmlns:a16="http://schemas.microsoft.com/office/drawing/2014/main" id="{7067AD18-3AE9-DD47-9FC3-ED1CFE291A3B}"/>
              </a:ext>
            </a:extLst>
          </p:cNvPr>
          <p:cNvSpPr/>
          <p:nvPr/>
        </p:nvSpPr>
        <p:spPr>
          <a:xfrm>
            <a:off x="789318" y="3806482"/>
            <a:ext cx="272832" cy="300082"/>
          </a:xfrm>
          <a:prstGeom prst="rect">
            <a:avLst/>
          </a:prstGeom>
        </p:spPr>
        <p:txBody>
          <a:bodyPr wrap="none">
            <a:spAutoFit/>
          </a:bodyPr>
          <a:lstStyle/>
          <a:p>
            <a:r>
              <a:rPr lang="en-US" sz="1350"/>
              <a:t>5</a:t>
            </a:r>
          </a:p>
        </p:txBody>
      </p:sp>
      <p:sp>
        <p:nvSpPr>
          <p:cNvPr id="45" name="TextBox 44">
            <a:extLst>
              <a:ext uri="{FF2B5EF4-FFF2-40B4-BE49-F238E27FC236}">
                <a16:creationId xmlns:a16="http://schemas.microsoft.com/office/drawing/2014/main" id="{DA260E94-1DDB-8D44-BAEE-6168A030B930}"/>
              </a:ext>
            </a:extLst>
          </p:cNvPr>
          <p:cNvSpPr txBox="1"/>
          <p:nvPr/>
        </p:nvSpPr>
        <p:spPr>
          <a:xfrm>
            <a:off x="3523923" y="5232211"/>
            <a:ext cx="270422" cy="369332"/>
          </a:xfrm>
          <a:prstGeom prst="rect">
            <a:avLst/>
          </a:prstGeom>
          <a:noFill/>
        </p:spPr>
        <p:txBody>
          <a:bodyPr wrap="square" rtlCol="0">
            <a:spAutoFit/>
          </a:bodyPr>
          <a:lstStyle/>
          <a:p>
            <a:r>
              <a:rPr lang="en-US"/>
              <a:t>3</a:t>
            </a:r>
          </a:p>
        </p:txBody>
      </p:sp>
      <p:sp>
        <p:nvSpPr>
          <p:cNvPr id="46" name="Oval 45">
            <a:extLst>
              <a:ext uri="{FF2B5EF4-FFF2-40B4-BE49-F238E27FC236}">
                <a16:creationId xmlns:a16="http://schemas.microsoft.com/office/drawing/2014/main" id="{A187CD53-4663-6D4F-8623-B31516C63F8F}"/>
              </a:ext>
            </a:extLst>
          </p:cNvPr>
          <p:cNvSpPr/>
          <p:nvPr/>
        </p:nvSpPr>
        <p:spPr>
          <a:xfrm>
            <a:off x="34792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A5ED9577-E534-8840-BF98-99F65A941AA6}"/>
              </a:ext>
            </a:extLst>
          </p:cNvPr>
          <p:cNvSpPr/>
          <p:nvPr/>
        </p:nvSpPr>
        <p:spPr>
          <a:xfrm>
            <a:off x="3383231" y="3834719"/>
            <a:ext cx="272832" cy="300082"/>
          </a:xfrm>
          <a:prstGeom prst="rect">
            <a:avLst/>
          </a:prstGeom>
        </p:spPr>
        <p:txBody>
          <a:bodyPr wrap="none">
            <a:spAutoFit/>
          </a:bodyPr>
          <a:lstStyle/>
          <a:p>
            <a:r>
              <a:rPr lang="en-US" sz="1350"/>
              <a:t>3</a:t>
            </a:r>
          </a:p>
        </p:txBody>
      </p:sp>
      <p:sp>
        <p:nvSpPr>
          <p:cNvPr id="50" name="Triangle 49">
            <a:extLst>
              <a:ext uri="{FF2B5EF4-FFF2-40B4-BE49-F238E27FC236}">
                <a16:creationId xmlns:a16="http://schemas.microsoft.com/office/drawing/2014/main" id="{42C2C1D2-38AE-4E42-B7DB-9B2A93ECCCF5}"/>
              </a:ext>
            </a:extLst>
          </p:cNvPr>
          <p:cNvSpPr/>
          <p:nvPr/>
        </p:nvSpPr>
        <p:spPr>
          <a:xfrm rot="10800000">
            <a:off x="7327023" y="2395062"/>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1" name="Straight Connector 50">
            <a:extLst>
              <a:ext uri="{FF2B5EF4-FFF2-40B4-BE49-F238E27FC236}">
                <a16:creationId xmlns:a16="http://schemas.microsoft.com/office/drawing/2014/main" id="{6FAD6EC1-ED9D-2D49-B8B1-3D19546A6E26}"/>
              </a:ext>
            </a:extLst>
          </p:cNvPr>
          <p:cNvCxnSpPr>
            <a:cxnSpLocks/>
            <a:stCxn id="50"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5E221C-5CBD-0D4E-8CE5-8103A44E9FF3}"/>
              </a:ext>
            </a:extLst>
          </p:cNvPr>
          <p:cNvCxnSpPr>
            <a:cxnSpLocks/>
            <a:stCxn id="50" idx="0"/>
          </p:cNvCxnSpPr>
          <p:nvPr/>
        </p:nvCxnSpPr>
        <p:spPr>
          <a:xfrm>
            <a:off x="7559564" y="2836496"/>
            <a:ext cx="699596" cy="816689"/>
          </a:xfrm>
          <a:prstGeom prst="line">
            <a:avLst/>
          </a:prstGeom>
        </p:spPr>
        <p:style>
          <a:lnRef idx="1">
            <a:schemeClr val="dk1"/>
          </a:lnRef>
          <a:fillRef idx="0">
            <a:schemeClr val="dk1"/>
          </a:fillRef>
          <a:effectRef idx="0">
            <a:schemeClr val="dk1"/>
          </a:effectRef>
          <a:fontRef idx="minor">
            <a:schemeClr val="tx1"/>
          </a:fontRef>
        </p:style>
      </p:cxnSp>
      <p:sp>
        <p:nvSpPr>
          <p:cNvPr id="54" name="Triangle 53">
            <a:extLst>
              <a:ext uri="{FF2B5EF4-FFF2-40B4-BE49-F238E27FC236}">
                <a16:creationId xmlns:a16="http://schemas.microsoft.com/office/drawing/2014/main" id="{2FF32FCC-FCF2-EF43-B708-ABE73906F544}"/>
              </a:ext>
            </a:extLst>
          </p:cNvPr>
          <p:cNvSpPr/>
          <p:nvPr/>
        </p:nvSpPr>
        <p:spPr>
          <a:xfrm>
            <a:off x="6684082"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Connector 54">
            <a:extLst>
              <a:ext uri="{FF2B5EF4-FFF2-40B4-BE49-F238E27FC236}">
                <a16:creationId xmlns:a16="http://schemas.microsoft.com/office/drawing/2014/main" id="{016AE8FB-BE31-0648-A773-AFAC0A66DDB0}"/>
              </a:ext>
            </a:extLst>
          </p:cNvPr>
          <p:cNvCxnSpPr>
            <a:cxnSpLocks/>
            <a:endCxn id="54" idx="0"/>
          </p:cNvCxnSpPr>
          <p:nvPr/>
        </p:nvCxnSpPr>
        <p:spPr>
          <a:xfrm flipH="1">
            <a:off x="6916624" y="2836496"/>
            <a:ext cx="642941" cy="816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062047-47E0-E64F-B51C-98823EC9F5C2}"/>
              </a:ext>
            </a:extLst>
          </p:cNvPr>
          <p:cNvCxnSpPr>
            <a:stCxn id="54" idx="3"/>
          </p:cNvCxnSpPr>
          <p:nvPr/>
        </p:nvCxnSpPr>
        <p:spPr>
          <a:xfrm flipH="1">
            <a:off x="6637281" y="4094619"/>
            <a:ext cx="279343" cy="113759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700BE52-AE74-ED49-BF72-9A97777FCB33}"/>
              </a:ext>
            </a:extLst>
          </p:cNvPr>
          <p:cNvCxnSpPr>
            <a:stCxn id="54" idx="3"/>
          </p:cNvCxnSpPr>
          <p:nvPr/>
        </p:nvCxnSpPr>
        <p:spPr>
          <a:xfrm>
            <a:off x="6916624" y="4094619"/>
            <a:ext cx="345367"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A70766A-6EFD-634D-BB46-1D9789A35F52}"/>
                  </a:ext>
                </a:extLst>
              </p:cNvPr>
              <p:cNvSpPr txBox="1"/>
              <p:nvPr/>
            </p:nvSpPr>
            <p:spPr>
              <a:xfrm>
                <a:off x="5752694" y="3184144"/>
                <a:ext cx="180686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58" name="TextBox 57">
                <a:extLst>
                  <a:ext uri="{FF2B5EF4-FFF2-40B4-BE49-F238E27FC236}">
                    <a16:creationId xmlns:a16="http://schemas.microsoft.com/office/drawing/2014/main" id="{FA70766A-6EFD-634D-BB46-1D9789A35F52}"/>
                  </a:ext>
                </a:extLst>
              </p:cNvPr>
              <p:cNvSpPr txBox="1">
                <a:spLocks noRot="1" noChangeAspect="1" noMove="1" noResize="1" noEditPoints="1" noAdjustHandles="1" noChangeArrowheads="1" noChangeShapeType="1" noTextEdit="1"/>
              </p:cNvSpPr>
              <p:nvPr/>
            </p:nvSpPr>
            <p:spPr>
              <a:xfrm>
                <a:off x="5752694" y="3184144"/>
                <a:ext cx="1806869" cy="415498"/>
              </a:xfrm>
              <a:prstGeom prst="rect">
                <a:avLst/>
              </a:prstGeom>
              <a:blipFill>
                <a:blip r:embed="rId3"/>
                <a:stretch>
                  <a:fillRect l="-69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087117B-7262-DB4E-A21B-20C7898141E8}"/>
                  </a:ext>
                </a:extLst>
              </p:cNvPr>
              <p:cNvSpPr txBox="1"/>
              <p:nvPr/>
            </p:nvSpPr>
            <p:spPr>
              <a:xfrm>
                <a:off x="7030589" y="1925788"/>
                <a:ext cx="175754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1" name="TextBox 70">
                <a:extLst>
                  <a:ext uri="{FF2B5EF4-FFF2-40B4-BE49-F238E27FC236}">
                    <a16:creationId xmlns:a16="http://schemas.microsoft.com/office/drawing/2014/main" id="{B087117B-7262-DB4E-A21B-20C7898141E8}"/>
                  </a:ext>
                </a:extLst>
              </p:cNvPr>
              <p:cNvSpPr txBox="1">
                <a:spLocks noRot="1" noChangeAspect="1" noMove="1" noResize="1" noEditPoints="1" noAdjustHandles="1" noChangeArrowheads="1" noChangeShapeType="1" noTextEdit="1"/>
              </p:cNvSpPr>
              <p:nvPr/>
            </p:nvSpPr>
            <p:spPr>
              <a:xfrm>
                <a:off x="7030589" y="1925788"/>
                <a:ext cx="1757546" cy="415498"/>
              </a:xfrm>
              <a:prstGeom prst="rect">
                <a:avLst/>
              </a:prstGeom>
              <a:blipFill>
                <a:blip r:embed="rId4"/>
                <a:stretch>
                  <a:fillRect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2966C968-4CA2-C143-B7ED-758115D9DA78}"/>
                  </a:ext>
                </a:extLst>
              </p:cNvPr>
              <p:cNvSpPr/>
              <p:nvPr/>
            </p:nvSpPr>
            <p:spPr>
              <a:xfrm>
                <a:off x="1969914" y="2911300"/>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a:solidFill>
                    <a:srgbClr val="FF0000"/>
                  </a:solidFill>
                </a:endParaRPr>
              </a:p>
            </p:txBody>
          </p:sp>
        </mc:Choice>
        <mc:Fallback xmlns="">
          <p:sp>
            <p:nvSpPr>
              <p:cNvPr id="72" name="Rectangle 71">
                <a:extLst>
                  <a:ext uri="{FF2B5EF4-FFF2-40B4-BE49-F238E27FC236}">
                    <a16:creationId xmlns:a16="http://schemas.microsoft.com/office/drawing/2014/main" id="{2966C968-4CA2-C143-B7ED-758115D9DA78}"/>
                  </a:ext>
                </a:extLst>
              </p:cNvPr>
              <p:cNvSpPr>
                <a:spLocks noRot="1" noChangeAspect="1" noMove="1" noResize="1" noEditPoints="1" noAdjustHandles="1" noChangeArrowheads="1" noChangeShapeType="1" noTextEdit="1"/>
              </p:cNvSpPr>
              <p:nvPr/>
            </p:nvSpPr>
            <p:spPr>
              <a:xfrm>
                <a:off x="1969914" y="2911300"/>
                <a:ext cx="922753" cy="415498"/>
              </a:xfrm>
              <a:prstGeom prst="rect">
                <a:avLst/>
              </a:prstGeom>
              <a:blipFill>
                <a:blip r:embed="rId5"/>
                <a:stretch>
                  <a:fillRect b="-117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72A2C88-B078-234D-A9F1-B02E38C65D43}"/>
                  </a:ext>
                </a:extLst>
              </p:cNvPr>
              <p:cNvSpPr txBox="1"/>
              <p:nvPr/>
            </p:nvSpPr>
            <p:spPr>
              <a:xfrm>
                <a:off x="3479557" y="3233037"/>
                <a:ext cx="179232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3" name="TextBox 72">
                <a:extLst>
                  <a:ext uri="{FF2B5EF4-FFF2-40B4-BE49-F238E27FC236}">
                    <a16:creationId xmlns:a16="http://schemas.microsoft.com/office/drawing/2014/main" id="{072A2C88-B078-234D-A9F1-B02E38C65D43}"/>
                  </a:ext>
                </a:extLst>
              </p:cNvPr>
              <p:cNvSpPr txBox="1">
                <a:spLocks noRot="1" noChangeAspect="1" noMove="1" noResize="1" noEditPoints="1" noAdjustHandles="1" noChangeArrowheads="1" noChangeShapeType="1" noTextEdit="1"/>
              </p:cNvSpPr>
              <p:nvPr/>
            </p:nvSpPr>
            <p:spPr>
              <a:xfrm>
                <a:off x="3479557" y="3233037"/>
                <a:ext cx="1792329" cy="415498"/>
              </a:xfrm>
              <a:prstGeom prst="rect">
                <a:avLst/>
              </a:prstGeom>
              <a:blipFill>
                <a:blip r:embed="rId6"/>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8CFDDB3-8F17-664C-9BDF-68450350393D}"/>
                  </a:ext>
                </a:extLst>
              </p:cNvPr>
              <p:cNvSpPr txBox="1"/>
              <p:nvPr/>
            </p:nvSpPr>
            <p:spPr>
              <a:xfrm>
                <a:off x="4397996" y="1955638"/>
                <a:ext cx="200535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3, 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4" name="TextBox 73">
                <a:extLst>
                  <a:ext uri="{FF2B5EF4-FFF2-40B4-BE49-F238E27FC236}">
                    <a16:creationId xmlns:a16="http://schemas.microsoft.com/office/drawing/2014/main" id="{78CFDDB3-8F17-664C-9BDF-68450350393D}"/>
                  </a:ext>
                </a:extLst>
              </p:cNvPr>
              <p:cNvSpPr txBox="1">
                <a:spLocks noRot="1" noChangeAspect="1" noMove="1" noResize="1" noEditPoints="1" noAdjustHandles="1" noChangeArrowheads="1" noChangeShapeType="1" noTextEdit="1"/>
              </p:cNvSpPr>
              <p:nvPr/>
            </p:nvSpPr>
            <p:spPr>
              <a:xfrm>
                <a:off x="4397996" y="1955638"/>
                <a:ext cx="2005359" cy="415498"/>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C168761-1C8B-B74C-9012-982AB2E0DC6C}"/>
                  </a:ext>
                </a:extLst>
              </p:cNvPr>
              <p:cNvSpPr txBox="1"/>
              <p:nvPr/>
            </p:nvSpPr>
            <p:spPr>
              <a:xfrm>
                <a:off x="1794619" y="3237047"/>
                <a:ext cx="16256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=5</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m:t>
                      </m:r>
                    </m:oMath>
                  </m:oMathPara>
                </a14:m>
                <a:endParaRPr lang="en-US" sz="1350" dirty="0"/>
              </a:p>
            </p:txBody>
          </p:sp>
        </mc:Choice>
        <mc:Fallback xmlns="">
          <p:sp>
            <p:nvSpPr>
              <p:cNvPr id="75" name="TextBox 74">
                <a:extLst>
                  <a:ext uri="{FF2B5EF4-FFF2-40B4-BE49-F238E27FC236}">
                    <a16:creationId xmlns:a16="http://schemas.microsoft.com/office/drawing/2014/main" id="{FC168761-1C8B-B74C-9012-982AB2E0DC6C}"/>
                  </a:ext>
                </a:extLst>
              </p:cNvPr>
              <p:cNvSpPr txBox="1">
                <a:spLocks noRot="1" noChangeAspect="1" noMove="1" noResize="1" noEditPoints="1" noAdjustHandles="1" noChangeArrowheads="1" noChangeShapeType="1" noTextEdit="1"/>
              </p:cNvSpPr>
              <p:nvPr/>
            </p:nvSpPr>
            <p:spPr>
              <a:xfrm>
                <a:off x="1794619" y="3237047"/>
                <a:ext cx="1625656" cy="415498"/>
              </a:xfrm>
              <a:prstGeom prst="rect">
                <a:avLst/>
              </a:prstGeom>
              <a:blipFill>
                <a:blip r:embed="rId8"/>
                <a:stretch>
                  <a:fillRect l="-155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EFD8D13-76D0-804E-90A3-E567924D0585}"/>
                  </a:ext>
                </a:extLst>
              </p:cNvPr>
              <p:cNvSpPr txBox="1"/>
              <p:nvPr/>
            </p:nvSpPr>
            <p:spPr>
              <a:xfrm>
                <a:off x="3567076" y="659234"/>
                <a:ext cx="1795756"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7, 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2100" dirty="0"/>
              </a:p>
            </p:txBody>
          </p:sp>
        </mc:Choice>
        <mc:Fallback xmlns="">
          <p:sp>
            <p:nvSpPr>
              <p:cNvPr id="76" name="TextBox 75">
                <a:extLst>
                  <a:ext uri="{FF2B5EF4-FFF2-40B4-BE49-F238E27FC236}">
                    <a16:creationId xmlns:a16="http://schemas.microsoft.com/office/drawing/2014/main" id="{DEFD8D13-76D0-804E-90A3-E567924D0585}"/>
                  </a:ext>
                </a:extLst>
              </p:cNvPr>
              <p:cNvSpPr txBox="1">
                <a:spLocks noRot="1" noChangeAspect="1" noMove="1" noResize="1" noEditPoints="1" noAdjustHandles="1" noChangeArrowheads="1" noChangeShapeType="1" noTextEdit="1"/>
              </p:cNvSpPr>
              <p:nvPr/>
            </p:nvSpPr>
            <p:spPr>
              <a:xfrm>
                <a:off x="3567076" y="659234"/>
                <a:ext cx="1795756" cy="415498"/>
              </a:xfrm>
              <a:prstGeom prst="rect">
                <a:avLst/>
              </a:prstGeom>
              <a:blipFill>
                <a:blip r:embed="rId9"/>
                <a:stretch>
                  <a:fillRect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C991200-A046-2B45-9508-936E2CD40C9B}"/>
                  </a:ext>
                </a:extLst>
              </p:cNvPr>
              <p:cNvSpPr txBox="1"/>
              <p:nvPr/>
            </p:nvSpPr>
            <p:spPr>
              <a:xfrm>
                <a:off x="-1" y="1965657"/>
                <a:ext cx="229242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m:t>
                      </m:r>
                      <m:r>
                        <a:rPr lang="en-AU" sz="2100" i="1">
                          <a:latin typeface="Cambria Math" panose="02040503050406030204" pitchFamily="18" charset="0"/>
                          <a:ea typeface="Cambria Math" panose="02040503050406030204" pitchFamily="18" charset="0"/>
                        </a:rPr>
                        <m:t>∞</m:t>
                      </m:r>
                    </m:oMath>
                  </m:oMathPara>
                </a14:m>
                <a:endParaRPr lang="en-US" sz="1350" dirty="0"/>
              </a:p>
            </p:txBody>
          </p:sp>
        </mc:Choice>
        <mc:Fallback xmlns="">
          <p:sp>
            <p:nvSpPr>
              <p:cNvPr id="77" name="TextBox 76">
                <a:extLst>
                  <a:ext uri="{FF2B5EF4-FFF2-40B4-BE49-F238E27FC236}">
                    <a16:creationId xmlns:a16="http://schemas.microsoft.com/office/drawing/2014/main" id="{AC991200-A046-2B45-9508-936E2CD40C9B}"/>
                  </a:ext>
                </a:extLst>
              </p:cNvPr>
              <p:cNvSpPr txBox="1">
                <a:spLocks noRot="1" noChangeAspect="1" noMove="1" noResize="1" noEditPoints="1" noAdjustHandles="1" noChangeArrowheads="1" noChangeShapeType="1" noTextEdit="1"/>
              </p:cNvSpPr>
              <p:nvPr/>
            </p:nvSpPr>
            <p:spPr>
              <a:xfrm>
                <a:off x="-1" y="1965657"/>
                <a:ext cx="2292422" cy="415498"/>
              </a:xfrm>
              <a:prstGeom prst="rect">
                <a:avLst/>
              </a:prstGeom>
              <a:blipFill>
                <a:blip r:embed="rId10"/>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7B133A8-7B5E-5940-8B5D-7A856E145CCE}"/>
                  </a:ext>
                </a:extLst>
              </p:cNvPr>
              <p:cNvSpPr txBox="1"/>
              <p:nvPr/>
            </p:nvSpPr>
            <p:spPr>
              <a:xfrm>
                <a:off x="-51131" y="3237095"/>
                <a:ext cx="1799027"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 ∞</m:t>
                      </m:r>
                      <m:r>
                        <a:rPr lang="en-US" sz="2100" b="0" i="0" smtClean="0">
                          <a:latin typeface="Cambria Math" panose="02040503050406030204" pitchFamily="18" charset="0"/>
                          <a:ea typeface="Cambria Math" panose="02040503050406030204" pitchFamily="18" charset="0"/>
                        </a:rPr>
                        <m:t>, </m:t>
                      </m:r>
                      <m:r>
                        <a:rPr lang="en-AU" sz="2100" i="1">
                          <a:latin typeface="Cambria Math" panose="02040503050406030204" pitchFamily="18" charset="0"/>
                          <a:ea typeface="Cambria Math" panose="02040503050406030204" pitchFamily="18" charset="0"/>
                        </a:rPr>
                        <m:t>𝛼</m:t>
                      </m:r>
                      <m:r>
                        <a:rPr lang="en-AU" sz="2100" i="1">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5</m:t>
                      </m:r>
                    </m:oMath>
                  </m:oMathPara>
                </a14:m>
                <a:endParaRPr lang="en-US" sz="1350" dirty="0"/>
              </a:p>
            </p:txBody>
          </p:sp>
        </mc:Choice>
        <mc:Fallback xmlns="">
          <p:sp>
            <p:nvSpPr>
              <p:cNvPr id="78" name="TextBox 77">
                <a:extLst>
                  <a:ext uri="{FF2B5EF4-FFF2-40B4-BE49-F238E27FC236}">
                    <a16:creationId xmlns:a16="http://schemas.microsoft.com/office/drawing/2014/main" id="{97B133A8-7B5E-5940-8B5D-7A856E145CCE}"/>
                  </a:ext>
                </a:extLst>
              </p:cNvPr>
              <p:cNvSpPr txBox="1">
                <a:spLocks noRot="1" noChangeAspect="1" noMove="1" noResize="1" noEditPoints="1" noAdjustHandles="1" noChangeArrowheads="1" noChangeShapeType="1" noTextEdit="1"/>
              </p:cNvSpPr>
              <p:nvPr/>
            </p:nvSpPr>
            <p:spPr>
              <a:xfrm>
                <a:off x="-51131" y="3237095"/>
                <a:ext cx="1799027" cy="415498"/>
              </a:xfrm>
              <a:prstGeom prst="rect">
                <a:avLst/>
              </a:prstGeom>
              <a:blipFill>
                <a:blip r:embed="rId11"/>
                <a:stretch>
                  <a:fillRect l="-70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5B46692-2F42-C345-892D-3D626830D4EC}"/>
                  </a:ext>
                </a:extLst>
              </p:cNvPr>
              <p:cNvSpPr/>
              <p:nvPr/>
            </p:nvSpPr>
            <p:spPr>
              <a:xfrm>
                <a:off x="4758016" y="2363063"/>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79" name="Rectangle 78">
                <a:extLst>
                  <a:ext uri="{FF2B5EF4-FFF2-40B4-BE49-F238E27FC236}">
                    <a16:creationId xmlns:a16="http://schemas.microsoft.com/office/drawing/2014/main" id="{A5B46692-2F42-C345-892D-3D626830D4EC}"/>
                  </a:ext>
                </a:extLst>
              </p:cNvPr>
              <p:cNvSpPr>
                <a:spLocks noRot="1" noChangeAspect="1" noMove="1" noResize="1" noEditPoints="1" noAdjustHandles="1" noChangeArrowheads="1" noChangeShapeType="1" noTextEdit="1"/>
              </p:cNvSpPr>
              <p:nvPr/>
            </p:nvSpPr>
            <p:spPr>
              <a:xfrm>
                <a:off x="4758016" y="2363063"/>
                <a:ext cx="922753" cy="415498"/>
              </a:xfrm>
              <a:prstGeom prst="rect">
                <a:avLst/>
              </a:prstGeom>
              <a:blipFill>
                <a:blip r:embed="rId12"/>
                <a:stretch>
                  <a:fillRect b="-15152"/>
                </a:stretch>
              </a:blipFill>
              <a:ln>
                <a:noFill/>
              </a:ln>
            </p:spPr>
            <p:txBody>
              <a:bodyPr/>
              <a:lstStyle/>
              <a:p>
                <a:r>
                  <a:rPr lang="en-US">
                    <a:noFill/>
                  </a:rPr>
                  <a:t> </a:t>
                </a:r>
              </a:p>
            </p:txBody>
          </p:sp>
        </mc:Fallback>
      </mc:AlternateContent>
      <p:sp>
        <p:nvSpPr>
          <p:cNvPr id="62" name="TextBox 61">
            <a:extLst>
              <a:ext uri="{FF2B5EF4-FFF2-40B4-BE49-F238E27FC236}">
                <a16:creationId xmlns:a16="http://schemas.microsoft.com/office/drawing/2014/main" id="{48C4EB89-9E4F-3245-8358-3CA4B5D2CDC3}"/>
              </a:ext>
            </a:extLst>
          </p:cNvPr>
          <p:cNvSpPr txBox="1"/>
          <p:nvPr/>
        </p:nvSpPr>
        <p:spPr>
          <a:xfrm>
            <a:off x="6517288" y="5232209"/>
            <a:ext cx="270422" cy="369332"/>
          </a:xfrm>
          <a:prstGeom prst="rect">
            <a:avLst/>
          </a:prstGeom>
          <a:noFill/>
        </p:spPr>
        <p:txBody>
          <a:bodyPr wrap="square" rtlCol="0">
            <a:spAutoFit/>
          </a:bodyPr>
          <a:lstStyle/>
          <a:p>
            <a:r>
              <a:rPr lang="en-US" dirty="0"/>
              <a:t>4</a:t>
            </a:r>
          </a:p>
        </p:txBody>
      </p:sp>
      <p:sp>
        <p:nvSpPr>
          <p:cNvPr id="63" name="Oval 62">
            <a:extLst>
              <a:ext uri="{FF2B5EF4-FFF2-40B4-BE49-F238E27FC236}">
                <a16:creationId xmlns:a16="http://schemas.microsoft.com/office/drawing/2014/main" id="{F61B3B17-AB54-C141-9237-C6B76F61F458}"/>
              </a:ext>
            </a:extLst>
          </p:cNvPr>
          <p:cNvSpPr/>
          <p:nvPr/>
        </p:nvSpPr>
        <p:spPr>
          <a:xfrm>
            <a:off x="647174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F936A781-A3D8-474C-A6F0-25A440E3E195}"/>
              </a:ext>
            </a:extLst>
          </p:cNvPr>
          <p:cNvSpPr/>
          <p:nvPr/>
        </p:nvSpPr>
        <p:spPr>
          <a:xfrm>
            <a:off x="7096453"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TextBox 64">
            <a:extLst>
              <a:ext uri="{FF2B5EF4-FFF2-40B4-BE49-F238E27FC236}">
                <a16:creationId xmlns:a16="http://schemas.microsoft.com/office/drawing/2014/main" id="{15CC4660-7C37-614F-A08E-86FF28F47DCE}"/>
              </a:ext>
            </a:extLst>
          </p:cNvPr>
          <p:cNvSpPr txBox="1"/>
          <p:nvPr/>
        </p:nvSpPr>
        <p:spPr>
          <a:xfrm>
            <a:off x="7149165" y="5232209"/>
            <a:ext cx="270422" cy="369332"/>
          </a:xfrm>
          <a:prstGeom prst="rect">
            <a:avLst/>
          </a:prstGeom>
          <a:noFill/>
        </p:spPr>
        <p:txBody>
          <a:bodyPr wrap="square" rtlCol="0">
            <a:spAutoFit/>
          </a:bodyPr>
          <a:lstStyle/>
          <a:p>
            <a:r>
              <a:rPr lang="en-US"/>
              <a:t>7</a:t>
            </a:r>
          </a:p>
        </p:txBody>
      </p:sp>
      <p:sp>
        <p:nvSpPr>
          <p:cNvPr id="66" name="Rectangle 65">
            <a:extLst>
              <a:ext uri="{FF2B5EF4-FFF2-40B4-BE49-F238E27FC236}">
                <a16:creationId xmlns:a16="http://schemas.microsoft.com/office/drawing/2014/main" id="{976FF323-5AB0-3644-BF13-2B28F74071A7}"/>
              </a:ext>
            </a:extLst>
          </p:cNvPr>
          <p:cNvSpPr/>
          <p:nvPr/>
        </p:nvSpPr>
        <p:spPr>
          <a:xfrm>
            <a:off x="6797995" y="3785291"/>
            <a:ext cx="272832" cy="300082"/>
          </a:xfrm>
          <a:prstGeom prst="rect">
            <a:avLst/>
          </a:prstGeom>
        </p:spPr>
        <p:txBody>
          <a:bodyPr wrap="none">
            <a:spAutoFit/>
          </a:bodyPr>
          <a:lstStyle/>
          <a:p>
            <a:r>
              <a:rPr lang="en-US" sz="1350" dirty="0"/>
              <a:t>7</a:t>
            </a:r>
          </a:p>
        </p:txBody>
      </p:sp>
      <p:sp>
        <p:nvSpPr>
          <p:cNvPr id="67" name="Triangle 66">
            <a:extLst>
              <a:ext uri="{FF2B5EF4-FFF2-40B4-BE49-F238E27FC236}">
                <a16:creationId xmlns:a16="http://schemas.microsoft.com/office/drawing/2014/main" id="{1E135C1B-7753-EF4D-88F7-CC296B69DDE3}"/>
              </a:ext>
            </a:extLst>
          </p:cNvPr>
          <p:cNvSpPr/>
          <p:nvPr/>
        </p:nvSpPr>
        <p:spPr>
          <a:xfrm>
            <a:off x="8026618" y="3653185"/>
            <a:ext cx="465083" cy="4414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8" name="Straight Connector 67">
            <a:extLst>
              <a:ext uri="{FF2B5EF4-FFF2-40B4-BE49-F238E27FC236}">
                <a16:creationId xmlns:a16="http://schemas.microsoft.com/office/drawing/2014/main" id="{D74F09C4-1657-144A-9DDD-27133B9110C3}"/>
              </a:ext>
            </a:extLst>
          </p:cNvPr>
          <p:cNvCxnSpPr>
            <a:stCxn id="67" idx="3"/>
          </p:cNvCxnSpPr>
          <p:nvPr/>
        </p:nvCxnSpPr>
        <p:spPr>
          <a:xfrm flipH="1">
            <a:off x="7886700" y="4094619"/>
            <a:ext cx="372460" cy="1137592"/>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B9C62EA9-B47C-CD44-A7C9-7776BBA8591F}"/>
              </a:ext>
            </a:extLst>
          </p:cNvPr>
          <p:cNvCxnSpPr>
            <a:stCxn id="67" idx="3"/>
          </p:cNvCxnSpPr>
          <p:nvPr/>
        </p:nvCxnSpPr>
        <p:spPr>
          <a:xfrm>
            <a:off x="8259160" y="4094619"/>
            <a:ext cx="252249" cy="113759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B1E028C-11B8-1E46-AA7F-5866DFAC0D94}"/>
                  </a:ext>
                </a:extLst>
              </p:cNvPr>
              <p:cNvSpPr txBox="1"/>
              <p:nvPr/>
            </p:nvSpPr>
            <p:spPr>
              <a:xfrm>
                <a:off x="7469053" y="3151772"/>
                <a:ext cx="1832462"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𝛽</m:t>
                      </m:r>
                      <m:r>
                        <a:rPr lang="en-AU" sz="2100" i="1">
                          <a:latin typeface="Cambria Math" panose="02040503050406030204" pitchFamily="18" charset="0"/>
                          <a:ea typeface="Cambria Math" panose="02040503050406030204" pitchFamily="18" charset="0"/>
                        </a:rPr>
                        <m:t>=7</m:t>
                      </m:r>
                      <m:r>
                        <a:rPr lang="en-US" sz="2100" b="0" i="0" smtClean="0">
                          <a:latin typeface="Cambria Math" panose="02040503050406030204" pitchFamily="18" charset="0"/>
                          <a:ea typeface="Cambria Math" panose="02040503050406030204" pitchFamily="18" charset="0"/>
                        </a:rPr>
                        <m:t>, </m:t>
                      </m:r>
                      <m:r>
                        <a:rPr lang="en-AU" sz="2100" i="1" smtClean="0">
                          <a:latin typeface="Cambria Math" panose="02040503050406030204" pitchFamily="18" charset="0"/>
                          <a:ea typeface="Cambria Math" panose="02040503050406030204" pitchFamily="18" charset="0"/>
                        </a:rPr>
                        <m:t>𝛼</m:t>
                      </m:r>
                      <m:r>
                        <a:rPr lang="en-AU" sz="2100" i="1" smtClean="0">
                          <a:latin typeface="Cambria Math" panose="02040503050406030204" pitchFamily="18" charset="0"/>
                          <a:ea typeface="Cambria Math" panose="02040503050406030204" pitchFamily="18" charset="0"/>
                        </a:rPr>
                        <m:t>=</m:t>
                      </m:r>
                      <m:r>
                        <a:rPr lang="en-US" sz="2100" b="0" i="0" smtClean="0">
                          <a:latin typeface="Cambria Math" panose="02040503050406030204" pitchFamily="18" charset="0"/>
                          <a:ea typeface="Cambria Math" panose="02040503050406030204" pitchFamily="18" charset="0"/>
                        </a:rPr>
                        <m:t>9</m:t>
                      </m:r>
                    </m:oMath>
                  </m:oMathPara>
                </a14:m>
                <a:endParaRPr lang="en-US" sz="1350" dirty="0"/>
              </a:p>
            </p:txBody>
          </p:sp>
        </mc:Choice>
        <mc:Fallback xmlns="">
          <p:sp>
            <p:nvSpPr>
              <p:cNvPr id="70" name="TextBox 69">
                <a:extLst>
                  <a:ext uri="{FF2B5EF4-FFF2-40B4-BE49-F238E27FC236}">
                    <a16:creationId xmlns:a16="http://schemas.microsoft.com/office/drawing/2014/main" id="{DB1E028C-11B8-1E46-AA7F-5866DFAC0D94}"/>
                  </a:ext>
                </a:extLst>
              </p:cNvPr>
              <p:cNvSpPr txBox="1">
                <a:spLocks noRot="1" noChangeAspect="1" noMove="1" noResize="1" noEditPoints="1" noAdjustHandles="1" noChangeArrowheads="1" noChangeShapeType="1" noTextEdit="1"/>
              </p:cNvSpPr>
              <p:nvPr/>
            </p:nvSpPr>
            <p:spPr>
              <a:xfrm>
                <a:off x="7469053" y="3151772"/>
                <a:ext cx="1832462" cy="415498"/>
              </a:xfrm>
              <a:prstGeom prst="rect">
                <a:avLst/>
              </a:prstGeom>
              <a:blipFill>
                <a:blip r:embed="rId13"/>
                <a:stretch>
                  <a:fillRect b="-15152"/>
                </a:stretch>
              </a:blipFill>
            </p:spPr>
            <p:txBody>
              <a:bodyPr/>
              <a:lstStyle/>
              <a:p>
                <a:r>
                  <a:rPr lang="en-US">
                    <a:noFill/>
                  </a:rPr>
                  <a:t> </a:t>
                </a:r>
              </a:p>
            </p:txBody>
          </p:sp>
        </mc:Fallback>
      </mc:AlternateContent>
      <p:sp>
        <p:nvSpPr>
          <p:cNvPr id="80" name="Oval 79">
            <a:extLst>
              <a:ext uri="{FF2B5EF4-FFF2-40B4-BE49-F238E27FC236}">
                <a16:creationId xmlns:a16="http://schemas.microsoft.com/office/drawing/2014/main" id="{B96EA43A-D3C0-E148-AB12-B298597DCC9B}"/>
              </a:ext>
            </a:extLst>
          </p:cNvPr>
          <p:cNvSpPr/>
          <p:nvPr/>
        </p:nvSpPr>
        <p:spPr>
          <a:xfrm>
            <a:off x="7721162" y="5232211"/>
            <a:ext cx="331076" cy="3468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0880F59C-6C9E-CF4A-96B0-491F7069B3AC}"/>
              </a:ext>
            </a:extLst>
          </p:cNvPr>
          <p:cNvSpPr txBox="1"/>
          <p:nvPr/>
        </p:nvSpPr>
        <p:spPr>
          <a:xfrm>
            <a:off x="7764077" y="5232209"/>
            <a:ext cx="270422" cy="369332"/>
          </a:xfrm>
          <a:prstGeom prst="rect">
            <a:avLst/>
          </a:prstGeom>
          <a:noFill/>
        </p:spPr>
        <p:txBody>
          <a:bodyPr wrap="square" rtlCol="0">
            <a:spAutoFit/>
          </a:bodyPr>
          <a:lstStyle/>
          <a:p>
            <a:r>
              <a:rPr lang="en-US"/>
              <a:t>9</a:t>
            </a:r>
          </a:p>
        </p:txBody>
      </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ECC367D3-0F83-D349-BF3D-B22BA5F07CF6}"/>
                  </a:ext>
                </a:extLst>
              </p:cNvPr>
              <p:cNvSpPr/>
              <p:nvPr/>
            </p:nvSpPr>
            <p:spPr>
              <a:xfrm>
                <a:off x="7874181" y="2833989"/>
                <a:ext cx="922753" cy="415498"/>
              </a:xfrm>
              <a:prstGeom prst="rect">
                <a:avLst/>
              </a:prstGeom>
              <a:noFill/>
              <a:ln>
                <a:noFill/>
              </a:ln>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l-GR" sz="2100" i="1">
                          <a:solidFill>
                            <a:srgbClr val="FF0000"/>
                          </a:solidFill>
                          <a:latin typeface="Cambria Math" panose="02040503050406030204" pitchFamily="18" charset="0"/>
                          <a:ea typeface="Cambria Math" panose="02040503050406030204" pitchFamily="18" charset="0"/>
                        </a:rPr>
                        <m:t>α</m:t>
                      </m:r>
                      <m:r>
                        <a:rPr lang="el-GR" sz="2100" i="1">
                          <a:solidFill>
                            <a:srgbClr val="FF0000"/>
                          </a:solidFill>
                          <a:latin typeface="Cambria Math" panose="02040503050406030204" pitchFamily="18" charset="0"/>
                          <a:ea typeface="Cambria Math" panose="02040503050406030204" pitchFamily="18" charset="0"/>
                        </a:rPr>
                        <m:t>≰</m:t>
                      </m:r>
                      <m:r>
                        <a:rPr lang="el-GR" sz="2100" i="1">
                          <a:solidFill>
                            <a:srgbClr val="FF0000"/>
                          </a:solidFill>
                          <a:latin typeface="Cambria Math" panose="02040503050406030204" pitchFamily="18" charset="0"/>
                          <a:ea typeface="Cambria Math" panose="02040503050406030204" pitchFamily="18" charset="0"/>
                        </a:rPr>
                        <m:t>𝛽</m:t>
                      </m:r>
                    </m:oMath>
                  </m:oMathPara>
                </a14:m>
                <a:endParaRPr lang="en-AU" sz="2100" b="1" dirty="0">
                  <a:solidFill>
                    <a:srgbClr val="FF0000"/>
                  </a:solidFill>
                </a:endParaRPr>
              </a:p>
            </p:txBody>
          </p:sp>
        </mc:Choice>
        <mc:Fallback xmlns="">
          <p:sp>
            <p:nvSpPr>
              <p:cNvPr id="82" name="Rectangle 81">
                <a:extLst>
                  <a:ext uri="{FF2B5EF4-FFF2-40B4-BE49-F238E27FC236}">
                    <a16:creationId xmlns:a16="http://schemas.microsoft.com/office/drawing/2014/main" id="{ECC367D3-0F83-D349-BF3D-B22BA5F07CF6}"/>
                  </a:ext>
                </a:extLst>
              </p:cNvPr>
              <p:cNvSpPr>
                <a:spLocks noRot="1" noChangeAspect="1" noMove="1" noResize="1" noEditPoints="1" noAdjustHandles="1" noChangeArrowheads="1" noChangeShapeType="1" noTextEdit="1"/>
              </p:cNvSpPr>
              <p:nvPr/>
            </p:nvSpPr>
            <p:spPr>
              <a:xfrm>
                <a:off x="7874181" y="2833989"/>
                <a:ext cx="922753" cy="415498"/>
              </a:xfrm>
              <a:prstGeom prst="rect">
                <a:avLst/>
              </a:prstGeom>
              <a:blipFill>
                <a:blip r:embed="rId14"/>
                <a:stretch>
                  <a:fillRect b="-15152"/>
                </a:stretch>
              </a:blipFill>
              <a:ln>
                <a:noFill/>
              </a:ln>
            </p:spPr>
            <p:txBody>
              <a:bodyPr/>
              <a:lstStyle/>
              <a:p>
                <a:r>
                  <a:rPr lang="en-US">
                    <a:noFill/>
                  </a:rPr>
                  <a:t> </a:t>
                </a:r>
              </a:p>
            </p:txBody>
          </p:sp>
        </mc:Fallback>
      </mc:AlternateContent>
      <p:sp>
        <p:nvSpPr>
          <p:cNvPr id="83" name="Rectangle 82">
            <a:extLst>
              <a:ext uri="{FF2B5EF4-FFF2-40B4-BE49-F238E27FC236}">
                <a16:creationId xmlns:a16="http://schemas.microsoft.com/office/drawing/2014/main" id="{4AF406CD-CDCC-4248-8BFB-E9CF068907D6}"/>
              </a:ext>
            </a:extLst>
          </p:cNvPr>
          <p:cNvSpPr/>
          <p:nvPr/>
        </p:nvSpPr>
        <p:spPr>
          <a:xfrm>
            <a:off x="7453359" y="2435917"/>
            <a:ext cx="272832" cy="300082"/>
          </a:xfrm>
          <a:prstGeom prst="rect">
            <a:avLst/>
          </a:prstGeom>
        </p:spPr>
        <p:txBody>
          <a:bodyPr wrap="none">
            <a:spAutoFit/>
          </a:bodyPr>
          <a:lstStyle/>
          <a:p>
            <a:r>
              <a:rPr lang="en-US" sz="1350" dirty="0"/>
              <a:t>7</a:t>
            </a:r>
          </a:p>
        </p:txBody>
      </p:sp>
      <p:sp>
        <p:nvSpPr>
          <p:cNvPr id="84" name="Rectangle 83">
            <a:extLst>
              <a:ext uri="{FF2B5EF4-FFF2-40B4-BE49-F238E27FC236}">
                <a16:creationId xmlns:a16="http://schemas.microsoft.com/office/drawing/2014/main" id="{A3965254-D2CA-5F42-9200-9838480AD421}"/>
              </a:ext>
            </a:extLst>
          </p:cNvPr>
          <p:cNvSpPr/>
          <p:nvPr/>
        </p:nvSpPr>
        <p:spPr>
          <a:xfrm>
            <a:off x="4397428" y="1283545"/>
            <a:ext cx="272832" cy="300082"/>
          </a:xfrm>
          <a:prstGeom prst="rect">
            <a:avLst/>
          </a:prstGeom>
        </p:spPr>
        <p:txBody>
          <a:bodyPr wrap="none">
            <a:spAutoFit/>
          </a:bodyPr>
          <a:lstStyle/>
          <a:p>
            <a:r>
              <a:rPr lang="en-US" sz="1350" dirty="0"/>
              <a:t>7</a:t>
            </a:r>
          </a:p>
        </p:txBody>
      </p:sp>
      <p:cxnSp>
        <p:nvCxnSpPr>
          <p:cNvPr id="85" name="Straight Connector 84">
            <a:extLst>
              <a:ext uri="{FF2B5EF4-FFF2-40B4-BE49-F238E27FC236}">
                <a16:creationId xmlns:a16="http://schemas.microsoft.com/office/drawing/2014/main" id="{2902F1E5-D8D0-2A4F-9DF3-1FD80F75478F}"/>
              </a:ext>
            </a:extLst>
          </p:cNvPr>
          <p:cNvCxnSpPr>
            <a:cxnSpLocks/>
          </p:cNvCxnSpPr>
          <p:nvPr/>
        </p:nvCxnSpPr>
        <p:spPr>
          <a:xfrm>
            <a:off x="4510564" y="1570941"/>
            <a:ext cx="2834837" cy="843703"/>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86" name="Straight Connector 85">
            <a:extLst>
              <a:ext uri="{FF2B5EF4-FFF2-40B4-BE49-F238E27FC236}">
                <a16:creationId xmlns:a16="http://schemas.microsoft.com/office/drawing/2014/main" id="{0BC79453-DFF7-854B-9AB4-4F76C50278B8}"/>
              </a:ext>
            </a:extLst>
          </p:cNvPr>
          <p:cNvCxnSpPr>
            <a:cxnSpLocks/>
          </p:cNvCxnSpPr>
          <p:nvPr/>
        </p:nvCxnSpPr>
        <p:spPr>
          <a:xfrm flipH="1">
            <a:off x="6935002" y="2856079"/>
            <a:ext cx="642941" cy="816689"/>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87" name="Straight Connector 86">
            <a:extLst>
              <a:ext uri="{FF2B5EF4-FFF2-40B4-BE49-F238E27FC236}">
                <a16:creationId xmlns:a16="http://schemas.microsoft.com/office/drawing/2014/main" id="{29EF5FBA-D81F-314D-8E2B-E9DBA1E32639}"/>
              </a:ext>
            </a:extLst>
          </p:cNvPr>
          <p:cNvCxnSpPr/>
          <p:nvPr/>
        </p:nvCxnSpPr>
        <p:spPr>
          <a:xfrm>
            <a:off x="6935002" y="4114202"/>
            <a:ext cx="345367" cy="1137592"/>
          </a:xfrm>
          <a:prstGeom prst="line">
            <a:avLst/>
          </a:prstGeom>
          <a:ln w="76200"/>
        </p:spPr>
        <p:style>
          <a:lnRef idx="1">
            <a:schemeClr val="accent5"/>
          </a:lnRef>
          <a:fillRef idx="0">
            <a:schemeClr val="accent5"/>
          </a:fillRef>
          <a:effectRef idx="0">
            <a:schemeClr val="accent5"/>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B7981770-8BDA-B540-BB2E-69D59CC9463E}"/>
                  </a:ext>
                </a:extLst>
              </p:cNvPr>
              <p:cNvSpPr/>
              <p:nvPr/>
            </p:nvSpPr>
            <p:spPr>
              <a:xfrm>
                <a:off x="20689" y="93639"/>
                <a:ext cx="2944580" cy="646331"/>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𝛼</m:t>
                    </m:r>
                  </m:oMath>
                </a14:m>
                <a:r>
                  <a:rPr lang="en-AU" b="1" dirty="0"/>
                  <a:t> </a:t>
                </a:r>
                <a:r>
                  <a:rPr lang="en-AU" dirty="0"/>
                  <a:t>is the worst possible move</a:t>
                </a:r>
                <a:r>
                  <a:rPr lang="en-AU" b="1" dirty="0"/>
                  <a:t> </a:t>
                </a:r>
              </a:p>
              <a:p>
                <a14:m>
                  <m:oMath xmlns:m="http://schemas.openxmlformats.org/officeDocument/2006/math">
                    <m:r>
                      <a:rPr lang="en-US" i="1">
                        <a:latin typeface="Cambria Math" panose="02040503050406030204" pitchFamily="18" charset="0"/>
                      </a:rPr>
                      <m:t>𝛽</m:t>
                    </m:r>
                  </m:oMath>
                </a14:m>
                <a:r>
                  <a:rPr lang="en-AU" b="1" dirty="0"/>
                  <a:t> </a:t>
                </a:r>
                <a:r>
                  <a:rPr lang="en-AU" dirty="0"/>
                  <a:t>is the best possible move</a:t>
                </a:r>
                <a:r>
                  <a:rPr lang="en-AU" b="1" dirty="0"/>
                  <a:t> </a:t>
                </a:r>
                <a:endParaRPr lang="en-AU" dirty="0"/>
              </a:p>
            </p:txBody>
          </p:sp>
        </mc:Choice>
        <mc:Fallback xmlns="">
          <p:sp>
            <p:nvSpPr>
              <p:cNvPr id="88" name="Rectangle 87">
                <a:extLst>
                  <a:ext uri="{FF2B5EF4-FFF2-40B4-BE49-F238E27FC236}">
                    <a16:creationId xmlns:a16="http://schemas.microsoft.com/office/drawing/2014/main" id="{B7981770-8BDA-B540-BB2E-69D59CC9463E}"/>
                  </a:ext>
                </a:extLst>
              </p:cNvPr>
              <p:cNvSpPr>
                <a:spLocks noRot="1" noChangeAspect="1" noMove="1" noResize="1" noEditPoints="1" noAdjustHandles="1" noChangeArrowheads="1" noChangeShapeType="1" noTextEdit="1"/>
              </p:cNvSpPr>
              <p:nvPr/>
            </p:nvSpPr>
            <p:spPr>
              <a:xfrm>
                <a:off x="20689" y="93639"/>
                <a:ext cx="2944580" cy="646331"/>
              </a:xfrm>
              <a:prstGeom prst="rect">
                <a:avLst/>
              </a:prstGeom>
              <a:blipFill>
                <a:blip r:embed="rId15"/>
                <a:stretch>
                  <a:fillRect l="-429"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31027613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1C08-ED7E-3B43-8555-1E5C9DD62ECF}"/>
              </a:ext>
            </a:extLst>
          </p:cNvPr>
          <p:cNvSpPr>
            <a:spLocks noGrp="1"/>
          </p:cNvSpPr>
          <p:nvPr>
            <p:ph type="title"/>
          </p:nvPr>
        </p:nvSpPr>
        <p:spPr/>
        <p:txBody>
          <a:bodyPr/>
          <a:lstStyle/>
          <a:p>
            <a:r>
              <a:rPr lang="en-AU" dirty="0"/>
              <a:t>Alpha-Beta Pruning Practice</a:t>
            </a:r>
            <a:endParaRPr lang="en-US" dirty="0"/>
          </a:p>
        </p:txBody>
      </p:sp>
      <p:sp>
        <p:nvSpPr>
          <p:cNvPr id="3" name="Content Placeholder 2">
            <a:extLst>
              <a:ext uri="{FF2B5EF4-FFF2-40B4-BE49-F238E27FC236}">
                <a16:creationId xmlns:a16="http://schemas.microsoft.com/office/drawing/2014/main" id="{B37C362A-B624-CB42-B546-B386B7865771}"/>
              </a:ext>
            </a:extLst>
          </p:cNvPr>
          <p:cNvSpPr>
            <a:spLocks noGrp="1"/>
          </p:cNvSpPr>
          <p:nvPr>
            <p:ph idx="1"/>
          </p:nvPr>
        </p:nvSpPr>
        <p:spPr/>
        <p:txBody>
          <a:bodyPr>
            <a:normAutofit/>
          </a:bodyPr>
          <a:lstStyle/>
          <a:p>
            <a:r>
              <a:rPr lang="en-US" sz="2000" dirty="0">
                <a:hlinkClick r:id="rId2"/>
              </a:rPr>
              <a:t>http://inst.eecs.berkeley.edu/~cs61b/fa14/ta-materials/apps/ab_tree_practice/</a:t>
            </a:r>
            <a:endParaRPr lang="en-US" sz="2000" dirty="0"/>
          </a:p>
          <a:p>
            <a:endParaRPr lang="en-US" sz="2000" dirty="0"/>
          </a:p>
        </p:txBody>
      </p:sp>
      <p:sp>
        <p:nvSpPr>
          <p:cNvPr id="4" name="Slide Number Placeholder 3">
            <a:extLst>
              <a:ext uri="{FF2B5EF4-FFF2-40B4-BE49-F238E27FC236}">
                <a16:creationId xmlns:a16="http://schemas.microsoft.com/office/drawing/2014/main" id="{EC080873-9694-7E41-B63E-F1D1AD1D289F}"/>
              </a:ext>
            </a:extLst>
          </p:cNvPr>
          <p:cNvSpPr>
            <a:spLocks noGrp="1"/>
          </p:cNvSpPr>
          <p:nvPr>
            <p:ph type="sldNum" sz="quarter" idx="12"/>
          </p:nvPr>
        </p:nvSpPr>
        <p:spPr/>
        <p:txBody>
          <a:bodyPr/>
          <a:lstStyle/>
          <a:p>
            <a:fld id="{C584CDA4-B2C2-C244-9F85-471ABA281F4B}" type="slidenum">
              <a:rPr lang="en-US" smtClean="0"/>
              <a:t>71</a:t>
            </a:fld>
            <a:endParaRPr lang="en-US"/>
          </a:p>
        </p:txBody>
      </p:sp>
    </p:spTree>
    <p:extLst>
      <p:ext uri="{BB962C8B-B14F-4D97-AF65-F5344CB8AC3E}">
        <p14:creationId xmlns:p14="http://schemas.microsoft.com/office/powerpoint/2010/main" val="2030272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8302-918F-9941-91D0-53A9F64E6BA4}"/>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5EB8039C-1BAF-974E-91C1-0DDEEA4FE688}"/>
              </a:ext>
            </a:extLst>
          </p:cNvPr>
          <p:cNvSpPr>
            <a:spLocks noGrp="1"/>
          </p:cNvSpPr>
          <p:nvPr>
            <p:ph idx="1"/>
          </p:nvPr>
        </p:nvSpPr>
        <p:spPr/>
        <p:txBody>
          <a:bodyPr>
            <a:normAutofit/>
          </a:bodyPr>
          <a:lstStyle/>
          <a:p>
            <a:r>
              <a:rPr lang="en-US" sz="2000" b="1" dirty="0"/>
              <a:t>Problem 1</a:t>
            </a:r>
            <a:r>
              <a:rPr lang="en-US" sz="2000" dirty="0"/>
              <a:t>. Modify </a:t>
            </a:r>
            <a:r>
              <a:rPr lang="en-US" sz="2000"/>
              <a:t>minimax in tic </a:t>
            </a:r>
            <a:r>
              <a:rPr lang="en-US" sz="2000" dirty="0"/>
              <a:t>tac toe code from previous lecture to use alpha-beta pruning algorithm</a:t>
            </a:r>
          </a:p>
        </p:txBody>
      </p:sp>
      <p:sp>
        <p:nvSpPr>
          <p:cNvPr id="4" name="Slide Number Placeholder 3">
            <a:extLst>
              <a:ext uri="{FF2B5EF4-FFF2-40B4-BE49-F238E27FC236}">
                <a16:creationId xmlns:a16="http://schemas.microsoft.com/office/drawing/2014/main" id="{22D2643C-5338-7B40-A414-3D84456A83D4}"/>
              </a:ext>
            </a:extLst>
          </p:cNvPr>
          <p:cNvSpPr>
            <a:spLocks noGrp="1"/>
          </p:cNvSpPr>
          <p:nvPr>
            <p:ph type="sldNum" sz="quarter" idx="12"/>
          </p:nvPr>
        </p:nvSpPr>
        <p:spPr/>
        <p:txBody>
          <a:bodyPr/>
          <a:lstStyle/>
          <a:p>
            <a:fld id="{C584CDA4-B2C2-C244-9F85-471ABA281F4B}" type="slidenum">
              <a:rPr lang="en-US" smtClean="0"/>
              <a:t>72</a:t>
            </a:fld>
            <a:endParaRPr lang="en-US"/>
          </a:p>
        </p:txBody>
      </p:sp>
    </p:spTree>
    <p:extLst>
      <p:ext uri="{BB962C8B-B14F-4D97-AF65-F5344CB8AC3E}">
        <p14:creationId xmlns:p14="http://schemas.microsoft.com/office/powerpoint/2010/main" val="347209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8099F-69A8-A943-8E3B-B7DD63DE599F}"/>
              </a:ext>
            </a:extLst>
          </p:cNvPr>
          <p:cNvSpPr>
            <a:spLocks noGrp="1"/>
          </p:cNvSpPr>
          <p:nvPr>
            <p:ph type="title"/>
          </p:nvPr>
        </p:nvSpPr>
        <p:spPr>
          <a:xfrm>
            <a:off x="199901" y="245192"/>
            <a:ext cx="8103839" cy="556282"/>
          </a:xfrm>
        </p:spPr>
        <p:txBody>
          <a:bodyPr/>
          <a:lstStyle/>
          <a:p>
            <a:r>
              <a:rPr lang="en-US" dirty="0"/>
              <a:t>Example: Heuristic Tic Tac Toe strategy</a:t>
            </a:r>
          </a:p>
        </p:txBody>
      </p:sp>
      <p:sp>
        <p:nvSpPr>
          <p:cNvPr id="3" name="Content Placeholder 2">
            <a:extLst>
              <a:ext uri="{FF2B5EF4-FFF2-40B4-BE49-F238E27FC236}">
                <a16:creationId xmlns:a16="http://schemas.microsoft.com/office/drawing/2014/main" id="{4F2B07E3-7635-AE4A-9A2D-5D516C7BFBDD}"/>
              </a:ext>
            </a:extLst>
          </p:cNvPr>
          <p:cNvSpPr>
            <a:spLocks noGrp="1"/>
          </p:cNvSpPr>
          <p:nvPr>
            <p:ph idx="1"/>
          </p:nvPr>
        </p:nvSpPr>
        <p:spPr/>
        <p:txBody>
          <a:bodyPr>
            <a:normAutofit/>
          </a:bodyPr>
          <a:lstStyle/>
          <a:p>
            <a:r>
              <a:rPr lang="en-US" sz="2000" dirty="0"/>
              <a:t>Given that the computer play for </a:t>
            </a:r>
            <a:r>
              <a:rPr lang="en-AU" sz="2000" dirty="0">
                <a:solidFill>
                  <a:srgbClr val="000000"/>
                </a:solidFill>
                <a:latin typeface="Menlo" panose="020B0609030804020204" pitchFamily="49" charset="0"/>
              </a:rPr>
              <a:t>O</a:t>
            </a:r>
            <a:r>
              <a:rPr lang="en-US" sz="2000" dirty="0"/>
              <a:t>, the heuristic rules are</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Values of each field is a sum of points produced by the rules above</a:t>
            </a:r>
          </a:p>
        </p:txBody>
      </p:sp>
      <p:sp>
        <p:nvSpPr>
          <p:cNvPr id="4" name="Slide Number Placeholder 3">
            <a:extLst>
              <a:ext uri="{FF2B5EF4-FFF2-40B4-BE49-F238E27FC236}">
                <a16:creationId xmlns:a16="http://schemas.microsoft.com/office/drawing/2014/main" id="{F83726CB-EC8B-694B-9BDC-84AB62874687}"/>
              </a:ext>
            </a:extLst>
          </p:cNvPr>
          <p:cNvSpPr>
            <a:spLocks noGrp="1"/>
          </p:cNvSpPr>
          <p:nvPr>
            <p:ph type="sldNum" sz="quarter" idx="12"/>
          </p:nvPr>
        </p:nvSpPr>
        <p:spPr/>
        <p:txBody>
          <a:bodyPr/>
          <a:lstStyle/>
          <a:p>
            <a:fld id="{C584CDA4-B2C2-C244-9F85-471ABA281F4B}" type="slidenum">
              <a:rPr lang="en-US" smtClean="0"/>
              <a:t>8</a:t>
            </a:fld>
            <a:endParaRPr lang="en-US"/>
          </a:p>
        </p:txBody>
      </p:sp>
      <p:graphicFrame>
        <p:nvGraphicFramePr>
          <p:cNvPr id="5" name="Table 5">
            <a:extLst>
              <a:ext uri="{FF2B5EF4-FFF2-40B4-BE49-F238E27FC236}">
                <a16:creationId xmlns:a16="http://schemas.microsoft.com/office/drawing/2014/main" id="{27C939AF-10D7-1D43-B484-F63DFD463752}"/>
              </a:ext>
            </a:extLst>
          </p:cNvPr>
          <p:cNvGraphicFramePr>
            <a:graphicFrameLocks noGrp="1"/>
          </p:cNvGraphicFramePr>
          <p:nvPr>
            <p:extLst>
              <p:ext uri="{D42A27DB-BD31-4B8C-83A1-F6EECF244321}">
                <p14:modId xmlns:p14="http://schemas.microsoft.com/office/powerpoint/2010/main" val="2498586215"/>
              </p:ext>
            </p:extLst>
          </p:nvPr>
        </p:nvGraphicFramePr>
        <p:xfrm>
          <a:off x="199901" y="1482811"/>
          <a:ext cx="7035707" cy="2219960"/>
        </p:xfrm>
        <a:graphic>
          <a:graphicData uri="http://schemas.openxmlformats.org/drawingml/2006/table">
            <a:tbl>
              <a:tblPr firstRow="1" bandRow="1">
                <a:tableStyleId>{5C22544A-7EE6-4342-B048-85BDC9FD1C3A}</a:tableStyleId>
              </a:tblPr>
              <a:tblGrid>
                <a:gridCol w="6166649">
                  <a:extLst>
                    <a:ext uri="{9D8B030D-6E8A-4147-A177-3AD203B41FA5}">
                      <a16:colId xmlns:a16="http://schemas.microsoft.com/office/drawing/2014/main" val="3018813769"/>
                    </a:ext>
                  </a:extLst>
                </a:gridCol>
                <a:gridCol w="869058">
                  <a:extLst>
                    <a:ext uri="{9D8B030D-6E8A-4147-A177-3AD203B41FA5}">
                      <a16:colId xmlns:a16="http://schemas.microsoft.com/office/drawing/2014/main" val="2116841279"/>
                    </a:ext>
                  </a:extLst>
                </a:gridCol>
              </a:tblGrid>
              <a:tr h="264905">
                <a:tc>
                  <a:txBody>
                    <a:bodyPr/>
                    <a:lstStyle/>
                    <a:p>
                      <a:r>
                        <a:rPr lang="en-US" dirty="0"/>
                        <a:t>rule</a:t>
                      </a:r>
                    </a:p>
                  </a:txBody>
                  <a:tcPr/>
                </a:tc>
                <a:tc>
                  <a:txBody>
                    <a:bodyPr/>
                    <a:lstStyle/>
                    <a:p>
                      <a:r>
                        <a:rPr lang="en-US" dirty="0"/>
                        <a:t>points</a:t>
                      </a:r>
                    </a:p>
                  </a:txBody>
                  <a:tcPr/>
                </a:tc>
                <a:extLst>
                  <a:ext uri="{0D108BD9-81ED-4DB2-BD59-A6C34878D82A}">
                    <a16:rowId xmlns:a16="http://schemas.microsoft.com/office/drawing/2014/main" val="2460700179"/>
                  </a:ext>
                </a:extLst>
              </a:tr>
              <a:tr h="370840">
                <a:tc>
                  <a:txBody>
                    <a:bodyPr/>
                    <a:lstStyle/>
                    <a:p>
                      <a:r>
                        <a:rPr lang="en-AU" dirty="0">
                          <a:solidFill>
                            <a:srgbClr val="000000"/>
                          </a:solidFill>
                          <a:latin typeface="Menlo" panose="020B0609030804020204" pitchFamily="49" charset="0"/>
                        </a:rPr>
                        <a:t>[X,O,B] or [X,B,O] or [B,X,O] ...</a:t>
                      </a:r>
                      <a:endParaRPr lang="en-US" dirty="0"/>
                    </a:p>
                  </a:txBody>
                  <a:tcPr/>
                </a:tc>
                <a:tc>
                  <a:txBody>
                    <a:bodyPr/>
                    <a:lstStyle/>
                    <a:p>
                      <a:r>
                        <a:rPr lang="en-US" dirty="0"/>
                        <a:t>0</a:t>
                      </a:r>
                    </a:p>
                  </a:txBody>
                  <a:tcPr/>
                </a:tc>
                <a:extLst>
                  <a:ext uri="{0D108BD9-81ED-4DB2-BD59-A6C34878D82A}">
                    <a16:rowId xmlns:a16="http://schemas.microsoft.com/office/drawing/2014/main" val="1187762632"/>
                  </a:ext>
                </a:extLst>
              </a:tr>
              <a:tr h="370840">
                <a:tc>
                  <a:txBody>
                    <a:bodyPr/>
                    <a:lstStyle/>
                    <a:p>
                      <a:r>
                        <a:rPr lang="en-AU" dirty="0">
                          <a:solidFill>
                            <a:srgbClr val="000000"/>
                          </a:solidFill>
                          <a:latin typeface="Menlo" panose="020B0609030804020204" pitchFamily="49" charset="0"/>
                        </a:rPr>
                        <a:t>[B,B,B]</a:t>
                      </a:r>
                      <a:endParaRPr lang="en-US" dirty="0"/>
                    </a:p>
                  </a:txBody>
                  <a:tcPr/>
                </a:tc>
                <a:tc>
                  <a:txBody>
                    <a:bodyPr/>
                    <a:lstStyle/>
                    <a:p>
                      <a:r>
                        <a:rPr lang="en-US" dirty="0"/>
                        <a:t>1</a:t>
                      </a:r>
                    </a:p>
                  </a:txBody>
                  <a:tcPr/>
                </a:tc>
                <a:extLst>
                  <a:ext uri="{0D108BD9-81ED-4DB2-BD59-A6C34878D82A}">
                    <a16:rowId xmlns:a16="http://schemas.microsoft.com/office/drawing/2014/main" val="62282249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solidFill>
                            <a:srgbClr val="000000"/>
                          </a:solidFill>
                          <a:latin typeface="Menlo" panose="020B0609030804020204" pitchFamily="49" charset="0"/>
                        </a:rPr>
                        <a:t>[X,B,B] or [B,X,B] or [B,B,X] or [O,B,B]...</a:t>
                      </a:r>
                      <a:endParaRPr lang="en-US" dirty="0"/>
                    </a:p>
                  </a:txBody>
                  <a:tcPr/>
                </a:tc>
                <a:tc>
                  <a:txBody>
                    <a:bodyPr/>
                    <a:lstStyle/>
                    <a:p>
                      <a:r>
                        <a:rPr lang="en-US" dirty="0"/>
                        <a:t>10</a:t>
                      </a:r>
                    </a:p>
                  </a:txBody>
                  <a:tcPr/>
                </a:tc>
                <a:extLst>
                  <a:ext uri="{0D108BD9-81ED-4DB2-BD59-A6C34878D82A}">
                    <a16:rowId xmlns:a16="http://schemas.microsoft.com/office/drawing/2014/main" val="4116942056"/>
                  </a:ext>
                </a:extLst>
              </a:tr>
              <a:tr h="370840">
                <a:tc>
                  <a:txBody>
                    <a:bodyPr/>
                    <a:lstStyle/>
                    <a:p>
                      <a:r>
                        <a:rPr lang="en-AU" dirty="0">
                          <a:solidFill>
                            <a:srgbClr val="000000"/>
                          </a:solidFill>
                          <a:latin typeface="Menlo" panose="020B0609030804020204" pitchFamily="49" charset="0"/>
                        </a:rPr>
                        <a:t>[X,X,B] or [X,B,X] or [B,X,X]</a:t>
                      </a:r>
                      <a:endParaRPr lang="en-US" dirty="0"/>
                    </a:p>
                  </a:txBody>
                  <a:tcPr/>
                </a:tc>
                <a:tc>
                  <a:txBody>
                    <a:bodyPr/>
                    <a:lstStyle/>
                    <a:p>
                      <a:r>
                        <a:rPr lang="en-US" dirty="0"/>
                        <a:t>100</a:t>
                      </a:r>
                    </a:p>
                  </a:txBody>
                  <a:tcPr/>
                </a:tc>
                <a:extLst>
                  <a:ext uri="{0D108BD9-81ED-4DB2-BD59-A6C34878D82A}">
                    <a16:rowId xmlns:a16="http://schemas.microsoft.com/office/drawing/2014/main" val="207265569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solidFill>
                            <a:srgbClr val="000000"/>
                          </a:solidFill>
                          <a:latin typeface="Menlo" panose="020B0609030804020204" pitchFamily="49" charset="0"/>
                        </a:rPr>
                        <a:t>[O,O,B] or [O,B,O] or [B,O,O]</a:t>
                      </a:r>
                      <a:endParaRPr lang="en-US" dirty="0"/>
                    </a:p>
                  </a:txBody>
                  <a:tcPr/>
                </a:tc>
                <a:tc>
                  <a:txBody>
                    <a:bodyPr/>
                    <a:lstStyle/>
                    <a:p>
                      <a:r>
                        <a:rPr lang="en-US" dirty="0"/>
                        <a:t>1000</a:t>
                      </a:r>
                    </a:p>
                  </a:txBody>
                  <a:tcPr/>
                </a:tc>
                <a:extLst>
                  <a:ext uri="{0D108BD9-81ED-4DB2-BD59-A6C34878D82A}">
                    <a16:rowId xmlns:a16="http://schemas.microsoft.com/office/drawing/2014/main" val="3438618469"/>
                  </a:ext>
                </a:extLst>
              </a:tr>
            </a:tbl>
          </a:graphicData>
        </a:graphic>
      </p:graphicFrame>
      <p:graphicFrame>
        <p:nvGraphicFramePr>
          <p:cNvPr id="7" name="Table 6">
            <a:extLst>
              <a:ext uri="{FF2B5EF4-FFF2-40B4-BE49-F238E27FC236}">
                <a16:creationId xmlns:a16="http://schemas.microsoft.com/office/drawing/2014/main" id="{89EDCE38-87F5-B24F-95A4-AAA3392B3531}"/>
              </a:ext>
            </a:extLst>
          </p:cNvPr>
          <p:cNvGraphicFramePr>
            <a:graphicFrameLocks noGrp="1"/>
          </p:cNvGraphicFramePr>
          <p:nvPr>
            <p:extLst>
              <p:ext uri="{D42A27DB-BD31-4B8C-83A1-F6EECF244321}">
                <p14:modId xmlns:p14="http://schemas.microsoft.com/office/powerpoint/2010/main" val="3025456021"/>
              </p:ext>
            </p:extLst>
          </p:nvPr>
        </p:nvGraphicFramePr>
        <p:xfrm>
          <a:off x="1165329" y="4263055"/>
          <a:ext cx="2689977" cy="2480868"/>
        </p:xfrm>
        <a:graphic>
          <a:graphicData uri="http://schemas.openxmlformats.org/drawingml/2006/table">
            <a:tbl>
              <a:tblPr firstRow="1" bandRow="1">
                <a:tableStyleId>{5940675A-B579-460E-94D1-54222C63F5DA}</a:tableStyleId>
              </a:tblPr>
              <a:tblGrid>
                <a:gridCol w="896659">
                  <a:extLst>
                    <a:ext uri="{9D8B030D-6E8A-4147-A177-3AD203B41FA5}">
                      <a16:colId xmlns:a16="http://schemas.microsoft.com/office/drawing/2014/main" val="365746654"/>
                    </a:ext>
                  </a:extLst>
                </a:gridCol>
                <a:gridCol w="896659">
                  <a:extLst>
                    <a:ext uri="{9D8B030D-6E8A-4147-A177-3AD203B41FA5}">
                      <a16:colId xmlns:a16="http://schemas.microsoft.com/office/drawing/2014/main" val="2929432398"/>
                    </a:ext>
                  </a:extLst>
                </a:gridCol>
                <a:gridCol w="896659">
                  <a:extLst>
                    <a:ext uri="{9D8B030D-6E8A-4147-A177-3AD203B41FA5}">
                      <a16:colId xmlns:a16="http://schemas.microsoft.com/office/drawing/2014/main" val="697800746"/>
                    </a:ext>
                  </a:extLst>
                </a:gridCol>
              </a:tblGrid>
              <a:tr h="776980">
                <a:tc>
                  <a:txBody>
                    <a:bodyPr/>
                    <a:lstStyle/>
                    <a:p>
                      <a:pPr algn="ctr"/>
                      <a:r>
                        <a:rPr lang="en-US" sz="1200" dirty="0"/>
                        <a:t>⃝</a:t>
                      </a:r>
                    </a:p>
                  </a:txBody>
                  <a:tcPr marL="120422" marR="120422" marT="60212" marB="60212"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10 + </a:t>
                      </a:r>
                    </a:p>
                    <a:p>
                      <a:pPr algn="ctr"/>
                      <a:r>
                        <a:rPr lang="en-US" sz="1200" dirty="0"/>
                        <a:t>0 </a:t>
                      </a:r>
                    </a:p>
                    <a:p>
                      <a:pPr algn="ctr"/>
                      <a:r>
                        <a:rPr lang="en-US" sz="1200" dirty="0"/>
                        <a:t>= </a:t>
                      </a:r>
                      <a:r>
                        <a:rPr lang="en-US" sz="1200" b="1" dirty="0"/>
                        <a:t>10</a:t>
                      </a:r>
                    </a:p>
                  </a:txBody>
                  <a:tcPr marL="120422" marR="120422" marT="60212" marB="60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10 +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10 +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100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 </a:t>
                      </a:r>
                      <a:r>
                        <a:rPr lang="en-US" sz="1200" b="1" dirty="0"/>
                        <a:t>120</a:t>
                      </a:r>
                    </a:p>
                  </a:txBody>
                  <a:tcPr marL="120422" marR="120422" marT="60212" marB="6021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588571"/>
                  </a:ext>
                </a:extLst>
              </a:tr>
              <a:tr h="7769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a:t>
                      </a:r>
                    </a:p>
                  </a:txBody>
                  <a:tcPr marL="120422" marR="120422" marT="60212" marB="60212"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a:t>
                      </a:r>
                    </a:p>
                  </a:txBody>
                  <a:tcPr marL="120422" marR="120422" marT="60212" marB="60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a:t>
                      </a:r>
                    </a:p>
                  </a:txBody>
                  <a:tcPr marL="120422" marR="120422" marT="60212" marB="6021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776980">
                <a:tc>
                  <a:txBody>
                    <a:bodyPr/>
                    <a:lstStyle/>
                    <a:p>
                      <a:pPr algn="ctr"/>
                      <a:r>
                        <a:rPr lang="en-US" sz="1200" dirty="0"/>
                        <a:t>╳</a:t>
                      </a:r>
                    </a:p>
                  </a:txBody>
                  <a:tcPr marL="120422" marR="120422" marT="60212" marB="60212"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200" dirty="0"/>
                        <a:t>⃝</a:t>
                      </a:r>
                    </a:p>
                  </a:txBody>
                  <a:tcPr marL="120422" marR="120422" marT="60212" marB="602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200" dirty="0"/>
                        <a:t>0 + </a:t>
                      </a:r>
                    </a:p>
                    <a:p>
                      <a:pPr algn="ctr"/>
                      <a:r>
                        <a:rPr lang="en-US" sz="1200" dirty="0"/>
                        <a:t>10 + </a:t>
                      </a:r>
                    </a:p>
                    <a:p>
                      <a:pPr algn="ctr"/>
                      <a:r>
                        <a:rPr lang="en-US" sz="1200" dirty="0"/>
                        <a:t>0</a:t>
                      </a:r>
                    </a:p>
                    <a:p>
                      <a:pPr algn="ctr"/>
                      <a:r>
                        <a:rPr lang="en-US" sz="1200" dirty="0"/>
                        <a:t> = </a:t>
                      </a:r>
                      <a:r>
                        <a:rPr lang="en-US" sz="1200" b="1" dirty="0"/>
                        <a:t>10</a:t>
                      </a:r>
                      <a:r>
                        <a:rPr lang="en-US" sz="1200" dirty="0"/>
                        <a:t> </a:t>
                      </a:r>
                    </a:p>
                  </a:txBody>
                  <a:tcPr marL="120422" marR="120422" marT="60212" marB="6021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graphicFrame>
        <p:nvGraphicFramePr>
          <p:cNvPr id="8" name="Table 7">
            <a:extLst>
              <a:ext uri="{FF2B5EF4-FFF2-40B4-BE49-F238E27FC236}">
                <a16:creationId xmlns:a16="http://schemas.microsoft.com/office/drawing/2014/main" id="{1BBF46F8-7040-2542-9873-5320069C19B9}"/>
              </a:ext>
            </a:extLst>
          </p:cNvPr>
          <p:cNvGraphicFramePr>
            <a:graphicFrameLocks noGrp="1"/>
          </p:cNvGraphicFramePr>
          <p:nvPr>
            <p:extLst>
              <p:ext uri="{D42A27DB-BD31-4B8C-83A1-F6EECF244321}">
                <p14:modId xmlns:p14="http://schemas.microsoft.com/office/powerpoint/2010/main" val="2951410237"/>
              </p:ext>
            </p:extLst>
          </p:nvPr>
        </p:nvGraphicFramePr>
        <p:xfrm>
          <a:off x="5719007" y="4646049"/>
          <a:ext cx="1714668" cy="1637007"/>
        </p:xfrm>
        <a:graphic>
          <a:graphicData uri="http://schemas.openxmlformats.org/drawingml/2006/table">
            <a:tbl>
              <a:tblPr firstRow="1" bandRow="1">
                <a:tableStyleId>{5940675A-B579-460E-94D1-54222C63F5DA}</a:tableStyleId>
              </a:tblPr>
              <a:tblGrid>
                <a:gridCol w="571556">
                  <a:extLst>
                    <a:ext uri="{9D8B030D-6E8A-4147-A177-3AD203B41FA5}">
                      <a16:colId xmlns:a16="http://schemas.microsoft.com/office/drawing/2014/main" val="365746654"/>
                    </a:ext>
                  </a:extLst>
                </a:gridCol>
                <a:gridCol w="571556">
                  <a:extLst>
                    <a:ext uri="{9D8B030D-6E8A-4147-A177-3AD203B41FA5}">
                      <a16:colId xmlns:a16="http://schemas.microsoft.com/office/drawing/2014/main" val="2929432398"/>
                    </a:ext>
                  </a:extLst>
                </a:gridCol>
                <a:gridCol w="571556">
                  <a:extLst>
                    <a:ext uri="{9D8B030D-6E8A-4147-A177-3AD203B41FA5}">
                      <a16:colId xmlns:a16="http://schemas.microsoft.com/office/drawing/2014/main" val="697800746"/>
                    </a:ext>
                  </a:extLst>
                </a:gridCol>
              </a:tblGrid>
              <a:tr h="545669">
                <a:tc>
                  <a:txBody>
                    <a:bodyPr/>
                    <a:lstStyle/>
                    <a:p>
                      <a:pPr algn="ctr"/>
                      <a:r>
                        <a:rPr lang="en-US" sz="2200" dirty="0"/>
                        <a:t>3</a:t>
                      </a:r>
                    </a:p>
                  </a:txBody>
                  <a:tcPr marL="84572" marR="84572" marT="42287" marB="42287"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dirty="0"/>
                        <a:t>2</a:t>
                      </a:r>
                    </a:p>
                  </a:txBody>
                  <a:tcPr marL="84572" marR="84572" marT="42287" marB="42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dirty="0"/>
                        <a:t>3</a:t>
                      </a:r>
                    </a:p>
                  </a:txBody>
                  <a:tcPr marL="84572" marR="84572" marT="42287" marB="42287"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588571"/>
                  </a:ext>
                </a:extLst>
              </a:tr>
              <a:tr h="54566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dirty="0"/>
                        <a:t>2</a:t>
                      </a:r>
                    </a:p>
                  </a:txBody>
                  <a:tcPr marL="84572" marR="84572" marT="42287" marB="4228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dirty="0"/>
                        <a:t>4</a:t>
                      </a:r>
                    </a:p>
                  </a:txBody>
                  <a:tcPr marL="84572" marR="84572" marT="42287" marB="42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t>2</a:t>
                      </a:r>
                    </a:p>
                  </a:txBody>
                  <a:tcPr marL="84572" marR="84572" marT="42287" marB="42287"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545669">
                <a:tc>
                  <a:txBody>
                    <a:bodyPr/>
                    <a:lstStyle/>
                    <a:p>
                      <a:pPr algn="ctr"/>
                      <a:r>
                        <a:rPr lang="en-US" sz="2200" dirty="0"/>
                        <a:t>3</a:t>
                      </a:r>
                    </a:p>
                  </a:txBody>
                  <a:tcPr marL="84572" marR="84572" marT="42287" marB="4228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dirty="0"/>
                        <a:t>2</a:t>
                      </a:r>
                    </a:p>
                  </a:txBody>
                  <a:tcPr marL="84572" marR="84572" marT="42287" marB="42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dirty="0"/>
                        <a:t>3</a:t>
                      </a:r>
                    </a:p>
                  </a:txBody>
                  <a:tcPr marL="84572" marR="84572" marT="42287" marB="42287"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sp>
        <p:nvSpPr>
          <p:cNvPr id="9" name="Rectangle 8">
            <a:extLst>
              <a:ext uri="{FF2B5EF4-FFF2-40B4-BE49-F238E27FC236}">
                <a16:creationId xmlns:a16="http://schemas.microsoft.com/office/drawing/2014/main" id="{A78BDAF7-981C-CB43-B8FC-D2E34222C0E5}"/>
              </a:ext>
            </a:extLst>
          </p:cNvPr>
          <p:cNvSpPr/>
          <p:nvPr/>
        </p:nvSpPr>
        <p:spPr>
          <a:xfrm>
            <a:off x="2174789" y="4263055"/>
            <a:ext cx="716692" cy="7785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E03C63-8142-324F-B25A-60439BAC540C}"/>
              </a:ext>
            </a:extLst>
          </p:cNvPr>
          <p:cNvSpPr/>
          <p:nvPr/>
        </p:nvSpPr>
        <p:spPr>
          <a:xfrm>
            <a:off x="3001062" y="4263055"/>
            <a:ext cx="716692" cy="7785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35EC95-ED5F-0B4C-BDF9-C64CB75C1D63}"/>
              </a:ext>
            </a:extLst>
          </p:cNvPr>
          <p:cNvSpPr/>
          <p:nvPr/>
        </p:nvSpPr>
        <p:spPr>
          <a:xfrm>
            <a:off x="3083822" y="5960471"/>
            <a:ext cx="716692" cy="7785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74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0">
            <a:extLst>
              <a:ext uri="{FF2B5EF4-FFF2-40B4-BE49-F238E27FC236}">
                <a16:creationId xmlns:a16="http://schemas.microsoft.com/office/drawing/2014/main" id="{4EA1D53A-215D-9E4C-8E6C-7080ED0BEA24}"/>
              </a:ext>
            </a:extLst>
          </p:cNvPr>
          <p:cNvSpPr/>
          <p:nvPr/>
        </p:nvSpPr>
        <p:spPr>
          <a:xfrm>
            <a:off x="3179345" y="801192"/>
            <a:ext cx="3199154" cy="6032770"/>
          </a:xfrm>
          <a:custGeom>
            <a:avLst/>
            <a:gdLst>
              <a:gd name="connsiteX0" fmla="*/ 1516223 w 3199154"/>
              <a:gd name="connsiteY0" fmla="*/ 1997 h 6032770"/>
              <a:gd name="connsiteX1" fmla="*/ 997239 w 3199154"/>
              <a:gd name="connsiteY1" fmla="*/ 360343 h 6032770"/>
              <a:gd name="connsiteX2" fmla="*/ 848958 w 3199154"/>
              <a:gd name="connsiteY2" fmla="*/ 2090289 h 6032770"/>
              <a:gd name="connsiteX3" fmla="*/ 107552 w 3199154"/>
              <a:gd name="connsiteY3" fmla="*/ 3783165 h 6032770"/>
              <a:gd name="connsiteX4" fmla="*/ 70482 w 3199154"/>
              <a:gd name="connsiteY4" fmla="*/ 5463684 h 6032770"/>
              <a:gd name="connsiteX5" fmla="*/ 737747 w 3199154"/>
              <a:gd name="connsiteY5" fmla="*/ 5957954 h 6032770"/>
              <a:gd name="connsiteX6" fmla="*/ 2615974 w 3199154"/>
              <a:gd name="connsiteY6" fmla="*/ 6019738 h 6032770"/>
              <a:gd name="connsiteX7" fmla="*/ 3011390 w 3199154"/>
              <a:gd name="connsiteY7" fmla="*/ 5846743 h 6032770"/>
              <a:gd name="connsiteX8" fmla="*/ 3110244 w 3199154"/>
              <a:gd name="connsiteY8" fmla="*/ 5476040 h 6032770"/>
              <a:gd name="connsiteX9" fmla="*/ 3172028 w 3199154"/>
              <a:gd name="connsiteY9" fmla="*/ 4388646 h 6032770"/>
              <a:gd name="connsiteX10" fmla="*/ 2640687 w 3199154"/>
              <a:gd name="connsiteY10" fmla="*/ 2992332 h 6032770"/>
              <a:gd name="connsiteX11" fmla="*/ 2356482 w 3199154"/>
              <a:gd name="connsiteY11" fmla="*/ 1546592 h 6032770"/>
              <a:gd name="connsiteX12" fmla="*/ 2257628 w 3199154"/>
              <a:gd name="connsiteY12" fmla="*/ 286203 h 6032770"/>
              <a:gd name="connsiteX13" fmla="*/ 1516223 w 3199154"/>
              <a:gd name="connsiteY13" fmla="*/ 1997 h 603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9154" h="6032770">
                <a:moveTo>
                  <a:pt x="1516223" y="1997"/>
                </a:moveTo>
                <a:cubicBezTo>
                  <a:pt x="1306158" y="14354"/>
                  <a:pt x="1108450" y="12294"/>
                  <a:pt x="997239" y="360343"/>
                </a:cubicBezTo>
                <a:cubicBezTo>
                  <a:pt x="886028" y="708392"/>
                  <a:pt x="997239" y="1519819"/>
                  <a:pt x="848958" y="2090289"/>
                </a:cubicBezTo>
                <a:cubicBezTo>
                  <a:pt x="700677" y="2660759"/>
                  <a:pt x="237298" y="3220933"/>
                  <a:pt x="107552" y="3783165"/>
                </a:cubicBezTo>
                <a:cubicBezTo>
                  <a:pt x="-22194" y="4345398"/>
                  <a:pt x="-34551" y="5101219"/>
                  <a:pt x="70482" y="5463684"/>
                </a:cubicBezTo>
                <a:cubicBezTo>
                  <a:pt x="175515" y="5826149"/>
                  <a:pt x="313498" y="5865278"/>
                  <a:pt x="737747" y="5957954"/>
                </a:cubicBezTo>
                <a:cubicBezTo>
                  <a:pt x="1161996" y="6050630"/>
                  <a:pt x="2237034" y="6038273"/>
                  <a:pt x="2615974" y="6019738"/>
                </a:cubicBezTo>
                <a:cubicBezTo>
                  <a:pt x="2994914" y="6001203"/>
                  <a:pt x="2929012" y="5937359"/>
                  <a:pt x="3011390" y="5846743"/>
                </a:cubicBezTo>
                <a:cubicBezTo>
                  <a:pt x="3093768" y="5756127"/>
                  <a:pt x="3083471" y="5719056"/>
                  <a:pt x="3110244" y="5476040"/>
                </a:cubicBezTo>
                <a:cubicBezTo>
                  <a:pt x="3137017" y="5233024"/>
                  <a:pt x="3250287" y="4802597"/>
                  <a:pt x="3172028" y="4388646"/>
                </a:cubicBezTo>
                <a:cubicBezTo>
                  <a:pt x="3093769" y="3974695"/>
                  <a:pt x="2776611" y="3466008"/>
                  <a:pt x="2640687" y="2992332"/>
                </a:cubicBezTo>
                <a:cubicBezTo>
                  <a:pt x="2504763" y="2518656"/>
                  <a:pt x="2420325" y="1997613"/>
                  <a:pt x="2356482" y="1546592"/>
                </a:cubicBezTo>
                <a:cubicBezTo>
                  <a:pt x="2292639" y="1095571"/>
                  <a:pt x="2389433" y="543636"/>
                  <a:pt x="2257628" y="286203"/>
                </a:cubicBezTo>
                <a:cubicBezTo>
                  <a:pt x="2125823" y="28771"/>
                  <a:pt x="1726288" y="-10360"/>
                  <a:pt x="1516223" y="1997"/>
                </a:cubicBezTo>
                <a:close/>
              </a:path>
            </a:pathLst>
          </a:cu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20005-966F-0647-AE20-65D97119EBD5}"/>
              </a:ext>
            </a:extLst>
          </p:cNvPr>
          <p:cNvSpPr>
            <a:spLocks noGrp="1"/>
          </p:cNvSpPr>
          <p:nvPr>
            <p:ph type="title"/>
          </p:nvPr>
        </p:nvSpPr>
        <p:spPr>
          <a:xfrm>
            <a:off x="199902" y="245192"/>
            <a:ext cx="8103839" cy="556282"/>
          </a:xfrm>
        </p:spPr>
        <p:txBody>
          <a:bodyPr/>
          <a:lstStyle/>
          <a:p>
            <a:r>
              <a:rPr lang="en-US" dirty="0"/>
              <a:t>Example: Heuristic Tic Tac Toe strategy</a:t>
            </a:r>
          </a:p>
        </p:txBody>
      </p:sp>
      <p:sp>
        <p:nvSpPr>
          <p:cNvPr id="6" name="Slide Number Placeholder 3">
            <a:extLst>
              <a:ext uri="{FF2B5EF4-FFF2-40B4-BE49-F238E27FC236}">
                <a16:creationId xmlns:a16="http://schemas.microsoft.com/office/drawing/2014/main" id="{2046B427-FAB4-9747-A962-8039183DEFEF}"/>
              </a:ext>
            </a:extLst>
          </p:cNvPr>
          <p:cNvSpPr txBox="1">
            <a:spLocks/>
          </p:cNvSpPr>
          <p:nvPr/>
        </p:nvSpPr>
        <p:spPr>
          <a:xfrm>
            <a:off x="6720838" y="646217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84CDA4-B2C2-C244-9F85-471ABA281F4B}" type="slidenum">
              <a:rPr lang="en-US" smtClean="0"/>
              <a:pPr/>
              <a:t>9</a:t>
            </a:fld>
            <a:endParaRPr lang="en-US"/>
          </a:p>
        </p:txBody>
      </p:sp>
      <p:graphicFrame>
        <p:nvGraphicFramePr>
          <p:cNvPr id="7" name="Table 6">
            <a:extLst>
              <a:ext uri="{FF2B5EF4-FFF2-40B4-BE49-F238E27FC236}">
                <a16:creationId xmlns:a16="http://schemas.microsoft.com/office/drawing/2014/main" id="{A311F0D7-6F9E-B74E-A966-C74D1A1922D6}"/>
              </a:ext>
            </a:extLst>
          </p:cNvPr>
          <p:cNvGraphicFramePr>
            <a:graphicFrameLocks noGrp="1"/>
          </p:cNvGraphicFramePr>
          <p:nvPr>
            <p:extLst>
              <p:ext uri="{D42A27DB-BD31-4B8C-83A1-F6EECF244321}">
                <p14:modId xmlns:p14="http://schemas.microsoft.com/office/powerpoint/2010/main" val="3854684461"/>
              </p:ext>
            </p:extLst>
          </p:nvPr>
        </p:nvGraphicFramePr>
        <p:xfrm>
          <a:off x="4169338" y="1024644"/>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10</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t>120</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dirty="0"/>
                        <a:t>10</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graphicFrame>
        <p:nvGraphicFramePr>
          <p:cNvPr id="8" name="Table 7">
            <a:extLst>
              <a:ext uri="{FF2B5EF4-FFF2-40B4-BE49-F238E27FC236}">
                <a16:creationId xmlns:a16="http://schemas.microsoft.com/office/drawing/2014/main" id="{88197587-F457-AF47-A485-88B29FF4C9DA}"/>
              </a:ext>
            </a:extLst>
          </p:cNvPr>
          <p:cNvGraphicFramePr>
            <a:graphicFrameLocks noGrp="1"/>
          </p:cNvGraphicFramePr>
          <p:nvPr>
            <p:extLst>
              <p:ext uri="{D42A27DB-BD31-4B8C-83A1-F6EECF244321}">
                <p14:modId xmlns:p14="http://schemas.microsoft.com/office/powerpoint/2010/main" val="1928467117"/>
              </p:ext>
            </p:extLst>
          </p:nvPr>
        </p:nvGraphicFramePr>
        <p:xfrm>
          <a:off x="1042897" y="2645311"/>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graphicFrame>
        <p:nvGraphicFramePr>
          <p:cNvPr id="9" name="Table 8">
            <a:extLst>
              <a:ext uri="{FF2B5EF4-FFF2-40B4-BE49-F238E27FC236}">
                <a16:creationId xmlns:a16="http://schemas.microsoft.com/office/drawing/2014/main" id="{BB50DE69-920C-4E42-99EF-A9490625117E}"/>
              </a:ext>
            </a:extLst>
          </p:cNvPr>
          <p:cNvGraphicFramePr>
            <a:graphicFrameLocks noGrp="1"/>
          </p:cNvGraphicFramePr>
          <p:nvPr>
            <p:extLst>
              <p:ext uri="{D42A27DB-BD31-4B8C-83A1-F6EECF244321}">
                <p14:modId xmlns:p14="http://schemas.microsoft.com/office/powerpoint/2010/main" val="452693920"/>
              </p:ext>
            </p:extLst>
          </p:nvPr>
        </p:nvGraphicFramePr>
        <p:xfrm>
          <a:off x="4169338" y="2653439"/>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graphicFrame>
        <p:nvGraphicFramePr>
          <p:cNvPr id="10" name="Table 9">
            <a:extLst>
              <a:ext uri="{FF2B5EF4-FFF2-40B4-BE49-F238E27FC236}">
                <a16:creationId xmlns:a16="http://schemas.microsoft.com/office/drawing/2014/main" id="{42E9B272-96EF-A643-A23B-E60414BC890E}"/>
              </a:ext>
            </a:extLst>
          </p:cNvPr>
          <p:cNvGraphicFramePr>
            <a:graphicFrameLocks noGrp="1"/>
          </p:cNvGraphicFramePr>
          <p:nvPr>
            <p:extLst>
              <p:ext uri="{D42A27DB-BD31-4B8C-83A1-F6EECF244321}">
                <p14:modId xmlns:p14="http://schemas.microsoft.com/office/powerpoint/2010/main" val="3948263825"/>
              </p:ext>
            </p:extLst>
          </p:nvPr>
        </p:nvGraphicFramePr>
        <p:xfrm>
          <a:off x="7026738" y="2658566"/>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4222577"/>
                  </a:ext>
                </a:extLst>
              </a:tr>
            </a:tbl>
          </a:graphicData>
        </a:graphic>
      </p:graphicFrame>
      <p:graphicFrame>
        <p:nvGraphicFramePr>
          <p:cNvPr id="13" name="Table 12">
            <a:extLst>
              <a:ext uri="{FF2B5EF4-FFF2-40B4-BE49-F238E27FC236}">
                <a16:creationId xmlns:a16="http://schemas.microsoft.com/office/drawing/2014/main" id="{253C7D9B-4304-7B41-9F4B-6B383C0F9D9C}"/>
              </a:ext>
            </a:extLst>
          </p:cNvPr>
          <p:cNvGraphicFramePr>
            <a:graphicFrameLocks noGrp="1"/>
          </p:cNvGraphicFramePr>
          <p:nvPr>
            <p:extLst>
              <p:ext uri="{D42A27DB-BD31-4B8C-83A1-F6EECF244321}">
                <p14:modId xmlns:p14="http://schemas.microsoft.com/office/powerpoint/2010/main" val="488468448"/>
              </p:ext>
            </p:extLst>
          </p:nvPr>
        </p:nvGraphicFramePr>
        <p:xfrm>
          <a:off x="3423016" y="4282234"/>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900" b="1" dirty="0"/>
                        <a:t>1000</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graphicFrame>
        <p:nvGraphicFramePr>
          <p:cNvPr id="14" name="Table 13">
            <a:extLst>
              <a:ext uri="{FF2B5EF4-FFF2-40B4-BE49-F238E27FC236}">
                <a16:creationId xmlns:a16="http://schemas.microsoft.com/office/drawing/2014/main" id="{E883AC1B-ECD6-9C42-832D-57A2E1A883B1}"/>
              </a:ext>
            </a:extLst>
          </p:cNvPr>
          <p:cNvGraphicFramePr>
            <a:graphicFrameLocks noGrp="1"/>
          </p:cNvGraphicFramePr>
          <p:nvPr>
            <p:extLst>
              <p:ext uri="{D42A27DB-BD31-4B8C-83A1-F6EECF244321}">
                <p14:modId xmlns:p14="http://schemas.microsoft.com/office/powerpoint/2010/main" val="2137690446"/>
              </p:ext>
            </p:extLst>
          </p:nvPr>
        </p:nvGraphicFramePr>
        <p:xfrm>
          <a:off x="4882619" y="4282234"/>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t>1000</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44222577"/>
                  </a:ext>
                </a:extLst>
              </a:tr>
            </a:tbl>
          </a:graphicData>
        </a:graphic>
      </p:graphicFrame>
      <p:cxnSp>
        <p:nvCxnSpPr>
          <p:cNvPr id="17" name="Straight Arrow Connector 16">
            <a:extLst>
              <a:ext uri="{FF2B5EF4-FFF2-40B4-BE49-F238E27FC236}">
                <a16:creationId xmlns:a16="http://schemas.microsoft.com/office/drawing/2014/main" id="{78BBBC47-29B7-5D40-8EE0-B94AD254CB71}"/>
              </a:ext>
            </a:extLst>
          </p:cNvPr>
          <p:cNvCxnSpPr>
            <a:cxnSpLocks/>
            <a:stCxn id="7" idx="2"/>
            <a:endCxn id="8" idx="0"/>
          </p:cNvCxnSpPr>
          <p:nvPr/>
        </p:nvCxnSpPr>
        <p:spPr>
          <a:xfrm flipH="1">
            <a:off x="1594927" y="2078697"/>
            <a:ext cx="3126441" cy="56661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18EA86E-983E-DE48-AFC6-6166472B96C2}"/>
              </a:ext>
            </a:extLst>
          </p:cNvPr>
          <p:cNvCxnSpPr>
            <a:cxnSpLocks/>
            <a:stCxn id="7" idx="2"/>
            <a:endCxn id="9" idx="0"/>
          </p:cNvCxnSpPr>
          <p:nvPr/>
        </p:nvCxnSpPr>
        <p:spPr>
          <a:xfrm>
            <a:off x="4721368" y="2078697"/>
            <a:ext cx="0" cy="574742"/>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F131F9F-A9FA-8E4E-BF3C-DEFDA64B1FE7}"/>
              </a:ext>
            </a:extLst>
          </p:cNvPr>
          <p:cNvCxnSpPr>
            <a:cxnSpLocks/>
            <a:stCxn id="7" idx="2"/>
            <a:endCxn id="10" idx="0"/>
          </p:cNvCxnSpPr>
          <p:nvPr/>
        </p:nvCxnSpPr>
        <p:spPr>
          <a:xfrm>
            <a:off x="4721368" y="2078697"/>
            <a:ext cx="2857400" cy="57986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1665009-50A4-6646-BA48-20816BAFE65D}"/>
              </a:ext>
            </a:extLst>
          </p:cNvPr>
          <p:cNvCxnSpPr>
            <a:cxnSpLocks/>
            <a:stCxn id="9" idx="2"/>
            <a:endCxn id="13" idx="0"/>
          </p:cNvCxnSpPr>
          <p:nvPr/>
        </p:nvCxnSpPr>
        <p:spPr>
          <a:xfrm flipH="1">
            <a:off x="3975046" y="3707492"/>
            <a:ext cx="746322" cy="574742"/>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85D2828-3468-E749-934D-37E0E181706B}"/>
              </a:ext>
            </a:extLst>
          </p:cNvPr>
          <p:cNvCxnSpPr>
            <a:cxnSpLocks/>
            <a:stCxn id="9" idx="2"/>
            <a:endCxn id="14" idx="0"/>
          </p:cNvCxnSpPr>
          <p:nvPr/>
        </p:nvCxnSpPr>
        <p:spPr>
          <a:xfrm>
            <a:off x="4721368" y="3707492"/>
            <a:ext cx="713281" cy="574742"/>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28" name="Table 27">
            <a:extLst>
              <a:ext uri="{FF2B5EF4-FFF2-40B4-BE49-F238E27FC236}">
                <a16:creationId xmlns:a16="http://schemas.microsoft.com/office/drawing/2014/main" id="{B6D4C978-4963-164E-AE21-148342AA37BB}"/>
              </a:ext>
            </a:extLst>
          </p:cNvPr>
          <p:cNvGraphicFramePr>
            <a:graphicFrameLocks noGrp="1"/>
          </p:cNvGraphicFramePr>
          <p:nvPr>
            <p:extLst>
              <p:ext uri="{D42A27DB-BD31-4B8C-83A1-F6EECF244321}">
                <p14:modId xmlns:p14="http://schemas.microsoft.com/office/powerpoint/2010/main" val="4187102588"/>
              </p:ext>
            </p:extLst>
          </p:nvPr>
        </p:nvGraphicFramePr>
        <p:xfrm>
          <a:off x="4882619" y="5558754"/>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4222577"/>
                  </a:ext>
                </a:extLst>
              </a:tr>
            </a:tbl>
          </a:graphicData>
        </a:graphic>
      </p:graphicFrame>
      <p:cxnSp>
        <p:nvCxnSpPr>
          <p:cNvPr id="29" name="Straight Arrow Connector 28">
            <a:extLst>
              <a:ext uri="{FF2B5EF4-FFF2-40B4-BE49-F238E27FC236}">
                <a16:creationId xmlns:a16="http://schemas.microsoft.com/office/drawing/2014/main" id="{6B57162D-87D7-6A4E-A6EE-26AE95971C69}"/>
              </a:ext>
            </a:extLst>
          </p:cNvPr>
          <p:cNvCxnSpPr>
            <a:cxnSpLocks/>
            <a:stCxn id="14" idx="2"/>
            <a:endCxn id="28" idx="0"/>
          </p:cNvCxnSpPr>
          <p:nvPr/>
        </p:nvCxnSpPr>
        <p:spPr>
          <a:xfrm>
            <a:off x="5434649" y="5336287"/>
            <a:ext cx="0" cy="222467"/>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32" name="Table 31">
            <a:extLst>
              <a:ext uri="{FF2B5EF4-FFF2-40B4-BE49-F238E27FC236}">
                <a16:creationId xmlns:a16="http://schemas.microsoft.com/office/drawing/2014/main" id="{92208BD2-D047-3548-BDB7-E6FCA084B791}"/>
              </a:ext>
            </a:extLst>
          </p:cNvPr>
          <p:cNvGraphicFramePr>
            <a:graphicFrameLocks noGrp="1"/>
          </p:cNvGraphicFramePr>
          <p:nvPr>
            <p:extLst>
              <p:ext uri="{D42A27DB-BD31-4B8C-83A1-F6EECF244321}">
                <p14:modId xmlns:p14="http://schemas.microsoft.com/office/powerpoint/2010/main" val="2365362867"/>
              </p:ext>
            </p:extLst>
          </p:nvPr>
        </p:nvGraphicFramePr>
        <p:xfrm>
          <a:off x="3423016" y="5553610"/>
          <a:ext cx="1104060" cy="1054053"/>
        </p:xfrm>
        <a:graphic>
          <a:graphicData uri="http://schemas.openxmlformats.org/drawingml/2006/table">
            <a:tbl>
              <a:tblPr firstRow="1" bandRow="1">
                <a:tableStyleId>{5940675A-B579-460E-94D1-54222C63F5DA}</a:tableStyleId>
              </a:tblPr>
              <a:tblGrid>
                <a:gridCol w="368020">
                  <a:extLst>
                    <a:ext uri="{9D8B030D-6E8A-4147-A177-3AD203B41FA5}">
                      <a16:colId xmlns:a16="http://schemas.microsoft.com/office/drawing/2014/main" val="365746654"/>
                    </a:ext>
                  </a:extLst>
                </a:gridCol>
                <a:gridCol w="368020">
                  <a:extLst>
                    <a:ext uri="{9D8B030D-6E8A-4147-A177-3AD203B41FA5}">
                      <a16:colId xmlns:a16="http://schemas.microsoft.com/office/drawing/2014/main" val="2929432398"/>
                    </a:ext>
                  </a:extLst>
                </a:gridCol>
                <a:gridCol w="368020">
                  <a:extLst>
                    <a:ext uri="{9D8B030D-6E8A-4147-A177-3AD203B41FA5}">
                      <a16:colId xmlns:a16="http://schemas.microsoft.com/office/drawing/2014/main" val="697800746"/>
                    </a:ext>
                  </a:extLst>
                </a:gridCol>
              </a:tblGrid>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588571"/>
                  </a:ext>
                </a:extLst>
              </a:tr>
              <a:tr h="351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969516"/>
                  </a:ext>
                </a:extLst>
              </a:tr>
              <a:tr h="351351">
                <a:tc>
                  <a:txBody>
                    <a:bodyPr/>
                    <a:lstStyle/>
                    <a:p>
                      <a:pPr algn="ctr"/>
                      <a:r>
                        <a:rPr lang="en-US" sz="1000" dirty="0"/>
                        <a:t>╳</a:t>
                      </a:r>
                    </a:p>
                  </a:txBody>
                  <a:tcPr marL="54455" marR="54455" marT="27228" marB="2722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a:t>
                      </a:r>
                    </a:p>
                  </a:txBody>
                  <a:tcPr marL="54455" marR="54455" marT="27228" marB="2722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4222577"/>
                  </a:ext>
                </a:extLst>
              </a:tr>
            </a:tbl>
          </a:graphicData>
        </a:graphic>
      </p:graphicFrame>
      <p:cxnSp>
        <p:nvCxnSpPr>
          <p:cNvPr id="33" name="Straight Arrow Connector 32">
            <a:extLst>
              <a:ext uri="{FF2B5EF4-FFF2-40B4-BE49-F238E27FC236}">
                <a16:creationId xmlns:a16="http://schemas.microsoft.com/office/drawing/2014/main" id="{5D087A98-D204-954A-BFBE-8F4990D59A73}"/>
              </a:ext>
            </a:extLst>
          </p:cNvPr>
          <p:cNvCxnSpPr>
            <a:cxnSpLocks/>
            <a:stCxn id="13" idx="2"/>
            <a:endCxn id="32" idx="0"/>
          </p:cNvCxnSpPr>
          <p:nvPr/>
        </p:nvCxnSpPr>
        <p:spPr>
          <a:xfrm>
            <a:off x="3975046" y="5336287"/>
            <a:ext cx="0" cy="2173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2B489F8-08B3-C94A-AAB2-E634BEC1B25A}"/>
              </a:ext>
            </a:extLst>
          </p:cNvPr>
          <p:cNvCxnSpPr>
            <a:cxnSpLocks/>
          </p:cNvCxnSpPr>
          <p:nvPr/>
        </p:nvCxnSpPr>
        <p:spPr>
          <a:xfrm>
            <a:off x="4334170" y="5553610"/>
            <a:ext cx="0" cy="1061958"/>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3FDF395-FCC1-2141-8579-8F92E382D96A}"/>
              </a:ext>
            </a:extLst>
          </p:cNvPr>
          <p:cNvCxnSpPr/>
          <p:nvPr/>
        </p:nvCxnSpPr>
        <p:spPr>
          <a:xfrm>
            <a:off x="4882619" y="5738191"/>
            <a:ext cx="110406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43" name="Table 5">
            <a:extLst>
              <a:ext uri="{FF2B5EF4-FFF2-40B4-BE49-F238E27FC236}">
                <a16:creationId xmlns:a16="http://schemas.microsoft.com/office/drawing/2014/main" id="{2F1247A3-7056-C549-9F93-FE1E6CE5EB1E}"/>
              </a:ext>
            </a:extLst>
          </p:cNvPr>
          <p:cNvGraphicFramePr>
            <a:graphicFrameLocks noGrp="1"/>
          </p:cNvGraphicFramePr>
          <p:nvPr>
            <p:extLst>
              <p:ext uri="{D42A27DB-BD31-4B8C-83A1-F6EECF244321}">
                <p14:modId xmlns:p14="http://schemas.microsoft.com/office/powerpoint/2010/main" val="2969626285"/>
              </p:ext>
            </p:extLst>
          </p:nvPr>
        </p:nvGraphicFramePr>
        <p:xfrm>
          <a:off x="71022" y="787835"/>
          <a:ext cx="3904024" cy="1645920"/>
        </p:xfrm>
        <a:graphic>
          <a:graphicData uri="http://schemas.openxmlformats.org/drawingml/2006/table">
            <a:tbl>
              <a:tblPr firstRow="1" bandRow="1">
                <a:tableStyleId>{5C22544A-7EE6-4342-B048-85BDC9FD1C3A}</a:tableStyleId>
              </a:tblPr>
              <a:tblGrid>
                <a:gridCol w="3239679">
                  <a:extLst>
                    <a:ext uri="{9D8B030D-6E8A-4147-A177-3AD203B41FA5}">
                      <a16:colId xmlns:a16="http://schemas.microsoft.com/office/drawing/2014/main" val="3018813769"/>
                    </a:ext>
                  </a:extLst>
                </a:gridCol>
                <a:gridCol w="664345">
                  <a:extLst>
                    <a:ext uri="{9D8B030D-6E8A-4147-A177-3AD203B41FA5}">
                      <a16:colId xmlns:a16="http://schemas.microsoft.com/office/drawing/2014/main" val="2116841279"/>
                    </a:ext>
                  </a:extLst>
                </a:gridCol>
              </a:tblGrid>
              <a:tr h="151408">
                <a:tc>
                  <a:txBody>
                    <a:bodyPr/>
                    <a:lstStyle/>
                    <a:p>
                      <a:r>
                        <a:rPr lang="en-US" sz="1200" dirty="0"/>
                        <a:t>rule</a:t>
                      </a:r>
                    </a:p>
                  </a:txBody>
                  <a:tcPr/>
                </a:tc>
                <a:tc>
                  <a:txBody>
                    <a:bodyPr/>
                    <a:lstStyle/>
                    <a:p>
                      <a:r>
                        <a:rPr lang="en-US" sz="1200" dirty="0"/>
                        <a:t>points</a:t>
                      </a:r>
                    </a:p>
                  </a:txBody>
                  <a:tcPr/>
                </a:tc>
                <a:extLst>
                  <a:ext uri="{0D108BD9-81ED-4DB2-BD59-A6C34878D82A}">
                    <a16:rowId xmlns:a16="http://schemas.microsoft.com/office/drawing/2014/main" val="2460700179"/>
                  </a:ext>
                </a:extLst>
              </a:tr>
              <a:tr h="151408">
                <a:tc>
                  <a:txBody>
                    <a:bodyPr/>
                    <a:lstStyle/>
                    <a:p>
                      <a:r>
                        <a:rPr lang="en-AU" sz="1200" dirty="0">
                          <a:solidFill>
                            <a:srgbClr val="000000"/>
                          </a:solidFill>
                          <a:latin typeface="Menlo" panose="020B0609030804020204" pitchFamily="49" charset="0"/>
                        </a:rPr>
                        <a:t>[X,O,B] or [X,B,O] or [B,X,O] ...</a:t>
                      </a:r>
                      <a:endParaRPr lang="en-US" sz="1200" dirty="0"/>
                    </a:p>
                  </a:txBody>
                  <a:tcPr/>
                </a:tc>
                <a:tc>
                  <a:txBody>
                    <a:bodyPr/>
                    <a:lstStyle/>
                    <a:p>
                      <a:r>
                        <a:rPr lang="en-US" sz="1200" dirty="0"/>
                        <a:t>0</a:t>
                      </a:r>
                    </a:p>
                  </a:txBody>
                  <a:tcPr/>
                </a:tc>
                <a:extLst>
                  <a:ext uri="{0D108BD9-81ED-4DB2-BD59-A6C34878D82A}">
                    <a16:rowId xmlns:a16="http://schemas.microsoft.com/office/drawing/2014/main" val="1187762632"/>
                  </a:ext>
                </a:extLst>
              </a:tr>
              <a:tr h="151408">
                <a:tc>
                  <a:txBody>
                    <a:bodyPr/>
                    <a:lstStyle/>
                    <a:p>
                      <a:r>
                        <a:rPr lang="en-AU" sz="1200" dirty="0">
                          <a:solidFill>
                            <a:srgbClr val="000000"/>
                          </a:solidFill>
                          <a:latin typeface="Menlo" panose="020B0609030804020204" pitchFamily="49" charset="0"/>
                        </a:rPr>
                        <a:t>[B,B,B]</a:t>
                      </a:r>
                      <a:endParaRPr lang="en-US" sz="1200" dirty="0"/>
                    </a:p>
                  </a:txBody>
                  <a:tcPr/>
                </a:tc>
                <a:tc>
                  <a:txBody>
                    <a:bodyPr/>
                    <a:lstStyle/>
                    <a:p>
                      <a:r>
                        <a:rPr lang="en-US" sz="1200" dirty="0"/>
                        <a:t>1</a:t>
                      </a:r>
                    </a:p>
                  </a:txBody>
                  <a:tcPr/>
                </a:tc>
                <a:extLst>
                  <a:ext uri="{0D108BD9-81ED-4DB2-BD59-A6C34878D82A}">
                    <a16:rowId xmlns:a16="http://schemas.microsoft.com/office/drawing/2014/main" val="622822494"/>
                  </a:ext>
                </a:extLst>
              </a:tr>
              <a:tr h="1514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Menlo" panose="020B0609030804020204" pitchFamily="49" charset="0"/>
                        </a:rPr>
                        <a:t>[X,B,B] or [B,X,B] or [B,B,X]</a:t>
                      </a:r>
                      <a:endParaRPr lang="en-US" sz="1200" dirty="0"/>
                    </a:p>
                  </a:txBody>
                  <a:tcPr/>
                </a:tc>
                <a:tc>
                  <a:txBody>
                    <a:bodyPr/>
                    <a:lstStyle/>
                    <a:p>
                      <a:r>
                        <a:rPr lang="en-US" sz="1200" dirty="0"/>
                        <a:t>10</a:t>
                      </a:r>
                    </a:p>
                  </a:txBody>
                  <a:tcPr/>
                </a:tc>
                <a:extLst>
                  <a:ext uri="{0D108BD9-81ED-4DB2-BD59-A6C34878D82A}">
                    <a16:rowId xmlns:a16="http://schemas.microsoft.com/office/drawing/2014/main" val="4116942056"/>
                  </a:ext>
                </a:extLst>
              </a:tr>
              <a:tr h="151408">
                <a:tc>
                  <a:txBody>
                    <a:bodyPr/>
                    <a:lstStyle/>
                    <a:p>
                      <a:r>
                        <a:rPr lang="en-AU" sz="1200" dirty="0">
                          <a:solidFill>
                            <a:srgbClr val="000000"/>
                          </a:solidFill>
                          <a:latin typeface="Menlo" panose="020B0609030804020204" pitchFamily="49" charset="0"/>
                        </a:rPr>
                        <a:t>[X,X,B] or [X,B,X] or [B,X,X]</a:t>
                      </a:r>
                      <a:endParaRPr lang="en-US" sz="1200" dirty="0"/>
                    </a:p>
                  </a:txBody>
                  <a:tcPr/>
                </a:tc>
                <a:tc>
                  <a:txBody>
                    <a:bodyPr/>
                    <a:lstStyle/>
                    <a:p>
                      <a:r>
                        <a:rPr lang="en-US" sz="1200" dirty="0"/>
                        <a:t>100</a:t>
                      </a:r>
                    </a:p>
                  </a:txBody>
                  <a:tcPr/>
                </a:tc>
                <a:extLst>
                  <a:ext uri="{0D108BD9-81ED-4DB2-BD59-A6C34878D82A}">
                    <a16:rowId xmlns:a16="http://schemas.microsoft.com/office/drawing/2014/main" val="2072655693"/>
                  </a:ext>
                </a:extLst>
              </a:tr>
              <a:tr h="1514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Menlo" panose="020B0609030804020204" pitchFamily="49" charset="0"/>
                        </a:rPr>
                        <a:t>[O,O,B] or [O,B,O] or [B,O,O]</a:t>
                      </a:r>
                      <a:endParaRPr lang="en-US" sz="1200" dirty="0"/>
                    </a:p>
                  </a:txBody>
                  <a:tcPr/>
                </a:tc>
                <a:tc>
                  <a:txBody>
                    <a:bodyPr/>
                    <a:lstStyle/>
                    <a:p>
                      <a:r>
                        <a:rPr lang="en-US" sz="1200" dirty="0"/>
                        <a:t>1000</a:t>
                      </a:r>
                    </a:p>
                  </a:txBody>
                  <a:tcPr/>
                </a:tc>
                <a:extLst>
                  <a:ext uri="{0D108BD9-81ED-4DB2-BD59-A6C34878D82A}">
                    <a16:rowId xmlns:a16="http://schemas.microsoft.com/office/drawing/2014/main" val="3438618469"/>
                  </a:ext>
                </a:extLst>
              </a:tr>
            </a:tbl>
          </a:graphicData>
        </a:graphic>
      </p:graphicFrame>
      <p:cxnSp>
        <p:nvCxnSpPr>
          <p:cNvPr id="53" name="Straight Connector 52">
            <a:extLst>
              <a:ext uri="{FF2B5EF4-FFF2-40B4-BE49-F238E27FC236}">
                <a16:creationId xmlns:a16="http://schemas.microsoft.com/office/drawing/2014/main" id="{551D0107-9F9A-9349-BCB9-CFBD0DE8BACA}"/>
              </a:ext>
            </a:extLst>
          </p:cNvPr>
          <p:cNvCxnSpPr/>
          <p:nvPr/>
        </p:nvCxnSpPr>
        <p:spPr>
          <a:xfrm>
            <a:off x="3990719" y="2087035"/>
            <a:ext cx="266519" cy="219684"/>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C17C26A2-4205-194E-8645-F968B23466D0}"/>
              </a:ext>
            </a:extLst>
          </p:cNvPr>
          <p:cNvCxnSpPr>
            <a:cxnSpLocks/>
          </p:cNvCxnSpPr>
          <p:nvPr/>
        </p:nvCxnSpPr>
        <p:spPr>
          <a:xfrm flipH="1">
            <a:off x="3990718" y="2114374"/>
            <a:ext cx="254164" cy="17272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37EE072-8188-E547-89B6-020A8C75E8F3}"/>
              </a:ext>
            </a:extLst>
          </p:cNvPr>
          <p:cNvCxnSpPr/>
          <p:nvPr/>
        </p:nvCxnSpPr>
        <p:spPr>
          <a:xfrm>
            <a:off x="5340609" y="2114387"/>
            <a:ext cx="266519" cy="219684"/>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4BA38F5-6F23-FE48-B485-534CD7D7449C}"/>
              </a:ext>
            </a:extLst>
          </p:cNvPr>
          <p:cNvCxnSpPr>
            <a:cxnSpLocks/>
          </p:cNvCxnSpPr>
          <p:nvPr/>
        </p:nvCxnSpPr>
        <p:spPr>
          <a:xfrm flipH="1">
            <a:off x="5340608" y="2141726"/>
            <a:ext cx="254164" cy="17272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9D49754C-D4A0-9E42-B952-80A129FD1D4E}"/>
              </a:ext>
            </a:extLst>
          </p:cNvPr>
          <p:cNvSpPr txBox="1"/>
          <p:nvPr/>
        </p:nvSpPr>
        <p:spPr>
          <a:xfrm>
            <a:off x="-1993900" y="-914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586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10" presetClass="entr" presetSubtype="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par>
                                <p:cTn id="76" presetID="10" presetClass="entr" presetSubtype="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48532</TotalTime>
  <Words>6135</Words>
  <Application>Microsoft Macintosh PowerPoint</Application>
  <PresentationFormat>On-screen Show (4:3)</PresentationFormat>
  <Paragraphs>1686</Paragraphs>
  <Slides>72</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Cambria Math</vt:lpstr>
      <vt:lpstr>Menlo</vt:lpstr>
      <vt:lpstr>Wingdings</vt:lpstr>
      <vt:lpstr>Office Theme</vt:lpstr>
      <vt:lpstr>Lecture 9C Heuristic and alpha-beta pruning</vt:lpstr>
      <vt:lpstr>Acknowledgement of Country</vt:lpstr>
      <vt:lpstr>Heuristic</vt:lpstr>
      <vt:lpstr>Trade-off criteria for deciding a heuristic</vt:lpstr>
      <vt:lpstr>Example: Heuristic Tic Tac Toe strategy</vt:lpstr>
      <vt:lpstr>Greedy algorithms</vt:lpstr>
      <vt:lpstr>Example: Heuristic Tic Tac Toe strategy</vt:lpstr>
      <vt:lpstr>Example: Heuristic Tic Tac Toe strategy</vt:lpstr>
      <vt:lpstr>Example: Heuristic Tic Tac Toe strategy</vt:lpstr>
      <vt:lpstr>The trouble with Minimax</vt:lpstr>
      <vt:lpstr>Alpha-Beta Pruning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“Alpha-beta”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Alpha-Beta Pruning Practice</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 Lenskiy</dc:creator>
  <cp:lastModifiedBy>Artem Lenskiy</cp:lastModifiedBy>
  <cp:revision>1617</cp:revision>
  <dcterms:created xsi:type="dcterms:W3CDTF">2013-04-08T01:44:14Z</dcterms:created>
  <dcterms:modified xsi:type="dcterms:W3CDTF">2020-11-08T15:39:17Z</dcterms:modified>
</cp:coreProperties>
</file>