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18"/>
  </p:notesMasterIdLst>
  <p:handoutMasterIdLst>
    <p:handoutMasterId r:id="rId119"/>
  </p:handoutMasterIdLst>
  <p:sldIdLst>
    <p:sldId id="256" r:id="rId5"/>
    <p:sldId id="524" r:id="rId6"/>
    <p:sldId id="1816" r:id="rId7"/>
    <p:sldId id="307" r:id="rId8"/>
    <p:sldId id="308" r:id="rId9"/>
    <p:sldId id="309" r:id="rId10"/>
    <p:sldId id="310" r:id="rId11"/>
    <p:sldId id="311" r:id="rId12"/>
    <p:sldId id="312" r:id="rId13"/>
    <p:sldId id="333" r:id="rId14"/>
    <p:sldId id="1629" r:id="rId15"/>
    <p:sldId id="1628" r:id="rId16"/>
    <p:sldId id="349" r:id="rId17"/>
    <p:sldId id="1630" r:id="rId18"/>
    <p:sldId id="350" r:id="rId19"/>
    <p:sldId id="401" r:id="rId20"/>
    <p:sldId id="459" r:id="rId21"/>
    <p:sldId id="386" r:id="rId22"/>
    <p:sldId id="1631" r:id="rId23"/>
    <p:sldId id="1632" r:id="rId24"/>
    <p:sldId id="1633" r:id="rId25"/>
    <p:sldId id="334" r:id="rId26"/>
    <p:sldId id="1634" r:id="rId27"/>
    <p:sldId id="314" r:id="rId28"/>
    <p:sldId id="315" r:id="rId29"/>
    <p:sldId id="316" r:id="rId30"/>
    <p:sldId id="338" r:id="rId31"/>
    <p:sldId id="339" r:id="rId32"/>
    <p:sldId id="340" r:id="rId33"/>
    <p:sldId id="341" r:id="rId34"/>
    <p:sldId id="1627" r:id="rId35"/>
    <p:sldId id="1635" r:id="rId36"/>
    <p:sldId id="1636" r:id="rId37"/>
    <p:sldId id="1637" r:id="rId38"/>
    <p:sldId id="1638" r:id="rId39"/>
    <p:sldId id="1639" r:id="rId40"/>
    <p:sldId id="1640" r:id="rId41"/>
    <p:sldId id="1641" r:id="rId42"/>
    <p:sldId id="1642" r:id="rId43"/>
    <p:sldId id="1643" r:id="rId44"/>
    <p:sldId id="1644" r:id="rId45"/>
    <p:sldId id="1645" r:id="rId46"/>
    <p:sldId id="1648" r:id="rId47"/>
    <p:sldId id="1649" r:id="rId48"/>
    <p:sldId id="1650" r:id="rId49"/>
    <p:sldId id="1651" r:id="rId50"/>
    <p:sldId id="1652" r:id="rId51"/>
    <p:sldId id="1653" r:id="rId52"/>
    <p:sldId id="1654" r:id="rId53"/>
    <p:sldId id="1655" r:id="rId54"/>
    <p:sldId id="1656" r:id="rId55"/>
    <p:sldId id="1817" r:id="rId56"/>
    <p:sldId id="313" r:id="rId57"/>
    <p:sldId id="1469" r:id="rId58"/>
    <p:sldId id="1647" r:id="rId59"/>
    <p:sldId id="1812" r:id="rId60"/>
    <p:sldId id="1195" r:id="rId61"/>
    <p:sldId id="1194" r:id="rId62"/>
    <p:sldId id="1196" r:id="rId63"/>
    <p:sldId id="1197" r:id="rId64"/>
    <p:sldId id="1198" r:id="rId65"/>
    <p:sldId id="1199" r:id="rId66"/>
    <p:sldId id="1202" r:id="rId67"/>
    <p:sldId id="1200" r:id="rId68"/>
    <p:sldId id="1203" r:id="rId69"/>
    <p:sldId id="1204" r:id="rId70"/>
    <p:sldId id="1206" r:id="rId71"/>
    <p:sldId id="1205" r:id="rId72"/>
    <p:sldId id="1030" r:id="rId73"/>
    <p:sldId id="1035" r:id="rId74"/>
    <p:sldId id="480" r:id="rId75"/>
    <p:sldId id="483" r:id="rId76"/>
    <p:sldId id="484" r:id="rId77"/>
    <p:sldId id="487" r:id="rId78"/>
    <p:sldId id="488" r:id="rId79"/>
    <p:sldId id="489" r:id="rId80"/>
    <p:sldId id="490" r:id="rId81"/>
    <p:sldId id="491" r:id="rId82"/>
    <p:sldId id="1088" r:id="rId83"/>
    <p:sldId id="888" r:id="rId84"/>
    <p:sldId id="889" r:id="rId85"/>
    <p:sldId id="890" r:id="rId86"/>
    <p:sldId id="891" r:id="rId87"/>
    <p:sldId id="892" r:id="rId88"/>
    <p:sldId id="893" r:id="rId89"/>
    <p:sldId id="1089" r:id="rId90"/>
    <p:sldId id="1090" r:id="rId91"/>
    <p:sldId id="1095" r:id="rId92"/>
    <p:sldId id="1091" r:id="rId93"/>
    <p:sldId id="1092" r:id="rId94"/>
    <p:sldId id="894" r:id="rId95"/>
    <p:sldId id="895" r:id="rId96"/>
    <p:sldId id="900" r:id="rId97"/>
    <p:sldId id="901" r:id="rId98"/>
    <p:sldId id="902" r:id="rId99"/>
    <p:sldId id="903" r:id="rId100"/>
    <p:sldId id="904" r:id="rId101"/>
    <p:sldId id="906" r:id="rId102"/>
    <p:sldId id="907" r:id="rId103"/>
    <p:sldId id="908" r:id="rId104"/>
    <p:sldId id="909" r:id="rId105"/>
    <p:sldId id="1094" r:id="rId106"/>
    <p:sldId id="910" r:id="rId107"/>
    <p:sldId id="1216" r:id="rId108"/>
    <p:sldId id="1217" r:id="rId109"/>
    <p:sldId id="1099" r:id="rId110"/>
    <p:sldId id="1210" r:id="rId111"/>
    <p:sldId id="1132" r:id="rId112"/>
    <p:sldId id="1212" r:id="rId113"/>
    <p:sldId id="1213" r:id="rId114"/>
    <p:sldId id="1201" r:id="rId115"/>
    <p:sldId id="1214" r:id="rId116"/>
    <p:sldId id="1215" r:id="rId1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9" autoAdjust="0"/>
    <p:restoredTop sz="80027"/>
  </p:normalViewPr>
  <p:slideViewPr>
    <p:cSldViewPr snapToGrid="0">
      <p:cViewPr varScale="1">
        <p:scale>
          <a:sx n="134" d="100"/>
          <a:sy n="134" d="100"/>
        </p:scale>
        <p:origin x="1232"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handoutMaster" Target="handoutMasters/handout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24/10/2022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24/10/2022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Thousands of JS builds around the world broke simultaneously, including high-profile projects such as React</a:t>
            </a:r>
          </a:p>
          <a:p>
            <a:r>
              <a:rPr lang="en-US" dirty="0"/>
              <a:t>Somewhere something down the line depended on “left-pad”</a:t>
            </a:r>
          </a:p>
          <a:p>
            <a:endParaRPr lang="en-US" dirty="0"/>
          </a:p>
        </p:txBody>
      </p:sp>
    </p:spTree>
    <p:extLst>
      <p:ext uri="{BB962C8B-B14F-4D97-AF65-F5344CB8AC3E}">
        <p14:creationId xmlns:p14="http://schemas.microsoft.com/office/powerpoint/2010/main" val="155822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left-pad? It’s a library to pad a string with spaces or zeros on the left to make it fit a particular width</a:t>
            </a:r>
          </a:p>
        </p:txBody>
      </p:sp>
    </p:spTree>
    <p:extLst>
      <p:ext uri="{BB962C8B-B14F-4D97-AF65-F5344CB8AC3E}">
        <p14:creationId xmlns:p14="http://schemas.microsoft.com/office/powerpoint/2010/main" val="3013744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That’s the entire of left-pad. Thousands of projects depended on this package.</a:t>
            </a:r>
          </a:p>
        </p:txBody>
      </p:sp>
    </p:spTree>
    <p:extLst>
      <p:ext uri="{BB962C8B-B14F-4D97-AF65-F5344CB8AC3E}">
        <p14:creationId xmlns:p14="http://schemas.microsoft.com/office/powerpoint/2010/main" val="164240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Mayan-EDMS depends on Django, </a:t>
            </a:r>
            <a:r>
              <a:rPr lang="en-US" dirty="0" err="1"/>
              <a:t>PyPDF</a:t>
            </a:r>
            <a:r>
              <a:rPr lang="en-US" dirty="0"/>
              <a:t>, JSON, etc.</a:t>
            </a:r>
          </a:p>
          <a:p>
            <a:r>
              <a:rPr lang="en-US" dirty="0"/>
              <a:t>“apt install git” will also pull in GNU C library, Perl, “patch”, “SSL client, </a:t>
            </a:r>
            <a:r>
              <a:rPr lang="en-US" dirty="0" err="1"/>
              <a:t>Zlib</a:t>
            </a:r>
            <a:r>
              <a:rPr lang="en-US" dirty="0"/>
              <a:t> (compression library), and others</a:t>
            </a:r>
          </a:p>
        </p:txBody>
      </p:sp>
    </p:spTree>
    <p:extLst>
      <p:ext uri="{BB962C8B-B14F-4D97-AF65-F5344CB8AC3E}">
        <p14:creationId xmlns:p14="http://schemas.microsoft.com/office/powerpoint/2010/main" val="272210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example from: https://</a:t>
            </a:r>
            <a:r>
              <a:rPr lang="en-US" dirty="0" err="1"/>
              <a:t>packages.ubuntu.com</a:t>
            </a:r>
            <a:r>
              <a:rPr lang="en-US" dirty="0"/>
              <a:t>/bionic/git</a:t>
            </a:r>
          </a:p>
          <a:p>
            <a:endParaRPr lang="en-US" dirty="0"/>
          </a:p>
        </p:txBody>
      </p:sp>
    </p:spTree>
    <p:extLst>
      <p:ext uri="{BB962C8B-B14F-4D97-AF65-F5344CB8AC3E}">
        <p14:creationId xmlns:p14="http://schemas.microsoft.com/office/powerpoint/2010/main" val="367876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Versioning document is itself versioned!!!</a:t>
            </a:r>
          </a:p>
        </p:txBody>
      </p:sp>
    </p:spTree>
    <p:extLst>
      <p:ext uri="{BB962C8B-B14F-4D97-AF65-F5344CB8AC3E}">
        <p14:creationId xmlns:p14="http://schemas.microsoft.com/office/powerpoint/2010/main" val="327604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Mayan-EDMS: Build that worked during HW2 (two months ago) suddenly started failing on the same commit last week when we were prepping for HW5</a:t>
            </a:r>
          </a:p>
          <a:p>
            <a:r>
              <a:rPr lang="en-US" dirty="0"/>
              <a:t>Turns out “</a:t>
            </a:r>
            <a:r>
              <a:rPr lang="en-US" dirty="0" err="1"/>
              <a:t>jsonschema</a:t>
            </a:r>
            <a:r>
              <a:rPr lang="en-US" dirty="0"/>
              <a:t>” version was not constrained, and the new version breaks the Mayan build</a:t>
            </a:r>
          </a:p>
          <a:p>
            <a:r>
              <a:rPr lang="en-US" dirty="0"/>
              <a:t>Solution: Fix </a:t>
            </a:r>
            <a:r>
              <a:rPr lang="en-US" dirty="0" err="1"/>
              <a:t>jsonschema</a:t>
            </a:r>
            <a:r>
              <a:rPr lang="en-US" dirty="0"/>
              <a:t> version to an old version</a:t>
            </a:r>
          </a:p>
          <a:p>
            <a:r>
              <a:rPr lang="en-US" dirty="0"/>
              <a:t>It probably broke a </a:t>
            </a:r>
            <a:r>
              <a:rPr lang="en-US" dirty="0" err="1"/>
              <a:t>semver</a:t>
            </a:r>
            <a:r>
              <a:rPr lang="en-US" dirty="0"/>
              <a:t> contract</a:t>
            </a:r>
          </a:p>
        </p:txBody>
      </p:sp>
    </p:spTree>
    <p:extLst>
      <p:ext uri="{BB962C8B-B14F-4D97-AF65-F5344CB8AC3E}">
        <p14:creationId xmlns:p14="http://schemas.microsoft.com/office/powerpoint/2010/main" val="3155670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After playing around with the source code and not seeing anything interesting, give students a handout of 6 arch diagrams and ask them to circle components that implement this feature. Students should do this exercise in teams of 3-4.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r>
              <a:rPr lang="en-US" dirty="0"/>
              <a:t>1. For the Apollo case study, start with asking a specific question that requires diving into the source code to answer (e.g. “what file implements the side pass features?”). Otherwise, students will lead you to docs anyway.</a:t>
            </a:r>
          </a:p>
          <a:p>
            <a:r>
              <a:rPr lang="en-US" dirty="0"/>
              <a:t>2. Make sure that students do the Apollo diagrams assignment in groups of at least 2 (</a:t>
            </a:r>
            <a:r>
              <a:rPr lang="en-US" dirty="0" err="1"/>
              <a:t>pref</a:t>
            </a:r>
            <a:r>
              <a:rPr lang="en-US" dirty="0"/>
              <a:t> 3-4), so that they have a discussion</a:t>
            </a:r>
          </a:p>
        </p:txBody>
      </p:sp>
    </p:spTree>
    <p:extLst>
      <p:ext uri="{BB962C8B-B14F-4D97-AF65-F5344CB8AC3E}">
        <p14:creationId xmlns:p14="http://schemas.microsoft.com/office/powerpoint/2010/main" val="16269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components would change? Which teams would be interested? What tests need to be run again?</a:t>
            </a:r>
          </a:p>
        </p:txBody>
      </p:sp>
    </p:spTree>
    <p:extLst>
      <p:ext uri="{BB962C8B-B14F-4D97-AF65-F5344CB8AC3E}">
        <p14:creationId xmlns:p14="http://schemas.microsoft.com/office/powerpoint/2010/main" val="3745020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6583BB0-CD36-4091-9A1A-1107207A5DF1}" type="slidenum">
              <a:rPr lang="en-US" smtClean="0"/>
              <a:pPr eaLnBrk="1" hangingPunct="1"/>
              <a:t>69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architecture defines software elements and embodies information about how they</a:t>
            </a:r>
            <a:r>
              <a:rPr lang="en-US" baseline="0" dirty="0"/>
              <a:t> </a:t>
            </a:r>
            <a:r>
              <a:rPr lang="en-US" dirty="0"/>
              <a:t>relate to each other;</a:t>
            </a:r>
            <a:r>
              <a:rPr lang="en-US" baseline="0" dirty="0"/>
              <a:t> </a:t>
            </a:r>
            <a:r>
              <a:rPr lang="en-US" dirty="0"/>
              <a:t>omits info about elements that does not pertain to their interaction.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 architecture is foremost an </a:t>
            </a:r>
            <a:r>
              <a:rPr lang="en-US" b="1" dirty="0"/>
              <a:t>abstraction</a:t>
            </a:r>
            <a:r>
              <a:rPr lang="en-US" dirty="0"/>
              <a:t> of a system that suppresses details of elements that do not affect how they use, are used by, relate to, or interact with other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nearly all modern systems, elements interact with each other by means of interfaces that partition details about an element into public and private parts. Architecture is concerned with the public side of this division; private details-those having to do solely with internal implementation-are not architectural.</a:t>
            </a:r>
          </a:p>
          <a:p>
            <a:endParaRPr lang="en-US" dirty="0"/>
          </a:p>
          <a:p>
            <a:r>
              <a:rPr lang="en-US" dirty="0"/>
              <a:t>"Externally visible" properties are those assumptions other elements can make of an element, such as its provided services, performance characteristics, fault handling, shared resource usage, and so on. Let's look at some of the implications of this definition in more detail.</a:t>
            </a:r>
          </a:p>
          <a:p>
            <a:endParaRPr lang="en-US" dirty="0"/>
          </a:p>
          <a:p>
            <a:r>
              <a:rPr lang="en-US" dirty="0"/>
              <a:t>The behavior of each element is part of the architecture insofar as that behavior can be observed or discerned from the point of view of another element. Such behavior is what allows elements to interact with each other, which is clearly part of the architecture. </a:t>
            </a:r>
          </a:p>
          <a:p>
            <a:endParaRPr lang="en-US" dirty="0"/>
          </a:p>
          <a:p>
            <a:r>
              <a:rPr lang="en-US" dirty="0"/>
              <a:t>(This is another reason that the box-and-line drawings that are passed off as architectures are not architectures at all.)</a:t>
            </a:r>
          </a:p>
          <a:p>
            <a:endParaRPr lang="en-US" dirty="0"/>
          </a:p>
          <a:p>
            <a:r>
              <a:rPr lang="en-US" dirty="0"/>
              <a:t>One set of structures used to describe a system is its implementation modules or units. </a:t>
            </a:r>
          </a:p>
          <a:p>
            <a:pPr lvl="1"/>
            <a:r>
              <a:rPr lang="en-US" dirty="0"/>
              <a:t>Static: focuses on the way the system's functionality is divided up and (often) assigned to implementation teams.</a:t>
            </a:r>
          </a:p>
          <a:p>
            <a:r>
              <a:rPr lang="en-US" dirty="0"/>
              <a:t>Another set of structures describe the way elements interact more explicitly.</a:t>
            </a:r>
          </a:p>
          <a:p>
            <a:pPr lvl="1"/>
            <a:r>
              <a:rPr lang="en-US" dirty="0"/>
              <a:t>E.g., consider a set of parallel processes that is described in terms of sequential behavior, interactions, and synchronization mechanisms.  </a:t>
            </a:r>
          </a:p>
          <a:p>
            <a:r>
              <a:rPr lang="en-US" i="1" dirty="0"/>
              <a:t>Both convey architectural information, </a:t>
            </a:r>
            <a:r>
              <a:rPr lang="en-US" dirty="0"/>
              <a:t>do not necessarily describe all interesting relationships/elements in the system.</a:t>
            </a:r>
          </a:p>
          <a:p>
            <a:endParaRPr lang="en-US" dirty="0"/>
          </a:p>
        </p:txBody>
      </p:sp>
    </p:spTree>
    <p:extLst>
      <p:ext uri="{BB962C8B-B14F-4D97-AF65-F5344CB8AC3E}">
        <p14:creationId xmlns:p14="http://schemas.microsoft.com/office/powerpoint/2010/main" val="212252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D6297-5B2E-B741-900E-9FFD1C9EA818}" type="slidenum">
              <a:rPr lang="en-US" smtClean="0"/>
              <a:t>10</a:t>
            </a:fld>
            <a:endParaRPr lang="en-US"/>
          </a:p>
        </p:txBody>
      </p:sp>
    </p:spTree>
    <p:extLst>
      <p:ext uri="{BB962C8B-B14F-4D97-AF65-F5344CB8AC3E}">
        <p14:creationId xmlns:p14="http://schemas.microsoft.com/office/powerpoint/2010/main" val="1633100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29FB271-18D8-463E-AA73-D7670503604E}" type="slidenum">
              <a:rPr lang="en-US" smtClean="0"/>
              <a:pPr eaLnBrk="1" hangingPunct="1"/>
              <a:t>70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rPr>
              <a:t>Functional req: final grade is computed using the grade type allocation (hw, me, fe)</a:t>
            </a:r>
          </a:p>
          <a:p>
            <a:pPr eaLnBrk="1" hangingPunct="1"/>
            <a:r>
              <a:rPr lang="en-US">
                <a:latin typeface="Arial" pitchFamily="34" charset="0"/>
                <a:ea typeface="ＭＳ Ｐゴシック" pitchFamily="34" charset="-128"/>
              </a:rPr>
              <a:t>Non-functional req: Students should be able to know their grades within 1 week of submission</a:t>
            </a:r>
          </a:p>
          <a:p>
            <a:pPr eaLnBrk="1" hangingPunct="1"/>
            <a:r>
              <a:rPr lang="en-US">
                <a:latin typeface="Arial" pitchFamily="34" charset="0"/>
                <a:ea typeface="ＭＳ Ｐゴシック" pitchFamily="34" charset="-128"/>
              </a:rPr>
              <a:t>OOD: why would we feel confident that grades are distributed on time? (i.e., submission and grading reporting as separate sub-systems)</a:t>
            </a:r>
          </a:p>
        </p:txBody>
      </p:sp>
    </p:spTree>
    <p:extLst>
      <p:ext uri="{BB962C8B-B14F-4D97-AF65-F5344CB8AC3E}">
        <p14:creationId xmlns:p14="http://schemas.microsoft.com/office/powerpoint/2010/main" val="2224067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2CF5AA4-AF6F-44B4-9BB0-26AEB67197D6}" type="slidenum">
              <a:rPr lang="en-US" smtClean="0"/>
              <a:pPr eaLnBrk="1" hangingPunct="1"/>
              <a:t>71</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rPr>
              <a:t>The best definitions don</a:t>
            </a:r>
            <a:r>
              <a:rPr lang="en-US" altLang="en-US">
                <a:latin typeface="Arial" pitchFamily="34" charset="0"/>
                <a:ea typeface="ＭＳ Ｐゴシック" pitchFamily="34" charset="-128"/>
              </a:rPr>
              <a:t>’</a:t>
            </a:r>
            <a:r>
              <a:rPr lang="en-US">
                <a:latin typeface="Arial" pitchFamily="34" charset="0"/>
                <a:ea typeface="ＭＳ Ｐゴシック" pitchFamily="34" charset="-128"/>
              </a:rPr>
              <a:t>t tell us what architecture actually is!</a:t>
            </a: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524682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540EC77-7385-42F4-8397-10BEBC94EFC2}" type="slidenum">
              <a:rPr lang="en-US" smtClean="0"/>
              <a:pPr eaLnBrk="1" hangingPunct="1"/>
              <a:t>72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rPr>
              <a:t>Dahl and Nygaard introduced Simula, for discrete event systems, that influenced C++ and other OOPLs</a:t>
            </a:r>
          </a:p>
        </p:txBody>
      </p:sp>
    </p:spTree>
    <p:extLst>
      <p:ext uri="{BB962C8B-B14F-4D97-AF65-F5344CB8AC3E}">
        <p14:creationId xmlns:p14="http://schemas.microsoft.com/office/powerpoint/2010/main" val="4138970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6D9D753-6604-4D6E-95A1-801C71143530}" type="slidenum">
              <a:rPr lang="en-US" smtClean="0"/>
              <a:pPr eaLnBrk="1" hangingPunct="1"/>
              <a:t>73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rPr>
              <a:t>It wasn</a:t>
            </a:r>
            <a:r>
              <a:rPr lang="fr-FR" altLang="en-US">
                <a:latin typeface="Arial" pitchFamily="34" charset="0"/>
                <a:ea typeface="ＭＳ Ｐゴシック" pitchFamily="34" charset="-128"/>
              </a:rPr>
              <a:t>’</a:t>
            </a:r>
            <a:r>
              <a:rPr lang="en-US" altLang="ja-JP">
                <a:latin typeface="Arial" pitchFamily="34" charset="0"/>
                <a:ea typeface="ＭＳ Ｐゴシック" pitchFamily="34" charset="-128"/>
              </a:rPr>
              <a:t>t until the widespread adoption of C++ after the early 80</a:t>
            </a:r>
            <a:r>
              <a:rPr lang="en-US" altLang="en-US">
                <a:latin typeface="Arial" pitchFamily="34" charset="0"/>
                <a:ea typeface="ＭＳ Ｐゴシック" pitchFamily="34" charset="-128"/>
              </a:rPr>
              <a:t>’</a:t>
            </a:r>
            <a:r>
              <a:rPr lang="en-US" altLang="ja-JP">
                <a:latin typeface="Arial" pitchFamily="34" charset="0"/>
                <a:ea typeface="ＭＳ Ｐゴシック" pitchFamily="34" charset="-128"/>
              </a:rPr>
              <a:t>s that we could reflect on design patterns.</a:t>
            </a:r>
          </a:p>
          <a:p>
            <a:pPr eaLnBrk="1" hangingPunct="1"/>
            <a:r>
              <a:rPr lang="en-US">
                <a:latin typeface="Arial" pitchFamily="34" charset="0"/>
                <a:ea typeface="ＭＳ Ｐゴシック" pitchFamily="34" charset="-128"/>
              </a:rPr>
              <a:t>Recall the online grade system… Factory: pass in an Instructor, get the appropriate view</a:t>
            </a: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9732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07FEBC3-2E94-46B6-ABC5-9A2E3E474A79}" type="slidenum">
              <a:rPr lang="en-US" smtClean="0"/>
              <a:pPr eaLnBrk="1" hangingPunct="1"/>
              <a:t>74</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883017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EA8EDBD-85A2-4C58-895E-C664889DC75E}" type="slidenum">
              <a:rPr lang="en-US" smtClean="0"/>
              <a:pPr eaLnBrk="1" hangingPunct="1"/>
              <a:t>75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90949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D5D160D-D2C0-49EE-ADCF-0A4717C28440}" type="slidenum">
              <a:rPr lang="en-US" smtClean="0"/>
              <a:pPr eaLnBrk="1" hangingPunct="1"/>
              <a:t>76</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72552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8E684A5-D7C8-4B62-A4AA-B701C1B106E7}" type="slidenum">
              <a:rPr lang="en-US" smtClean="0"/>
              <a:pPr eaLnBrk="1" hangingPunct="1"/>
              <a:t>77</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78811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14495" indent="-274806" eaLnBrk="0" hangingPunct="0">
              <a:defRPr>
                <a:solidFill>
                  <a:schemeClr val="tx1"/>
                </a:solidFill>
                <a:latin typeface="Arial" pitchFamily="34" charset="0"/>
                <a:ea typeface="ＭＳ Ｐゴシック" pitchFamily="34" charset="-128"/>
              </a:defRPr>
            </a:lvl2pPr>
            <a:lvl3pPr marL="1099223" indent="-219845" eaLnBrk="0" hangingPunct="0">
              <a:defRPr>
                <a:solidFill>
                  <a:schemeClr val="tx1"/>
                </a:solidFill>
                <a:latin typeface="Arial" pitchFamily="34" charset="0"/>
                <a:ea typeface="ＭＳ Ｐゴシック" pitchFamily="34" charset="-128"/>
              </a:defRPr>
            </a:lvl3pPr>
            <a:lvl4pPr marL="1538912" indent="-219845" eaLnBrk="0" hangingPunct="0">
              <a:defRPr>
                <a:solidFill>
                  <a:schemeClr val="tx1"/>
                </a:solidFill>
                <a:latin typeface="Arial" pitchFamily="34" charset="0"/>
                <a:ea typeface="ＭＳ Ｐゴシック" pitchFamily="34" charset="-128"/>
              </a:defRPr>
            </a:lvl4pPr>
            <a:lvl5pPr marL="1978602" indent="-219845" eaLnBrk="0" hangingPunct="0">
              <a:defRPr>
                <a:solidFill>
                  <a:schemeClr val="tx1"/>
                </a:solidFill>
                <a:latin typeface="Arial" pitchFamily="34" charset="0"/>
                <a:ea typeface="ＭＳ Ｐゴシック" pitchFamily="34" charset="-128"/>
              </a:defRPr>
            </a:lvl5pPr>
            <a:lvl6pPr marL="2418291" indent="-219845" eaLnBrk="0" fontAlgn="base" hangingPunct="0">
              <a:spcBef>
                <a:spcPct val="0"/>
              </a:spcBef>
              <a:spcAft>
                <a:spcPct val="0"/>
              </a:spcAft>
              <a:defRPr>
                <a:solidFill>
                  <a:schemeClr val="tx1"/>
                </a:solidFill>
                <a:latin typeface="Arial" pitchFamily="34" charset="0"/>
                <a:ea typeface="ＭＳ Ｐゴシック" pitchFamily="34" charset="-128"/>
              </a:defRPr>
            </a:lvl6pPr>
            <a:lvl7pPr marL="2857980" indent="-219845" eaLnBrk="0" fontAlgn="base" hangingPunct="0">
              <a:spcBef>
                <a:spcPct val="0"/>
              </a:spcBef>
              <a:spcAft>
                <a:spcPct val="0"/>
              </a:spcAft>
              <a:defRPr>
                <a:solidFill>
                  <a:schemeClr val="tx1"/>
                </a:solidFill>
                <a:latin typeface="Arial" pitchFamily="34" charset="0"/>
                <a:ea typeface="ＭＳ Ｐゴシック" pitchFamily="34" charset="-128"/>
              </a:defRPr>
            </a:lvl7pPr>
            <a:lvl8pPr marL="3297669" indent="-219845" eaLnBrk="0" fontAlgn="base" hangingPunct="0">
              <a:spcBef>
                <a:spcPct val="0"/>
              </a:spcBef>
              <a:spcAft>
                <a:spcPct val="0"/>
              </a:spcAft>
              <a:defRPr>
                <a:solidFill>
                  <a:schemeClr val="tx1"/>
                </a:solidFill>
                <a:latin typeface="Arial" pitchFamily="34" charset="0"/>
                <a:ea typeface="ＭＳ Ｐゴシック" pitchFamily="34" charset="-128"/>
              </a:defRPr>
            </a:lvl8pPr>
            <a:lvl9pPr marL="3737359" indent="-21984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801D972-2325-407C-9410-1E740E45798E}" type="slidenum">
              <a:rPr lang="en-US" smtClean="0"/>
              <a:pPr eaLnBrk="1" hangingPunct="1"/>
              <a:t>78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pitchFamily="34" charset="0"/>
                <a:ea typeface="ＭＳ Ｐゴシック" pitchFamily="34" charset="-128"/>
              </a:rPr>
              <a:t>Sub-systems: scheduling, submission, grading, grade reporting</a:t>
            </a:r>
          </a:p>
        </p:txBody>
      </p:sp>
    </p:spTree>
    <p:extLst>
      <p:ext uri="{BB962C8B-B14F-4D97-AF65-F5344CB8AC3E}">
        <p14:creationId xmlns:p14="http://schemas.microsoft.com/office/powerpoint/2010/main" val="816678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 can someone tell me what architecture is, in their</a:t>
            </a:r>
            <a:r>
              <a:rPr lang="en-US" baseline="0" dirty="0"/>
              <a:t> own words?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Process is meta to both: how to choose</a:t>
            </a:r>
            <a:r>
              <a:rPr lang="en-US" baseline="0" dirty="0"/>
              <a:t> the system structures, how to choose documentation approach</a:t>
            </a:r>
            <a:endParaRPr lang="en-US" dirty="0"/>
          </a:p>
          <a:p>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79</a:t>
            </a:fld>
            <a:endParaRPr lang="en-US"/>
          </a:p>
        </p:txBody>
      </p:sp>
    </p:spTree>
    <p:extLst>
      <p:ext uri="{BB962C8B-B14F-4D97-AF65-F5344CB8AC3E}">
        <p14:creationId xmlns:p14="http://schemas.microsoft.com/office/powerpoint/2010/main" val="44364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programs that meet the requirements of one are both: Free and Open Source Software (FOSS)</a:t>
            </a:r>
          </a:p>
          <a:p>
            <a:r>
              <a:rPr lang="en-US" dirty="0"/>
              <a:t>Differ mainly on focus (free software – user rights, sell once; open source – community benefits, other licenses acceptable)</a:t>
            </a:r>
          </a:p>
          <a:p>
            <a:r>
              <a:rPr lang="en-US" dirty="0"/>
              <a:t>Some sources will ignore the differences and then they are the same thing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Free software wants to remain independent and not get forced into open source.  Open source wants to be seen as encompassing free software.</a:t>
            </a:r>
            <a:endParaRPr lang="en-US" dirty="0"/>
          </a:p>
          <a:p>
            <a:endParaRPr lang="en-US" dirty="0"/>
          </a:p>
          <a:p>
            <a:r>
              <a:rPr lang="en-US" dirty="0">
                <a:solidFill>
                  <a:srgbClr val="C00000"/>
                </a:solidFill>
              </a:rPr>
              <a:t>Is Free Software the same as Open Source?</a:t>
            </a:r>
          </a:p>
          <a:p>
            <a:r>
              <a:rPr lang="en-US" dirty="0"/>
              <a:t>Free Software Foundation (which he started) says otherwise</a:t>
            </a:r>
          </a:p>
          <a:p>
            <a:r>
              <a:rPr lang="en-US" dirty="0"/>
              <a:t>Open Source Initiative says they are the same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Why would each </a:t>
            </a:r>
          </a:p>
          <a:p>
            <a:endParaRPr lang="en-US" dirty="0"/>
          </a:p>
        </p:txBody>
      </p:sp>
      <p:sp>
        <p:nvSpPr>
          <p:cNvPr id="4" name="Slide Number Placeholder 3"/>
          <p:cNvSpPr>
            <a:spLocks noGrp="1"/>
          </p:cNvSpPr>
          <p:nvPr>
            <p:ph type="sldNum" sz="quarter" idx="10"/>
          </p:nvPr>
        </p:nvSpPr>
        <p:spPr/>
        <p:txBody>
          <a:bodyPr/>
          <a:lstStyle/>
          <a:p>
            <a:fld id="{6E4D6297-5B2E-B741-900E-9FFD1C9EA818}" type="slidenum">
              <a:rPr lang="en-US" smtClean="0"/>
              <a:t>13</a:t>
            </a:fld>
            <a:endParaRPr lang="en-US"/>
          </a:p>
        </p:txBody>
      </p:sp>
    </p:spTree>
    <p:extLst>
      <p:ext uri="{BB962C8B-B14F-4D97-AF65-F5344CB8AC3E}">
        <p14:creationId xmlns:p14="http://schemas.microsoft.com/office/powerpoint/2010/main" val="416601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9A9E96B8-F506-A84E-BF28-E7218BFE02F0}" type="slidenum">
              <a:rPr lang="en-US" sz="1200"/>
              <a:pPr eaLnBrk="1" hangingPunct="1"/>
              <a:t>80</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3650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Fire zones and fire houses</a:t>
            </a:r>
          </a:p>
        </p:txBody>
      </p:sp>
      <p:sp>
        <p:nvSpPr>
          <p:cNvPr id="4" name="Slide Number Placeholder 3"/>
          <p:cNvSpPr>
            <a:spLocks noGrp="1"/>
          </p:cNvSpPr>
          <p:nvPr>
            <p:ph type="sldNum" sz="quarter" idx="10"/>
          </p:nvPr>
        </p:nvSpPr>
        <p:spPr/>
        <p:txBody>
          <a:bodyPr/>
          <a:lstStyle/>
          <a:p>
            <a:fld id="{4AAF2B32-B658-4BF7-8F9F-7BC64B42D566}" type="slidenum">
              <a:rPr lang="en-US" smtClean="0"/>
              <a:pPr/>
              <a:t>83</a:t>
            </a:fld>
            <a:endParaRPr lang="en-US"/>
          </a:p>
        </p:txBody>
      </p:sp>
    </p:spTree>
    <p:extLst>
      <p:ext uri="{BB962C8B-B14F-4D97-AF65-F5344CB8AC3E}">
        <p14:creationId xmlns:p14="http://schemas.microsoft.com/office/powerpoint/2010/main" val="3548222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Foreclosure filing rate</a:t>
            </a:r>
          </a:p>
        </p:txBody>
      </p:sp>
      <p:sp>
        <p:nvSpPr>
          <p:cNvPr id="4" name="Slide Number Placeholder 3"/>
          <p:cNvSpPr>
            <a:spLocks noGrp="1"/>
          </p:cNvSpPr>
          <p:nvPr>
            <p:ph type="sldNum" sz="quarter" idx="10"/>
          </p:nvPr>
        </p:nvSpPr>
        <p:spPr/>
        <p:txBody>
          <a:bodyPr/>
          <a:lstStyle/>
          <a:p>
            <a:fld id="{4AAF2B32-B658-4BF7-8F9F-7BC64B42D566}" type="slidenum">
              <a:rPr lang="en-US" smtClean="0"/>
              <a:pPr/>
              <a:t>84</a:t>
            </a:fld>
            <a:endParaRPr lang="en-US"/>
          </a:p>
        </p:txBody>
      </p:sp>
    </p:spTree>
    <p:extLst>
      <p:ext uri="{BB962C8B-B14F-4D97-AF65-F5344CB8AC3E}">
        <p14:creationId xmlns:p14="http://schemas.microsoft.com/office/powerpoint/2010/main" val="156586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Birth</a:t>
            </a:r>
            <a:r>
              <a:rPr lang="en-US" baseline="0" dirty="0"/>
              <a:t> rate</a:t>
            </a:r>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85</a:t>
            </a:fld>
            <a:endParaRPr lang="en-US"/>
          </a:p>
        </p:txBody>
      </p:sp>
    </p:spTree>
    <p:extLst>
      <p:ext uri="{BB962C8B-B14F-4D97-AF65-F5344CB8AC3E}">
        <p14:creationId xmlns:p14="http://schemas.microsoft.com/office/powerpoint/2010/main" val="2569554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89</a:t>
            </a:fld>
            <a:endParaRPr lang="en-US"/>
          </a:p>
        </p:txBody>
      </p:sp>
    </p:spTree>
    <p:extLst>
      <p:ext uri="{BB962C8B-B14F-4D97-AF65-F5344CB8AC3E}">
        <p14:creationId xmlns:p14="http://schemas.microsoft.com/office/powerpoint/2010/main" val="4203271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147BD9CB-5F4D-404C-A9DC-A8604425693A}" type="slidenum">
              <a:rPr lang="en-US" sz="1200"/>
              <a:pPr eaLnBrk="1" hangingPunct="1"/>
              <a:t>94</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49587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2BBE72F-79FD-3B48-A90B-FC9182B305C4}" type="slidenum">
              <a:rPr lang="en-US" sz="1200"/>
              <a:pPr eaLnBrk="1" hangingPunct="1"/>
              <a:t>95</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242876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0AC3E96C-D75F-6143-8F6D-DCAB2C5DBCB5}" type="slidenum">
              <a:rPr lang="en-US" sz="1200"/>
              <a:pPr eaLnBrk="1" hangingPunct="1"/>
              <a:t>96</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51932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4BF515A9-EDC8-644C-85D8-D33437F3ECD9}" type="slidenum">
              <a:rPr lang="en-US" sz="1200"/>
              <a:pPr eaLnBrk="1" hangingPunct="1"/>
              <a:t>97</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64249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57A1E62E-8E18-F54E-89B3-A4F2ECA05A88}" type="slidenum">
              <a:rPr lang="en-US" sz="1200"/>
              <a:pPr eaLnBrk="1" hangingPunct="1"/>
              <a:t>102</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err="1"/>
              <a:t>Viewtypes</a:t>
            </a:r>
            <a:r>
              <a:rPr lang="en-US" dirty="0"/>
              <a:t>: remember first architecture</a:t>
            </a:r>
          </a:p>
        </p:txBody>
      </p:sp>
    </p:spTree>
    <p:extLst>
      <p:ext uri="{BB962C8B-B14F-4D97-AF65-F5344CB8AC3E}">
        <p14:creationId xmlns:p14="http://schemas.microsoft.com/office/powerpoint/2010/main" val="213556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Cathedral (closed source)</a:t>
            </a:r>
          </a:p>
          <a:p>
            <a:pPr lvl="1"/>
            <a:r>
              <a:rPr lang="en-US" dirty="0"/>
              <a:t>Top-down design with focus on planning</a:t>
            </a:r>
          </a:p>
          <a:p>
            <a:r>
              <a:rPr lang="en-US" dirty="0"/>
              <a:t>Bazaar (open source)</a:t>
            </a:r>
          </a:p>
          <a:p>
            <a:pPr lvl="1"/>
            <a:r>
              <a:rPr lang="en-US" dirty="0"/>
              <a:t>Organic bottom-up movement</a:t>
            </a:r>
          </a:p>
          <a:p>
            <a:pPr lvl="1"/>
            <a:r>
              <a:rPr lang="en-US" dirty="0"/>
              <a:t>Code always public over internet</a:t>
            </a:r>
          </a:p>
          <a:p>
            <a:pPr lvl="1"/>
            <a:r>
              <a:rPr lang="en-US" dirty="0"/>
              <a:t>Linux/</a:t>
            </a:r>
            <a:r>
              <a:rPr lang="en-US" dirty="0" err="1"/>
              <a:t>Fetchmail</a:t>
            </a:r>
            <a:r>
              <a:rPr lang="en-US" dirty="0"/>
              <a:t> stories</a:t>
            </a:r>
          </a:p>
          <a:p>
            <a:endParaRPr lang="en-US" dirty="0"/>
          </a:p>
        </p:txBody>
      </p:sp>
      <p:sp>
        <p:nvSpPr>
          <p:cNvPr id="4" name="Slide Number Placeholder 3"/>
          <p:cNvSpPr>
            <a:spLocks noGrp="1"/>
          </p:cNvSpPr>
          <p:nvPr>
            <p:ph type="sldNum" sz="quarter" idx="5"/>
          </p:nvPr>
        </p:nvSpPr>
        <p:spPr/>
        <p:txBody>
          <a:bodyPr/>
          <a:lstStyle/>
          <a:p>
            <a:fld id="{6E4D6297-5B2E-B741-900E-9FFD1C9EA818}" type="slidenum">
              <a:rPr lang="en-US" smtClean="0"/>
              <a:t>15</a:t>
            </a:fld>
            <a:endParaRPr lang="en-US"/>
          </a:p>
        </p:txBody>
      </p:sp>
    </p:spTree>
    <p:extLst>
      <p:ext uri="{BB962C8B-B14F-4D97-AF65-F5344CB8AC3E}">
        <p14:creationId xmlns:p14="http://schemas.microsoft.com/office/powerpoint/2010/main" val="2677777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4422" indent="-274778" eaLnBrk="0" hangingPunct="0">
              <a:defRPr sz="2300">
                <a:solidFill>
                  <a:schemeClr val="tx1"/>
                </a:solidFill>
                <a:latin typeface="Arial" charset="0"/>
                <a:ea typeface="ＭＳ Ｐゴシック" charset="0"/>
              </a:defRPr>
            </a:lvl2pPr>
            <a:lvl3pPr marL="1099111" indent="-219822" eaLnBrk="0" hangingPunct="0">
              <a:defRPr sz="2300">
                <a:solidFill>
                  <a:schemeClr val="tx1"/>
                </a:solidFill>
                <a:latin typeface="Arial" charset="0"/>
                <a:ea typeface="ＭＳ Ｐゴシック" charset="0"/>
              </a:defRPr>
            </a:lvl3pPr>
            <a:lvl4pPr marL="1538755" indent="-219822" eaLnBrk="0" hangingPunct="0">
              <a:defRPr sz="2300">
                <a:solidFill>
                  <a:schemeClr val="tx1"/>
                </a:solidFill>
                <a:latin typeface="Arial" charset="0"/>
                <a:ea typeface="ＭＳ Ｐゴシック" charset="0"/>
              </a:defRPr>
            </a:lvl4pPr>
            <a:lvl5pPr marL="1978400" indent="-219822" eaLnBrk="0" hangingPunct="0">
              <a:defRPr sz="2300">
                <a:solidFill>
                  <a:schemeClr val="tx1"/>
                </a:solidFill>
                <a:latin typeface="Arial" charset="0"/>
                <a:ea typeface="ＭＳ Ｐゴシック" charset="0"/>
              </a:defRPr>
            </a:lvl5pPr>
            <a:lvl6pPr marL="2418044" indent="-219822" eaLnBrk="0" fontAlgn="base" hangingPunct="0">
              <a:spcBef>
                <a:spcPct val="0"/>
              </a:spcBef>
              <a:spcAft>
                <a:spcPct val="0"/>
              </a:spcAft>
              <a:defRPr sz="2300">
                <a:solidFill>
                  <a:schemeClr val="tx1"/>
                </a:solidFill>
                <a:latin typeface="Arial" charset="0"/>
                <a:ea typeface="ＭＳ Ｐゴシック" charset="0"/>
              </a:defRPr>
            </a:lvl6pPr>
            <a:lvl7pPr marL="2857689" indent="-219822" eaLnBrk="0" fontAlgn="base" hangingPunct="0">
              <a:spcBef>
                <a:spcPct val="0"/>
              </a:spcBef>
              <a:spcAft>
                <a:spcPct val="0"/>
              </a:spcAft>
              <a:defRPr sz="2300">
                <a:solidFill>
                  <a:schemeClr val="tx1"/>
                </a:solidFill>
                <a:latin typeface="Arial" charset="0"/>
                <a:ea typeface="ＭＳ Ｐゴシック" charset="0"/>
              </a:defRPr>
            </a:lvl7pPr>
            <a:lvl8pPr marL="3297333" indent="-219822" eaLnBrk="0" fontAlgn="base" hangingPunct="0">
              <a:spcBef>
                <a:spcPct val="0"/>
              </a:spcBef>
              <a:spcAft>
                <a:spcPct val="0"/>
              </a:spcAft>
              <a:defRPr sz="2300">
                <a:solidFill>
                  <a:schemeClr val="tx1"/>
                </a:solidFill>
                <a:latin typeface="Arial" charset="0"/>
                <a:ea typeface="ＭＳ Ｐゴシック" charset="0"/>
              </a:defRPr>
            </a:lvl8pPr>
            <a:lvl9pPr marL="3736978" indent="-21982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78F5608D-2E44-9648-8279-29593CB17B55}" type="slidenum">
              <a:rPr lang="en-US" sz="1200"/>
              <a:pPr eaLnBrk="1" hangingPunct="1"/>
              <a:t>103</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5283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106</a:t>
            </a:fld>
            <a:endParaRPr lang="en-US"/>
          </a:p>
        </p:txBody>
      </p:sp>
    </p:spTree>
    <p:extLst>
      <p:ext uri="{BB962C8B-B14F-4D97-AF65-F5344CB8AC3E}">
        <p14:creationId xmlns:p14="http://schemas.microsoft.com/office/powerpoint/2010/main" val="990803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107</a:t>
            </a:fld>
            <a:endParaRPr lang="en-US"/>
          </a:p>
        </p:txBody>
      </p:sp>
    </p:spTree>
    <p:extLst>
      <p:ext uri="{BB962C8B-B14F-4D97-AF65-F5344CB8AC3E}">
        <p14:creationId xmlns:p14="http://schemas.microsoft.com/office/powerpoint/2010/main" val="990803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docs.google.com</a:t>
            </a:r>
            <a:r>
              <a:rPr lang="en-US" dirty="0"/>
              <a:t>/document/d/1MpcUDvtBMg2IcYOGGAGNwBZCUljlDMyvqm5UdzMqoOg/edit</a:t>
            </a:r>
          </a:p>
          <a:p>
            <a:r>
              <a:rPr lang="en-US" dirty="0"/>
              <a:t>+++ https://</a:t>
            </a:r>
            <a:r>
              <a:rPr lang="en-US" dirty="0" err="1"/>
              <a:t>docs.google.com</a:t>
            </a:r>
            <a:r>
              <a:rPr lang="en-US" dirty="0"/>
              <a:t>/document/d/1xXlN6eXBGLWA1px5rqfG6cLUJ-23h1-02KEJv_QpnwE/edit</a:t>
            </a:r>
          </a:p>
          <a:p>
            <a:r>
              <a:rPr lang="en-US" dirty="0"/>
              <a:t>https://</a:t>
            </a:r>
            <a:r>
              <a:rPr lang="en-US" dirty="0" err="1"/>
              <a:t>docs.google.com</a:t>
            </a:r>
            <a:r>
              <a:rPr lang="en-US" dirty="0"/>
              <a:t>/document/d/1kyx3PIee2EYbAKeKLT92CPqDnOZLU9v7WE9G_zJy7_o/edit</a:t>
            </a:r>
          </a:p>
          <a:p>
            <a:r>
              <a:rPr lang="en-US" dirty="0"/>
              <a:t>https://</a:t>
            </a:r>
            <a:r>
              <a:rPr lang="en-US" dirty="0" err="1"/>
              <a:t>docs.google.com</a:t>
            </a:r>
            <a:r>
              <a:rPr lang="en-US" dirty="0"/>
              <a:t>/document/d/1ym5c8G5JcrFf5s0QXJqQKBcZRziVAZZsxWdcUJ7Ukfw/</a:t>
            </a:r>
            <a:r>
              <a:rPr lang="en-US" dirty="0" err="1"/>
              <a:t>edit#heading</a:t>
            </a:r>
            <a:r>
              <a:rPr lang="en-US" dirty="0"/>
              <a:t>=h.sxjamvl1uyzk</a:t>
            </a:r>
          </a:p>
          <a:p>
            <a:r>
              <a:rPr lang="en-US" dirty="0"/>
              <a:t>https://</a:t>
            </a:r>
            <a:r>
              <a:rPr lang="en-US" dirty="0" err="1"/>
              <a:t>docs.google.com</a:t>
            </a:r>
            <a:r>
              <a:rPr lang="en-US" dirty="0"/>
              <a:t>/document/d/1KjV9pNkwCwqzV5ugW6Bn0eQDZw2L8lVuWaaf7IvVYgQ/edit</a:t>
            </a:r>
          </a:p>
          <a:p>
            <a:endParaRPr lang="en-US" dirty="0"/>
          </a:p>
        </p:txBody>
      </p:sp>
    </p:spTree>
    <p:extLst>
      <p:ext uri="{BB962C8B-B14F-4D97-AF65-F5344CB8AC3E}">
        <p14:creationId xmlns:p14="http://schemas.microsoft.com/office/powerpoint/2010/main" val="108343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Microsoft is moving towards cloud services --- Azure and Office 365.</a:t>
            </a:r>
            <a:r>
              <a:rPr lang="en-US" baseline="0" dirty="0"/>
              <a:t>  20% of the OS systems on Azure are </a:t>
            </a:r>
            <a:r>
              <a:rPr lang="en-US" baseline="0" dirty="0" err="1"/>
              <a:t>linux</a:t>
            </a:r>
            <a:r>
              <a:rPr lang="en-US" baseline="0" dirty="0"/>
              <a:t>.  Azure is the only proprietary cloud out there (AWS, Google, </a:t>
            </a:r>
            <a:r>
              <a:rPr lang="en-US" baseline="0" dirty="0" err="1"/>
              <a:t>OpenStack</a:t>
            </a:r>
            <a:r>
              <a:rPr lang="en-US" baseline="0" dirty="0"/>
              <a:t> are all Linux).  Also supporting lots of other things and parts of </a:t>
            </a:r>
            <a:r>
              <a:rPr lang="en-US" baseline="0" dirty="0" err="1"/>
              <a:t>.Net</a:t>
            </a:r>
            <a:r>
              <a:rPr lang="en-US" baseline="0" dirty="0"/>
              <a:t>.  Its Android patents still provide way more in profits than Windows phone. By 2011, 5</a:t>
            </a:r>
            <a:r>
              <a:rPr lang="en-US" baseline="30000" dirty="0"/>
              <a:t>th</a:t>
            </a:r>
            <a:r>
              <a:rPr lang="en-US" baseline="0" dirty="0"/>
              <a:t> largest contributor the kernel (making sure Linux could work with </a:t>
            </a:r>
            <a:r>
              <a:rPr lang="en-US" baseline="0" dirty="0" err="1"/>
              <a:t>HyperV</a:t>
            </a:r>
            <a:r>
              <a:rPr lang="en-US" baseline="0" dirty="0"/>
              <a:t>).</a:t>
            </a:r>
          </a:p>
          <a:p>
            <a:endParaRPr lang="en-US" baseline="0" dirty="0"/>
          </a:p>
          <a:p>
            <a:r>
              <a:rPr lang="en-US" dirty="0"/>
              <a:t>https://</a:t>
            </a:r>
            <a:r>
              <a:rPr lang="en-US" dirty="0" err="1"/>
              <a:t>en.wikipedia.org</a:t>
            </a:r>
            <a:r>
              <a:rPr lang="en-US" dirty="0"/>
              <a:t>/wiki/</a:t>
            </a:r>
            <a:r>
              <a:rPr lang="en-US" dirty="0" err="1"/>
              <a:t>Open_Letter_to_Hobbyists</a:t>
            </a:r>
            <a:endParaRPr lang="en-US" dirty="0"/>
          </a:p>
        </p:txBody>
      </p:sp>
      <p:sp>
        <p:nvSpPr>
          <p:cNvPr id="4" name="Slide Number Placeholder 3"/>
          <p:cNvSpPr>
            <a:spLocks noGrp="1"/>
          </p:cNvSpPr>
          <p:nvPr>
            <p:ph type="sldNum" sz="quarter" idx="10"/>
          </p:nvPr>
        </p:nvSpPr>
        <p:spPr/>
        <p:txBody>
          <a:bodyPr/>
          <a:lstStyle/>
          <a:p>
            <a:fld id="{6E4D6297-5B2E-B741-900E-9FFD1C9EA818}" type="slidenum">
              <a:rPr lang="en-US" smtClean="0"/>
              <a:t>17</a:t>
            </a:fld>
            <a:endParaRPr lang="en-US"/>
          </a:p>
        </p:txBody>
      </p:sp>
    </p:spTree>
    <p:extLst>
      <p:ext uri="{BB962C8B-B14F-4D97-AF65-F5344CB8AC3E}">
        <p14:creationId xmlns:p14="http://schemas.microsoft.com/office/powerpoint/2010/main" val="243829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EC89D9-9802-4276-A6D9-3999AF75CF55}" type="slidenum">
              <a:rPr lang="en-US" smtClean="0"/>
              <a:pPr/>
              <a:t>18</a:t>
            </a:fld>
            <a:endParaRPr lang="en-US"/>
          </a:p>
        </p:txBody>
      </p:sp>
    </p:spTree>
    <p:extLst>
      <p:ext uri="{BB962C8B-B14F-4D97-AF65-F5344CB8AC3E}">
        <p14:creationId xmlns:p14="http://schemas.microsoft.com/office/powerpoint/2010/main" val="247478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Patent</a:t>
            </a:r>
            <a:r>
              <a:rPr lang="en-US" baseline="0" dirty="0"/>
              <a:t> Grant – users are able to use any patent held by the contributor of the project if the project uses the patent.  Users are able to distribute and sell the software free of charge.  </a:t>
            </a:r>
            <a:r>
              <a:rPr lang="en-US" dirty="0" err="1"/>
              <a:t>Tivoization</a:t>
            </a:r>
            <a:r>
              <a:rPr lang="en-US" dirty="0"/>
              <a:t> – releasing</a:t>
            </a:r>
            <a:r>
              <a:rPr lang="en-US" baseline="0" dirty="0"/>
              <a:t> the software but restricting the hardware to only run authorized versions of the software.  </a:t>
            </a:r>
            <a:r>
              <a:rPr lang="en-US" baseline="0" dirty="0" err="1"/>
              <a:t>Tivo</a:t>
            </a:r>
            <a:r>
              <a:rPr lang="en-US" baseline="0" dirty="0"/>
              <a:t> did this but having the hardware check for a </a:t>
            </a:r>
            <a:r>
              <a:rPr lang="en-US" baseline="0" dirty="0" err="1"/>
              <a:t>Tivo</a:t>
            </a:r>
            <a:r>
              <a:rPr lang="en-US" baseline="0" dirty="0"/>
              <a:t> digital signature.</a:t>
            </a:r>
            <a:endParaRPr lang="en-US" dirty="0"/>
          </a:p>
        </p:txBody>
      </p:sp>
      <p:sp>
        <p:nvSpPr>
          <p:cNvPr id="4" name="Slide Number Placeholder 3"/>
          <p:cNvSpPr>
            <a:spLocks noGrp="1"/>
          </p:cNvSpPr>
          <p:nvPr>
            <p:ph type="sldNum" sz="quarter" idx="10"/>
          </p:nvPr>
        </p:nvSpPr>
        <p:spPr/>
        <p:txBody>
          <a:bodyPr/>
          <a:lstStyle/>
          <a:p>
            <a:fld id="{39EC89D9-9802-4276-A6D9-3999AF75CF55}" type="slidenum">
              <a:rPr lang="en-US" smtClean="0"/>
              <a:pPr/>
              <a:t>23</a:t>
            </a:fld>
            <a:endParaRPr lang="en-US"/>
          </a:p>
        </p:txBody>
      </p:sp>
    </p:spTree>
    <p:extLst>
      <p:ext uri="{BB962C8B-B14F-4D97-AF65-F5344CB8AC3E}">
        <p14:creationId xmlns:p14="http://schemas.microsoft.com/office/powerpoint/2010/main" val="141023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Pass</a:t>
            </a:r>
            <a:r>
              <a:rPr lang="en-US" baseline="0" dirty="0"/>
              <a:t> out MIT license or use slide</a:t>
            </a:r>
          </a:p>
          <a:p>
            <a:endParaRPr lang="en-US" baseline="0" dirty="0"/>
          </a:p>
          <a:p>
            <a:r>
              <a:rPr lang="en-US" baseline="0" dirty="0"/>
              <a:t>Ask class which license would a researcher want to use and why?</a:t>
            </a:r>
          </a:p>
          <a:p>
            <a:r>
              <a:rPr lang="en-US" baseline="0" dirty="0"/>
              <a:t>Which license would a small business want to use and why?</a:t>
            </a:r>
          </a:p>
          <a:p>
            <a:r>
              <a:rPr lang="en-US" baseline="0" dirty="0"/>
              <a:t>Mention Microsoft created their open source licenses – which is pretty permissive but demonstrates that larger companies may want to address other issues – for there most permissive license, only the source code is </a:t>
            </a:r>
            <a:r>
              <a:rPr lang="en-US" baseline="0" dirty="0" err="1"/>
              <a:t>copyleft</a:t>
            </a:r>
            <a:r>
              <a:rPr lang="en-US" baseline="0" dirty="0"/>
              <a:t>.  You can use the open source program in a proprietary program as long as you only use the binaries.</a:t>
            </a:r>
          </a:p>
          <a:p>
            <a:endParaRPr lang="en-US" dirty="0"/>
          </a:p>
        </p:txBody>
      </p:sp>
      <p:sp>
        <p:nvSpPr>
          <p:cNvPr id="4" name="Slide Number Placeholder 3"/>
          <p:cNvSpPr>
            <a:spLocks noGrp="1"/>
          </p:cNvSpPr>
          <p:nvPr>
            <p:ph type="sldNum" sz="quarter" idx="10"/>
          </p:nvPr>
        </p:nvSpPr>
        <p:spPr/>
        <p:txBody>
          <a:bodyPr/>
          <a:lstStyle/>
          <a:p>
            <a:fld id="{39EC89D9-9802-4276-A6D9-3999AF75CF55}" type="slidenum">
              <a:rPr lang="en-US" smtClean="0"/>
              <a:pPr/>
              <a:t>24</a:t>
            </a:fld>
            <a:endParaRPr lang="en-US"/>
          </a:p>
        </p:txBody>
      </p:sp>
    </p:spTree>
    <p:extLst>
      <p:ext uri="{BB962C8B-B14F-4D97-AF65-F5344CB8AC3E}">
        <p14:creationId xmlns:p14="http://schemas.microsoft.com/office/powerpoint/2010/main" val="53947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Thousands of JS builds around the world broke simultaneously, including high-profile projects such as React</a:t>
            </a:r>
          </a:p>
          <a:p>
            <a:r>
              <a:rPr lang="en-US" dirty="0"/>
              <a:t>Somewhere something down the line depended on “left-pad”</a:t>
            </a:r>
          </a:p>
          <a:p>
            <a:endParaRPr lang="en-US" dirty="0"/>
          </a:p>
        </p:txBody>
      </p:sp>
    </p:spTree>
    <p:extLst>
      <p:ext uri="{BB962C8B-B14F-4D97-AF65-F5344CB8AC3E}">
        <p14:creationId xmlns:p14="http://schemas.microsoft.com/office/powerpoint/2010/main" val="226130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COMPUTING   |  COMP 2120 / COMP 6120 | WEEK 12 OF 12: Open Source</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a:t>ANU SCHOOL OF COMPUTING   |  COMP 2120 / COMP 6120 | WEEK 12 OF 12: Open Source</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BDCF0A7-E0C1-CA42-A3AE-AF9D40543678}" type="slidenum">
              <a:rPr lang="en-US" smtClean="0"/>
              <a:t>‹#›</a:t>
            </a:fld>
            <a:endParaRPr lang="en-US"/>
          </a:p>
        </p:txBody>
      </p:sp>
      <p:sp>
        <p:nvSpPr>
          <p:cNvPr id="4" name="Footer Placeholder 4">
            <a:extLst>
              <a:ext uri="{FF2B5EF4-FFF2-40B4-BE49-F238E27FC236}">
                <a16:creationId xmlns:a16="http://schemas.microsoft.com/office/drawing/2014/main" id="{C9E95DA3-D7A4-CDA9-149D-475398932DD1}"/>
              </a:ext>
            </a:extLst>
          </p:cNvPr>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289606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COMPUTING   |  COMP 2120 / COMP 6120 | WEEK 12 OF 12: Open Source</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76" r:id="rId3"/>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s://handbook.sourcegraph.com/communication/decision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s://handbook.sourcegraph.com/communication/decision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drive.google.com/drive/folders/1zP3FxdDlcSQGC1qvM9lHZRaHH4I9Jww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XAQeL8eflT0" TargetMode="External"/><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hidetoshi-furukawa.github.io/apollo-doxygen/index.html" TargetMode="External"/><Relationship Id="rId5" Type="http://schemas.openxmlformats.org/officeDocument/2006/relationships/hyperlink" Target="https://github.com/ApolloAuto/apollo" TargetMode="External"/><Relationship Id="rId4" Type="http://schemas.openxmlformats.org/officeDocument/2006/relationships/hyperlink" Target="https://www.youtube.com/watch?v=BXNDUtNZdM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open source</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12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allman.jpg"/>
          <p:cNvPicPr>
            <a:picLocks noGrp="1" noChangeAspect="1"/>
          </p:cNvPicPr>
          <p:nvPr>
            <p:ph idx="1"/>
          </p:nvPr>
        </p:nvPicPr>
        <p:blipFill>
          <a:blip r:embed="rId3" cstate="print"/>
          <a:stretch>
            <a:fillRect/>
          </a:stretch>
        </p:blipFill>
        <p:spPr>
          <a:xfrm>
            <a:off x="1721247" y="881063"/>
            <a:ext cx="5664993" cy="3776662"/>
          </a:xfrm>
          <a:prstGeom prst="rect">
            <a:avLst/>
          </a:prstGeom>
        </p:spPr>
      </p:pic>
      <p:sp>
        <p:nvSpPr>
          <p:cNvPr id="5" name="Slide Number Placeholder 4"/>
          <p:cNvSpPr>
            <a:spLocks noGrp="1"/>
          </p:cNvSpPr>
          <p:nvPr>
            <p:ph type="sldNum" sz="quarter" idx="12"/>
          </p:nvPr>
        </p:nvSpPr>
        <p:spPr/>
        <p:txBody>
          <a:bodyPr/>
          <a:lstStyle/>
          <a:p>
            <a:fld id="{1BDCF0A7-E0C1-CA42-A3AE-AF9D40543678}" type="slidenum">
              <a:rPr lang="en-US" smtClean="0"/>
              <a:t>10</a:t>
            </a:fld>
            <a:endParaRPr lang="en-US"/>
          </a:p>
        </p:txBody>
      </p:sp>
      <p:sp>
        <p:nvSpPr>
          <p:cNvPr id="7" name="Text Placeholder 6">
            <a:extLst>
              <a:ext uri="{FF2B5EF4-FFF2-40B4-BE49-F238E27FC236}">
                <a16:creationId xmlns:a16="http://schemas.microsoft.com/office/drawing/2014/main" id="{081F1A1D-9A1E-67E5-3717-A314B0C0FDF5}"/>
              </a:ext>
            </a:extLst>
          </p:cNvPr>
          <p:cNvSpPr>
            <a:spLocks noGrp="1"/>
          </p:cNvSpPr>
          <p:nvPr>
            <p:ph type="body" sz="quarter" idx="13"/>
          </p:nvPr>
        </p:nvSpPr>
        <p:spPr/>
        <p:txBody>
          <a:bodyPr/>
          <a:lstStyle/>
          <a:p>
            <a:r>
              <a:rPr lang="en-US" dirty="0"/>
              <a:t>“Free as in free speech.”</a:t>
            </a:r>
            <a:endParaRPr lang="en-AU" dirty="0"/>
          </a:p>
        </p:txBody>
      </p:sp>
      <p:pic>
        <p:nvPicPr>
          <p:cNvPr id="6" name="Picture 5">
            <a:extLst>
              <a:ext uri="{FF2B5EF4-FFF2-40B4-BE49-F238E27FC236}">
                <a16:creationId xmlns:a16="http://schemas.microsoft.com/office/drawing/2014/main" id="{B1A9CF1C-BFA9-7C4E-964F-1D8891DC8D22}"/>
              </a:ext>
            </a:extLst>
          </p:cNvPr>
          <p:cNvPicPr>
            <a:picLocks noChangeAspect="1"/>
          </p:cNvPicPr>
          <p:nvPr/>
        </p:nvPicPr>
        <p:blipFill>
          <a:blip r:embed="rId4"/>
          <a:stretch>
            <a:fillRect/>
          </a:stretch>
        </p:blipFill>
        <p:spPr>
          <a:xfrm>
            <a:off x="1374458" y="1620693"/>
            <a:ext cx="2195006" cy="1259667"/>
          </a:xfrm>
          <a:prstGeom prst="rect">
            <a:avLst/>
          </a:prstGeom>
        </p:spPr>
      </p:pic>
      <p:pic>
        <p:nvPicPr>
          <p:cNvPr id="3" name="Picture 2" descr="Text&#10;&#10;Description automatically generated">
            <a:extLst>
              <a:ext uri="{FF2B5EF4-FFF2-40B4-BE49-F238E27FC236}">
                <a16:creationId xmlns:a16="http://schemas.microsoft.com/office/drawing/2014/main" id="{2F4C7BD4-B299-6A61-FC51-E719864F5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8" name="Footer Placeholder 7">
            <a:extLst>
              <a:ext uri="{FF2B5EF4-FFF2-40B4-BE49-F238E27FC236}">
                <a16:creationId xmlns:a16="http://schemas.microsoft.com/office/drawing/2014/main" id="{552684DD-9C5A-D8C2-330C-064EB67A28F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36776119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100</a:t>
            </a:fld>
            <a:endParaRPr lang="en-US"/>
          </a:p>
        </p:txBody>
      </p:sp>
      <p:pic>
        <p:nvPicPr>
          <p:cNvPr id="37890" name="Picture 2" descr="http://www.aosabook.org/images/moodle/univers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025" y="1114425"/>
            <a:ext cx="4919951" cy="2400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513877" y="4266845"/>
            <a:ext cx="994183" cy="274178"/>
          </a:xfrm>
          <a:prstGeom prst="rect">
            <a:avLst/>
          </a:prstGeom>
          <a:noFill/>
        </p:spPr>
        <p:txBody>
          <a:bodyPr wrap="none" rtlCol="0">
            <a:spAutoFit/>
          </a:bodyPr>
          <a:lstStyle/>
          <a:p>
            <a:r>
              <a:rPr lang="en-US" sz="591" dirty="0"/>
              <a:t>Example source:</a:t>
            </a:r>
          </a:p>
          <a:p>
            <a:r>
              <a:rPr lang="en-US" sz="591" dirty="0"/>
              <a:t>http://www.aosabook.org</a:t>
            </a:r>
          </a:p>
        </p:txBody>
      </p:sp>
      <p:sp>
        <p:nvSpPr>
          <p:cNvPr id="4" name="Rectangle 3"/>
          <p:cNvSpPr/>
          <p:nvPr/>
        </p:nvSpPr>
        <p:spPr>
          <a:xfrm>
            <a:off x="3414714" y="3771900"/>
            <a:ext cx="2900153" cy="213585"/>
          </a:xfrm>
          <a:prstGeom prst="rect">
            <a:avLst/>
          </a:prstGeom>
        </p:spPr>
        <p:txBody>
          <a:bodyPr wrap="none">
            <a:spAutoFit/>
          </a:bodyPr>
          <a:lstStyle/>
          <a:p>
            <a:r>
              <a:rPr lang="en-US" sz="788" dirty="0"/>
              <a:t> Moodle: Typical university systems architecture – Key subsystems</a:t>
            </a:r>
          </a:p>
        </p:txBody>
      </p:sp>
      <p:sp>
        <p:nvSpPr>
          <p:cNvPr id="9" name="Footer Placeholder 8">
            <a:extLst>
              <a:ext uri="{FF2B5EF4-FFF2-40B4-BE49-F238E27FC236}">
                <a16:creationId xmlns:a16="http://schemas.microsoft.com/office/drawing/2014/main" id="{51B94DC8-9D98-FCC7-C9DA-675EFF229A28}"/>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61A841A9-F7B3-E036-7C84-CE61EFE60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81661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Suitable for purpose</a:t>
            </a:r>
          </a:p>
          <a:p>
            <a:r>
              <a:rPr lang="en-US" dirty="0"/>
              <a:t>Often visual for compact representation</a:t>
            </a:r>
          </a:p>
          <a:p>
            <a:r>
              <a:rPr lang="en-US" dirty="0"/>
              <a:t>Usually boxes and arrows</a:t>
            </a:r>
          </a:p>
          <a:p>
            <a:r>
              <a:rPr lang="en-US" dirty="0"/>
              <a:t>UML possible (semi-formal), but possibly constraining</a:t>
            </a:r>
          </a:p>
          <a:p>
            <a:pPr lvl="1"/>
            <a:r>
              <a:rPr lang="en-US" dirty="0"/>
              <a:t>Note the different abstraction level – Subsystems or processes, not classes or objects</a:t>
            </a:r>
          </a:p>
          <a:p>
            <a:r>
              <a:rPr lang="en-US" dirty="0"/>
              <a:t>Formal notations available</a:t>
            </a:r>
          </a:p>
          <a:p>
            <a:r>
              <a:rPr lang="en-US" dirty="0"/>
              <a:t>Decompose diagrams hierarchically and in views</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101</a:t>
            </a:fld>
            <a:endParaRPr lang="en-US"/>
          </a:p>
        </p:txBody>
      </p:sp>
      <p:sp>
        <p:nvSpPr>
          <p:cNvPr id="4" name="Text Placeholder 3">
            <a:extLst>
              <a:ext uri="{FF2B5EF4-FFF2-40B4-BE49-F238E27FC236}">
                <a16:creationId xmlns:a16="http://schemas.microsoft.com/office/drawing/2014/main" id="{E805B4C8-6DBB-7EFA-9F3B-638258450816}"/>
              </a:ext>
            </a:extLst>
          </p:cNvPr>
          <p:cNvSpPr>
            <a:spLocks noGrp="1"/>
          </p:cNvSpPr>
          <p:nvPr>
            <p:ph type="body" sz="quarter" idx="13"/>
          </p:nvPr>
        </p:nvSpPr>
        <p:spPr/>
        <p:txBody>
          <a:bodyPr/>
          <a:lstStyle/>
          <a:p>
            <a:r>
              <a:rPr lang="en-US" dirty="0"/>
              <a:t>Selecting a Notation</a:t>
            </a:r>
            <a:endParaRPr lang="en-AU" dirty="0"/>
          </a:p>
        </p:txBody>
      </p:sp>
      <p:sp>
        <p:nvSpPr>
          <p:cNvPr id="6" name="Footer Placeholder 5">
            <a:extLst>
              <a:ext uri="{FF2B5EF4-FFF2-40B4-BE49-F238E27FC236}">
                <a16:creationId xmlns:a16="http://schemas.microsoft.com/office/drawing/2014/main" id="{F3998D71-12AB-CA64-4C8D-E739BB6D242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9B79BAEE-437D-6A4E-CFE8-05474EA12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006594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3"/>
          <p:cNvSpPr>
            <a:spLocks noGrp="1" noChangeArrowheads="1"/>
          </p:cNvSpPr>
          <p:nvPr>
            <p:ph idx="1"/>
          </p:nvPr>
        </p:nvSpPr>
        <p:spPr/>
        <p:txBody>
          <a:bodyPr>
            <a:normAutofit/>
          </a:bodyPr>
          <a:lstStyle/>
          <a:p>
            <a:r>
              <a:rPr lang="en-US" dirty="0"/>
              <a:t>In practice today</a:t>
            </a:r>
            <a:r>
              <a:rPr lang="ja-JP" altLang="en-US" dirty="0"/>
              <a:t>’</a:t>
            </a:r>
            <a:r>
              <a:rPr lang="en-US" altLang="ja-JP" dirty="0"/>
              <a:t>s documentation consists of</a:t>
            </a:r>
          </a:p>
          <a:p>
            <a:pPr lvl="1"/>
            <a:r>
              <a:rPr lang="en-US" dirty="0"/>
              <a:t>Ambiguous box-and-line diagrams</a:t>
            </a:r>
          </a:p>
          <a:p>
            <a:pPr lvl="1"/>
            <a:r>
              <a:rPr lang="en-US" dirty="0"/>
              <a:t>Inconsistent use of notations</a:t>
            </a:r>
          </a:p>
          <a:p>
            <a:pPr lvl="1"/>
            <a:r>
              <a:rPr lang="en-US" dirty="0"/>
              <a:t>Confusing combinations of </a:t>
            </a:r>
            <a:r>
              <a:rPr lang="en-US" dirty="0" err="1"/>
              <a:t>viewtypes</a:t>
            </a:r>
            <a:endParaRPr lang="en-US" dirty="0"/>
          </a:p>
          <a:p>
            <a:r>
              <a:rPr lang="en-US"/>
              <a:t>Many things are left unspecified:</a:t>
            </a:r>
          </a:p>
          <a:p>
            <a:pPr lvl="1"/>
            <a:r>
              <a:rPr lang="en-US" dirty="0"/>
              <a:t>What kind of elements?</a:t>
            </a:r>
          </a:p>
          <a:p>
            <a:pPr lvl="1"/>
            <a:r>
              <a:rPr lang="en-US" dirty="0"/>
              <a:t>What kind of relations?</a:t>
            </a:r>
          </a:p>
          <a:p>
            <a:pPr lvl="1"/>
            <a:r>
              <a:rPr lang="en-US" dirty="0"/>
              <a:t>What do the boxes and arrows mean?</a:t>
            </a:r>
          </a:p>
          <a:p>
            <a:pPr lvl="1"/>
            <a:r>
              <a:rPr lang="en-US" dirty="0"/>
              <a:t>What is the significance of the layout?</a:t>
            </a:r>
          </a:p>
        </p:txBody>
      </p:sp>
      <p:sp>
        <p:nvSpPr>
          <p:cNvPr id="2" name="Slide Number Placeholder 1">
            <a:extLst>
              <a:ext uri="{FF2B5EF4-FFF2-40B4-BE49-F238E27FC236}">
                <a16:creationId xmlns:a16="http://schemas.microsoft.com/office/drawing/2014/main" id="{688A7B5E-A3FB-B74F-A711-A6B0DD92F6AB}"/>
              </a:ext>
            </a:extLst>
          </p:cNvPr>
          <p:cNvSpPr>
            <a:spLocks noGrp="1"/>
          </p:cNvSpPr>
          <p:nvPr>
            <p:ph type="sldNum" sz="quarter" idx="12"/>
          </p:nvPr>
        </p:nvSpPr>
        <p:spPr/>
        <p:txBody>
          <a:bodyPr/>
          <a:lstStyle/>
          <a:p>
            <a:fld id="{144252F0-D17C-4770-94A1-410BB905ADF8}" type="slidenum">
              <a:rPr lang="en-US" smtClean="0"/>
              <a:pPr/>
              <a:t>102</a:t>
            </a:fld>
            <a:endParaRPr lang="en-US"/>
          </a:p>
        </p:txBody>
      </p:sp>
      <p:sp>
        <p:nvSpPr>
          <p:cNvPr id="3" name="Text Placeholder 2">
            <a:extLst>
              <a:ext uri="{FF2B5EF4-FFF2-40B4-BE49-F238E27FC236}">
                <a16:creationId xmlns:a16="http://schemas.microsoft.com/office/drawing/2014/main" id="{89DAD139-42E4-7339-C74F-5440F6DF3365}"/>
              </a:ext>
            </a:extLst>
          </p:cNvPr>
          <p:cNvSpPr>
            <a:spLocks noGrp="1"/>
          </p:cNvSpPr>
          <p:nvPr>
            <p:ph type="body" sz="quarter" idx="13"/>
          </p:nvPr>
        </p:nvSpPr>
        <p:spPr/>
        <p:txBody>
          <a:bodyPr/>
          <a:lstStyle/>
          <a:p>
            <a:r>
              <a:rPr lang="en-US" dirty="0"/>
              <a:t>What is Wrong Today?</a:t>
            </a:r>
            <a:endParaRPr lang="en-AU" dirty="0"/>
          </a:p>
        </p:txBody>
      </p:sp>
      <p:sp>
        <p:nvSpPr>
          <p:cNvPr id="4" name="Footer Placeholder 3">
            <a:extLst>
              <a:ext uri="{FF2B5EF4-FFF2-40B4-BE49-F238E27FC236}">
                <a16:creationId xmlns:a16="http://schemas.microsoft.com/office/drawing/2014/main" id="{BFC8879A-80D4-612D-FC17-385BE63EA12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2F156FC3-610F-C238-DCF9-986953012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9881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3"/>
          <p:cNvSpPr>
            <a:spLocks noGrp="1" noChangeArrowheads="1"/>
          </p:cNvSpPr>
          <p:nvPr>
            <p:ph idx="1"/>
          </p:nvPr>
        </p:nvSpPr>
        <p:spPr/>
        <p:txBody>
          <a:bodyPr>
            <a:normAutofit lnSpcReduction="10000"/>
          </a:bodyPr>
          <a:lstStyle/>
          <a:p>
            <a:r>
              <a:rPr lang="en-US" dirty="0"/>
              <a:t>Always include a legend</a:t>
            </a:r>
          </a:p>
          <a:p>
            <a:r>
              <a:rPr lang="en-US" dirty="0"/>
              <a:t>Define precisely what the boxes mean</a:t>
            </a:r>
          </a:p>
          <a:p>
            <a:r>
              <a:rPr lang="en-US" dirty="0"/>
              <a:t>Define precisely what the lines mean</a:t>
            </a:r>
          </a:p>
          <a:p>
            <a:r>
              <a:rPr lang="en-US" dirty="0"/>
              <a:t>Don</a:t>
            </a:r>
            <a:r>
              <a:rPr lang="en-US" altLang="ja-JP" dirty="0"/>
              <a:t>'t mix </a:t>
            </a:r>
            <a:r>
              <a:rPr lang="en-US" altLang="ja-JP" dirty="0" err="1"/>
              <a:t>viewtypes</a:t>
            </a:r>
            <a:r>
              <a:rPr lang="en-US" altLang="ja-JP" dirty="0"/>
              <a:t> unintentionally</a:t>
            </a:r>
          </a:p>
          <a:p>
            <a:pPr lvl="1"/>
            <a:r>
              <a:rPr lang="en-US" dirty="0"/>
              <a:t>Recall: Module (classes), C&amp;C (components)</a:t>
            </a:r>
          </a:p>
          <a:p>
            <a:r>
              <a:rPr lang="en-US" dirty="0"/>
              <a:t>Supplement graphics with explanation</a:t>
            </a:r>
          </a:p>
          <a:p>
            <a:pPr lvl="1"/>
            <a:r>
              <a:rPr lang="en-US" dirty="0"/>
              <a:t>Very important: rationale (architectural intent)</a:t>
            </a:r>
          </a:p>
          <a:p>
            <a:r>
              <a:rPr lang="en-US" dirty="0"/>
              <a:t>Do not try to do too much in one diagram</a:t>
            </a:r>
          </a:p>
          <a:p>
            <a:pPr lvl="1"/>
            <a:r>
              <a:rPr lang="en-US" dirty="0"/>
              <a:t>Each view of architecture should fit on a page</a:t>
            </a:r>
          </a:p>
          <a:p>
            <a:pPr lvl="1"/>
            <a:r>
              <a:rPr lang="en-US" dirty="0"/>
              <a:t>Use hierarchy</a:t>
            </a:r>
          </a:p>
        </p:txBody>
      </p:sp>
      <p:sp>
        <p:nvSpPr>
          <p:cNvPr id="2" name="Slide Number Placeholder 1">
            <a:extLst>
              <a:ext uri="{FF2B5EF4-FFF2-40B4-BE49-F238E27FC236}">
                <a16:creationId xmlns:a16="http://schemas.microsoft.com/office/drawing/2014/main" id="{0A47F128-C063-AF4D-AC3D-A253EADF598E}"/>
              </a:ext>
            </a:extLst>
          </p:cNvPr>
          <p:cNvSpPr>
            <a:spLocks noGrp="1"/>
          </p:cNvSpPr>
          <p:nvPr>
            <p:ph type="sldNum" sz="quarter" idx="12"/>
          </p:nvPr>
        </p:nvSpPr>
        <p:spPr/>
        <p:txBody>
          <a:bodyPr/>
          <a:lstStyle/>
          <a:p>
            <a:fld id="{144252F0-D17C-4770-94A1-410BB905ADF8}" type="slidenum">
              <a:rPr lang="en-US" smtClean="0"/>
              <a:pPr/>
              <a:t>103</a:t>
            </a:fld>
            <a:endParaRPr lang="en-US"/>
          </a:p>
        </p:txBody>
      </p:sp>
      <p:sp>
        <p:nvSpPr>
          <p:cNvPr id="3" name="Text Placeholder 2">
            <a:extLst>
              <a:ext uri="{FF2B5EF4-FFF2-40B4-BE49-F238E27FC236}">
                <a16:creationId xmlns:a16="http://schemas.microsoft.com/office/drawing/2014/main" id="{B8659BFD-F6F9-FBD3-F1CC-0B71832A2489}"/>
              </a:ext>
            </a:extLst>
          </p:cNvPr>
          <p:cNvSpPr>
            <a:spLocks noGrp="1"/>
          </p:cNvSpPr>
          <p:nvPr>
            <p:ph type="body" sz="quarter" idx="13"/>
          </p:nvPr>
        </p:nvSpPr>
        <p:spPr/>
        <p:txBody>
          <a:bodyPr/>
          <a:lstStyle/>
          <a:p>
            <a:r>
              <a:rPr lang="en-US" dirty="0"/>
              <a:t>Guidelines: Avoiding Ambiguity</a:t>
            </a:r>
            <a:endParaRPr lang="en-AU" dirty="0"/>
          </a:p>
        </p:txBody>
      </p:sp>
      <p:sp>
        <p:nvSpPr>
          <p:cNvPr id="4" name="Footer Placeholder 3">
            <a:extLst>
              <a:ext uri="{FF2B5EF4-FFF2-40B4-BE49-F238E27FC236}">
                <a16:creationId xmlns:a16="http://schemas.microsoft.com/office/drawing/2014/main" id="{77AEF583-4220-D7B0-8E5D-FC0AFF7B739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0CCC0580-F40C-215F-8BA6-1164DE51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9599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47268-3487-934E-8001-506770398B13}"/>
              </a:ext>
            </a:extLst>
          </p:cNvPr>
          <p:cNvSpPr>
            <a:spLocks noGrp="1"/>
          </p:cNvSpPr>
          <p:nvPr>
            <p:ph idx="1"/>
          </p:nvPr>
        </p:nvSpPr>
        <p:spPr>
          <a:xfrm>
            <a:off x="324000" y="881149"/>
            <a:ext cx="5400000" cy="3777361"/>
          </a:xfrm>
        </p:spPr>
        <p:txBody>
          <a:bodyPr numCol="1">
            <a:normAutofit lnSpcReduction="10000"/>
          </a:bodyPr>
          <a:lstStyle/>
          <a:p>
            <a:pPr marL="85725" indent="0">
              <a:buNone/>
            </a:pPr>
            <a:r>
              <a:rPr lang="en-US" dirty="0"/>
              <a:t>Code review before there is code</a:t>
            </a:r>
          </a:p>
          <a:p>
            <a:pPr marL="85725" indent="0">
              <a:buNone/>
            </a:pPr>
            <a:r>
              <a:rPr lang="en-US" dirty="0"/>
              <a:t>Collaborative (Google Docs)</a:t>
            </a:r>
          </a:p>
          <a:p>
            <a:pPr marL="85725" indent="0">
              <a:buNone/>
            </a:pPr>
            <a:r>
              <a:rPr lang="en-US" dirty="0"/>
              <a:t>Ensure various concerns are covered, such as: security implications, internationalization, storage requirements, and privacy concerns.</a:t>
            </a:r>
          </a:p>
          <a:p>
            <a:pPr marL="85725" indent="0">
              <a:buNone/>
            </a:pPr>
            <a:r>
              <a:rPr lang="en-US" dirty="0"/>
              <a:t>A good design doc should cover:</a:t>
            </a:r>
          </a:p>
          <a:p>
            <a:pPr marL="447675" lvl="1" indent="0">
              <a:buNone/>
            </a:pPr>
            <a:r>
              <a:rPr lang="en-US" dirty="0"/>
              <a:t>Goals of the design</a:t>
            </a:r>
          </a:p>
          <a:p>
            <a:pPr marL="447675" lvl="1" indent="0">
              <a:buNone/>
            </a:pPr>
            <a:r>
              <a:rPr lang="en-US" dirty="0"/>
              <a:t>Implementation strategy</a:t>
            </a:r>
          </a:p>
          <a:p>
            <a:pPr marL="447675" lvl="1" indent="0">
              <a:buNone/>
            </a:pPr>
            <a:r>
              <a:rPr lang="en-US" dirty="0"/>
              <a:t>propose key design decisions with an emphasis on their individual tradeoffs</a:t>
            </a:r>
          </a:p>
        </p:txBody>
      </p:sp>
      <p:sp>
        <p:nvSpPr>
          <p:cNvPr id="3" name="Slide Number Placeholder 2">
            <a:extLst>
              <a:ext uri="{FF2B5EF4-FFF2-40B4-BE49-F238E27FC236}">
                <a16:creationId xmlns:a16="http://schemas.microsoft.com/office/drawing/2014/main" id="{F196ABD6-B061-9548-973D-E57271CC5CAF}"/>
              </a:ext>
            </a:extLst>
          </p:cNvPr>
          <p:cNvSpPr>
            <a:spLocks noGrp="1"/>
          </p:cNvSpPr>
          <p:nvPr>
            <p:ph type="sldNum" sz="quarter" idx="12"/>
          </p:nvPr>
        </p:nvSpPr>
        <p:spPr/>
        <p:txBody>
          <a:bodyPr/>
          <a:lstStyle/>
          <a:p>
            <a:fld id="{97BF2E21-1858-3E4E-BBFF-D40A8D2F2DFF}" type="slidenum">
              <a:rPr lang="en-US" smtClean="0"/>
              <a:t>104</a:t>
            </a:fld>
            <a:endParaRPr lang="en-US"/>
          </a:p>
        </p:txBody>
      </p:sp>
      <p:sp>
        <p:nvSpPr>
          <p:cNvPr id="6" name="Text Placeholder 5">
            <a:extLst>
              <a:ext uri="{FF2B5EF4-FFF2-40B4-BE49-F238E27FC236}">
                <a16:creationId xmlns:a16="http://schemas.microsoft.com/office/drawing/2014/main" id="{FE18C8A2-34B0-69DB-696F-1D4585F5802E}"/>
              </a:ext>
            </a:extLst>
          </p:cNvPr>
          <p:cNvSpPr>
            <a:spLocks noGrp="1"/>
          </p:cNvSpPr>
          <p:nvPr>
            <p:ph type="body" sz="quarter" idx="13"/>
          </p:nvPr>
        </p:nvSpPr>
        <p:spPr/>
        <p:txBody>
          <a:bodyPr/>
          <a:lstStyle/>
          <a:p>
            <a:r>
              <a:rPr lang="en-US" dirty="0"/>
              <a:t>Design Documents</a:t>
            </a:r>
            <a:endParaRPr lang="en-AU" dirty="0"/>
          </a:p>
        </p:txBody>
      </p:sp>
      <p:pic>
        <p:nvPicPr>
          <p:cNvPr id="5" name="Picture 4">
            <a:extLst>
              <a:ext uri="{FF2B5EF4-FFF2-40B4-BE49-F238E27FC236}">
                <a16:creationId xmlns:a16="http://schemas.microsoft.com/office/drawing/2014/main" id="{5103294F-D20E-BA45-9BD7-BA39DA1786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5966" y="1136639"/>
            <a:ext cx="1901235" cy="2495981"/>
          </a:xfrm>
          <a:prstGeom prst="rect">
            <a:avLst/>
          </a:prstGeom>
        </p:spPr>
      </p:pic>
      <p:sp>
        <p:nvSpPr>
          <p:cNvPr id="7" name="Footer Placeholder 6">
            <a:extLst>
              <a:ext uri="{FF2B5EF4-FFF2-40B4-BE49-F238E27FC236}">
                <a16:creationId xmlns:a16="http://schemas.microsoft.com/office/drawing/2014/main" id="{353D6355-8184-CC1D-7399-77939EF3DA8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3E30D62B-9773-05F6-80A4-A52D7844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377380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47268-3487-934E-8001-506770398B13}"/>
              </a:ext>
            </a:extLst>
          </p:cNvPr>
          <p:cNvSpPr>
            <a:spLocks noGrp="1"/>
          </p:cNvSpPr>
          <p:nvPr>
            <p:ph idx="1"/>
          </p:nvPr>
        </p:nvSpPr>
        <p:spPr>
          <a:xfrm>
            <a:off x="324000" y="881149"/>
            <a:ext cx="5400000" cy="3777361"/>
          </a:xfrm>
        </p:spPr>
        <p:txBody>
          <a:bodyPr numCol="1"/>
          <a:lstStyle/>
          <a:p>
            <a:pPr marL="104775" indent="0">
              <a:buNone/>
            </a:pPr>
            <a:r>
              <a:rPr lang="en-US" sz="2650" dirty="0"/>
              <a:t>Best design docs suggest design goals, and cover alternative designs, documenting the strengths and weaknesses of each.</a:t>
            </a:r>
          </a:p>
        </p:txBody>
      </p:sp>
      <p:sp>
        <p:nvSpPr>
          <p:cNvPr id="3" name="Slide Number Placeholder 2">
            <a:extLst>
              <a:ext uri="{FF2B5EF4-FFF2-40B4-BE49-F238E27FC236}">
                <a16:creationId xmlns:a16="http://schemas.microsoft.com/office/drawing/2014/main" id="{F196ABD6-B061-9548-973D-E57271CC5CAF}"/>
              </a:ext>
            </a:extLst>
          </p:cNvPr>
          <p:cNvSpPr>
            <a:spLocks noGrp="1"/>
          </p:cNvSpPr>
          <p:nvPr>
            <p:ph type="sldNum" sz="quarter" idx="12"/>
          </p:nvPr>
        </p:nvSpPr>
        <p:spPr/>
        <p:txBody>
          <a:bodyPr/>
          <a:lstStyle/>
          <a:p>
            <a:fld id="{97BF2E21-1858-3E4E-BBFF-D40A8D2F2DFF}" type="slidenum">
              <a:rPr lang="en-US" smtClean="0"/>
              <a:t>105</a:t>
            </a:fld>
            <a:endParaRPr lang="en-US"/>
          </a:p>
        </p:txBody>
      </p:sp>
      <p:sp>
        <p:nvSpPr>
          <p:cNvPr id="6" name="Text Placeholder 5">
            <a:extLst>
              <a:ext uri="{FF2B5EF4-FFF2-40B4-BE49-F238E27FC236}">
                <a16:creationId xmlns:a16="http://schemas.microsoft.com/office/drawing/2014/main" id="{B836739D-2337-8EC3-F5C6-BDECA0F0891C}"/>
              </a:ext>
            </a:extLst>
          </p:cNvPr>
          <p:cNvSpPr>
            <a:spLocks noGrp="1"/>
          </p:cNvSpPr>
          <p:nvPr>
            <p:ph type="body" sz="quarter" idx="13"/>
          </p:nvPr>
        </p:nvSpPr>
        <p:spPr/>
        <p:txBody>
          <a:bodyPr/>
          <a:lstStyle/>
          <a:p>
            <a:r>
              <a:rPr lang="en-US" dirty="0"/>
              <a:t>Design Documents</a:t>
            </a:r>
            <a:endParaRPr lang="en-AU" dirty="0"/>
          </a:p>
        </p:txBody>
      </p:sp>
      <p:sp>
        <p:nvSpPr>
          <p:cNvPr id="7" name="Footer Placeholder 6">
            <a:extLst>
              <a:ext uri="{FF2B5EF4-FFF2-40B4-BE49-F238E27FC236}">
                <a16:creationId xmlns:a16="http://schemas.microsoft.com/office/drawing/2014/main" id="{4422788D-5F2A-7BFA-1701-0B490A0752A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a:extLst>
              <a:ext uri="{FF2B5EF4-FFF2-40B4-BE49-F238E27FC236}">
                <a16:creationId xmlns:a16="http://schemas.microsoft.com/office/drawing/2014/main" id="{AFC9A324-B29E-E8DE-D129-C6E891119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5966" y="1136639"/>
            <a:ext cx="1901235" cy="2495981"/>
          </a:xfrm>
          <a:prstGeom prst="rect">
            <a:avLst/>
          </a:prstGeom>
        </p:spPr>
      </p:pic>
      <p:pic>
        <p:nvPicPr>
          <p:cNvPr id="9" name="Picture 8" descr="Text&#10;&#10;Description automatically generated">
            <a:extLst>
              <a:ext uri="{FF2B5EF4-FFF2-40B4-BE49-F238E27FC236}">
                <a16:creationId xmlns:a16="http://schemas.microsoft.com/office/drawing/2014/main" id="{3B16A503-32F1-D80E-BDF0-76104A9B1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480022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Understand the abstraction level of architectural reasoning</a:t>
            </a:r>
          </a:p>
          <a:p>
            <a:r>
              <a:rPr lang="en-US" dirty="0"/>
              <a:t>Appreciate how software systems can be viewed at different abstraction levels</a:t>
            </a:r>
          </a:p>
          <a:p>
            <a:r>
              <a:rPr lang="en-US" dirty="0"/>
              <a:t>Distinguish software architecture from (object-oriented) software design</a:t>
            </a:r>
          </a:p>
          <a:p>
            <a:r>
              <a:rPr lang="en-US" dirty="0"/>
              <a:t>Use notation and views to describe the architecture suitable to the purpose</a:t>
            </a:r>
          </a:p>
          <a:p>
            <a:r>
              <a:rPr lang="en-US" dirty="0"/>
              <a:t>Document architectures clearly, without ambiguity</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106</a:t>
            </a:fld>
            <a:endParaRPr lang="en-US"/>
          </a:p>
        </p:txBody>
      </p:sp>
      <p:sp>
        <p:nvSpPr>
          <p:cNvPr id="6" name="Text Placeholder 5">
            <a:extLst>
              <a:ext uri="{FF2B5EF4-FFF2-40B4-BE49-F238E27FC236}">
                <a16:creationId xmlns:a16="http://schemas.microsoft.com/office/drawing/2014/main" id="{F5EAC344-EFC6-A4BF-E12F-24C66E26B557}"/>
              </a:ext>
            </a:extLst>
          </p:cNvPr>
          <p:cNvSpPr>
            <a:spLocks noGrp="1"/>
          </p:cNvSpPr>
          <p:nvPr>
            <p:ph type="body" sz="quarter" idx="13"/>
          </p:nvPr>
        </p:nvSpPr>
        <p:spPr/>
        <p:txBody>
          <a:bodyPr/>
          <a:lstStyle/>
          <a:p>
            <a:r>
              <a:rPr lang="en-AU" dirty="0"/>
              <a:t>Key Points</a:t>
            </a:r>
          </a:p>
        </p:txBody>
      </p:sp>
      <p:pic>
        <p:nvPicPr>
          <p:cNvPr id="4" name="Picture 3" descr="Text&#10;&#10;Description automatically generated">
            <a:extLst>
              <a:ext uri="{FF2B5EF4-FFF2-40B4-BE49-F238E27FC236}">
                <a16:creationId xmlns:a16="http://schemas.microsoft.com/office/drawing/2014/main" id="{07783960-BC43-2DF6-FF82-057E416F3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7" name="Footer Placeholder 6">
            <a:extLst>
              <a:ext uri="{FF2B5EF4-FFF2-40B4-BE49-F238E27FC236}">
                <a16:creationId xmlns:a16="http://schemas.microsoft.com/office/drawing/2014/main" id="{8562DFD4-6447-F96B-C45F-260C92144F9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12458516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Articulate the various purposes of a design document.</a:t>
            </a:r>
          </a:p>
          <a:p>
            <a:r>
              <a:rPr lang="en-US" dirty="0"/>
              <a:t>Use design documentation to ensure that the correct thing is being implemented. </a:t>
            </a:r>
          </a:p>
          <a:p>
            <a:r>
              <a:rPr lang="en-US" dirty="0"/>
              <a:t>Write useful, clear, high-quality design documentation.</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107</a:t>
            </a:fld>
            <a:endParaRPr lang="en-US"/>
          </a:p>
        </p:txBody>
      </p:sp>
      <p:sp>
        <p:nvSpPr>
          <p:cNvPr id="4" name="Text Placeholder 3">
            <a:extLst>
              <a:ext uri="{FF2B5EF4-FFF2-40B4-BE49-F238E27FC236}">
                <a16:creationId xmlns:a16="http://schemas.microsoft.com/office/drawing/2014/main" id="{045E54AE-8201-7BBD-EB0A-1E2C4BE6FB5B}"/>
              </a:ext>
            </a:extLst>
          </p:cNvPr>
          <p:cNvSpPr>
            <a:spLocks noGrp="1"/>
          </p:cNvSpPr>
          <p:nvPr>
            <p:ph type="body" sz="quarter" idx="13"/>
          </p:nvPr>
        </p:nvSpPr>
        <p:spPr/>
        <p:txBody>
          <a:bodyPr/>
          <a:lstStyle/>
          <a:p>
            <a:r>
              <a:rPr lang="en-AU" dirty="0"/>
              <a:t>Key Points</a:t>
            </a:r>
          </a:p>
        </p:txBody>
      </p:sp>
      <p:sp>
        <p:nvSpPr>
          <p:cNvPr id="6" name="Footer Placeholder 5">
            <a:extLst>
              <a:ext uri="{FF2B5EF4-FFF2-40B4-BE49-F238E27FC236}">
                <a16:creationId xmlns:a16="http://schemas.microsoft.com/office/drawing/2014/main" id="{1B921A84-76D7-4B6F-EE8F-D06FD5033B8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BFCE555-1F6E-EC78-9370-37EBE7AF0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367706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BA3A-39CA-C744-9C2C-FC11C091F9AE}"/>
              </a:ext>
            </a:extLst>
          </p:cNvPr>
          <p:cNvSpPr>
            <a:spLocks noGrp="1"/>
          </p:cNvSpPr>
          <p:nvPr>
            <p:ph type="title"/>
          </p:nvPr>
        </p:nvSpPr>
        <p:spPr/>
        <p:txBody>
          <a:bodyPr/>
          <a:lstStyle/>
          <a:p>
            <a:r>
              <a:rPr lang="en-US" dirty="0"/>
              <a:t>Examples: </a:t>
            </a:r>
            <a:r>
              <a:rPr lang="en-US" dirty="0" err="1"/>
              <a:t>SourceGraph</a:t>
            </a:r>
            <a:r>
              <a:rPr lang="en-US" dirty="0"/>
              <a:t> RFCs</a:t>
            </a:r>
          </a:p>
        </p:txBody>
      </p:sp>
      <p:sp>
        <p:nvSpPr>
          <p:cNvPr id="4" name="Slide Number Placeholder 3">
            <a:extLst>
              <a:ext uri="{FF2B5EF4-FFF2-40B4-BE49-F238E27FC236}">
                <a16:creationId xmlns:a16="http://schemas.microsoft.com/office/drawing/2014/main" id="{419D56CE-CB0E-A647-BCAD-F894AE9B1CD3}"/>
              </a:ext>
            </a:extLst>
          </p:cNvPr>
          <p:cNvSpPr>
            <a:spLocks noGrp="1"/>
          </p:cNvSpPr>
          <p:nvPr>
            <p:ph type="sldNum" sz="quarter" idx="12"/>
          </p:nvPr>
        </p:nvSpPr>
        <p:spPr/>
        <p:txBody>
          <a:bodyPr/>
          <a:lstStyle/>
          <a:p>
            <a:fld id="{144252F0-D17C-4770-94A1-410BB905ADF8}" type="slidenum">
              <a:rPr lang="en-US" smtClean="0"/>
              <a:pPr/>
              <a:t>108</a:t>
            </a:fld>
            <a:endParaRPr lang="en-US"/>
          </a:p>
        </p:txBody>
      </p:sp>
      <p:sp>
        <p:nvSpPr>
          <p:cNvPr id="7" name="Footer Placeholder 6">
            <a:extLst>
              <a:ext uri="{FF2B5EF4-FFF2-40B4-BE49-F238E27FC236}">
                <a16:creationId xmlns:a16="http://schemas.microsoft.com/office/drawing/2014/main" id="{DC99BFA0-CD48-08CF-DFD0-81372D0EE635}"/>
              </a:ext>
            </a:extLst>
          </p:cNvPr>
          <p:cNvSpPr>
            <a:spLocks noGrp="1"/>
          </p:cNvSpPr>
          <p:nvPr>
            <p:ph type="ftr" sz="quarter" idx="11"/>
          </p:nvPr>
        </p:nvSpPr>
        <p:spPr>
          <a:xfrm>
            <a:off x="1440000" y="4914000"/>
            <a:ext cx="5400000" cy="10800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ANU SCHOOL OF COMPUTING   |  COMP 2120 / COMP 6120 | WEEK 12 OF 12: Open Source</a:t>
            </a:r>
            <a:endParaRPr lang="en-AU" dirty="0"/>
          </a:p>
        </p:txBody>
      </p:sp>
      <p:sp>
        <p:nvSpPr>
          <p:cNvPr id="5" name="TextBox 4">
            <a:extLst>
              <a:ext uri="{FF2B5EF4-FFF2-40B4-BE49-F238E27FC236}">
                <a16:creationId xmlns:a16="http://schemas.microsoft.com/office/drawing/2014/main" id="{6B00914E-A0CF-8D4E-9623-9E7BB3F4FA8D}"/>
              </a:ext>
            </a:extLst>
          </p:cNvPr>
          <p:cNvSpPr txBox="1"/>
          <p:nvPr/>
        </p:nvSpPr>
        <p:spPr>
          <a:xfrm>
            <a:off x="2057400" y="4600918"/>
            <a:ext cx="4657429" cy="300082"/>
          </a:xfrm>
          <a:prstGeom prst="rect">
            <a:avLst/>
          </a:prstGeom>
          <a:noFill/>
        </p:spPr>
        <p:txBody>
          <a:bodyPr wrap="none" rtlCol="0">
            <a:spAutoFit/>
          </a:bodyPr>
          <a:lstStyle/>
          <a:p>
            <a:r>
              <a:rPr lang="en-US" sz="1350" dirty="0">
                <a:solidFill>
                  <a:schemeClr val="bg1"/>
                </a:solidFill>
              </a:rPr>
              <a:t>https://</a:t>
            </a:r>
            <a:r>
              <a:rPr lang="en-US" sz="1350" dirty="0" err="1">
                <a:solidFill>
                  <a:schemeClr val="bg1"/>
                </a:solidFill>
              </a:rPr>
              <a:t>about.sourcegraph.com</a:t>
            </a:r>
            <a:r>
              <a:rPr lang="en-US" sz="1350" dirty="0">
                <a:solidFill>
                  <a:schemeClr val="bg1"/>
                </a:solidFill>
              </a:rPr>
              <a:t>/handbook/communication/</a:t>
            </a:r>
            <a:r>
              <a:rPr lang="en-US" sz="1350" dirty="0" err="1">
                <a:solidFill>
                  <a:schemeClr val="bg1"/>
                </a:solidFill>
              </a:rPr>
              <a:t>rfcs</a:t>
            </a:r>
            <a:endParaRPr lang="en-US" sz="1350" dirty="0">
              <a:solidFill>
                <a:schemeClr val="bg1"/>
              </a:solidFill>
            </a:endParaRPr>
          </a:p>
        </p:txBody>
      </p:sp>
    </p:spTree>
    <p:extLst>
      <p:ext uri="{BB962C8B-B14F-4D97-AF65-F5344CB8AC3E}">
        <p14:creationId xmlns:p14="http://schemas.microsoft.com/office/powerpoint/2010/main" val="39731986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93D91-32E3-134A-A698-6BF02AC9B056}"/>
              </a:ext>
            </a:extLst>
          </p:cNvPr>
          <p:cNvSpPr>
            <a:spLocks noGrp="1"/>
          </p:cNvSpPr>
          <p:nvPr>
            <p:ph type="sldNum" sz="quarter" idx="12"/>
          </p:nvPr>
        </p:nvSpPr>
        <p:spPr/>
        <p:txBody>
          <a:bodyPr/>
          <a:lstStyle/>
          <a:p>
            <a:fld id="{00000000-1234-1234-1234-123412341234}" type="slidenum">
              <a:rPr lang="en" smtClean="0"/>
              <a:pPr/>
              <a:t>109</a:t>
            </a:fld>
            <a:endParaRPr lang="en"/>
          </a:p>
        </p:txBody>
      </p:sp>
      <p:pic>
        <p:nvPicPr>
          <p:cNvPr id="4" name="Picture 3">
            <a:extLst>
              <a:ext uri="{FF2B5EF4-FFF2-40B4-BE49-F238E27FC236}">
                <a16:creationId xmlns:a16="http://schemas.microsoft.com/office/drawing/2014/main" id="{7024CA9F-5CD4-BA4A-AA6B-1AB32CC22DBA}"/>
              </a:ext>
            </a:extLst>
          </p:cNvPr>
          <p:cNvPicPr>
            <a:picLocks noChangeAspect="1"/>
          </p:cNvPicPr>
          <p:nvPr/>
        </p:nvPicPr>
        <p:blipFill>
          <a:blip r:embed="rId2"/>
          <a:stretch>
            <a:fillRect/>
          </a:stretch>
        </p:blipFill>
        <p:spPr>
          <a:xfrm>
            <a:off x="1571625" y="607550"/>
            <a:ext cx="4628007" cy="802188"/>
          </a:xfrm>
          <a:prstGeom prst="rect">
            <a:avLst/>
          </a:prstGeom>
        </p:spPr>
      </p:pic>
      <p:pic>
        <p:nvPicPr>
          <p:cNvPr id="8" name="Picture 7">
            <a:extLst>
              <a:ext uri="{FF2B5EF4-FFF2-40B4-BE49-F238E27FC236}">
                <a16:creationId xmlns:a16="http://schemas.microsoft.com/office/drawing/2014/main" id="{C23C25FF-3DA8-7F4B-BB7E-450AF60A0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1881894"/>
            <a:ext cx="6858000" cy="2073202"/>
          </a:xfrm>
          <a:prstGeom prst="rect">
            <a:avLst/>
          </a:prstGeom>
        </p:spPr>
      </p:pic>
      <p:sp>
        <p:nvSpPr>
          <p:cNvPr id="9" name="Footer Placeholder 8">
            <a:extLst>
              <a:ext uri="{FF2B5EF4-FFF2-40B4-BE49-F238E27FC236}">
                <a16:creationId xmlns:a16="http://schemas.microsoft.com/office/drawing/2014/main" id="{37418A5B-893A-6C44-469C-E8BA99F8F6DA}"/>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376D7F19-023D-C0C8-16DB-52F177475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82591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8769DF-F51B-1F43-8C6E-BA0AFD1C63F4}"/>
              </a:ext>
            </a:extLst>
          </p:cNvPr>
          <p:cNvSpPr>
            <a:spLocks noGrp="1"/>
          </p:cNvSpPr>
          <p:nvPr>
            <p:ph idx="1"/>
          </p:nvPr>
        </p:nvSpPr>
        <p:spPr/>
        <p:txBody>
          <a:bodyPr/>
          <a:lstStyle/>
          <a:p>
            <a:pPr marL="85725" indent="0">
              <a:buNone/>
            </a:pPr>
            <a:r>
              <a:rPr lang="en-US" sz="3000" dirty="0"/>
              <a:t>aka Free Software </a:t>
            </a:r>
          </a:p>
          <a:p>
            <a:pPr marL="85725" indent="0">
              <a:buNone/>
            </a:pPr>
            <a:r>
              <a:rPr lang="en-US" sz="3000" dirty="0"/>
              <a:t>aka Free and Open Source Software</a:t>
            </a:r>
          </a:p>
          <a:p>
            <a:pPr marL="85725" indent="0">
              <a:buNone/>
            </a:pPr>
            <a:endParaRPr lang="en-US" dirty="0"/>
          </a:p>
        </p:txBody>
      </p:sp>
      <p:sp>
        <p:nvSpPr>
          <p:cNvPr id="4" name="Slide Number Placeholder 3">
            <a:extLst>
              <a:ext uri="{FF2B5EF4-FFF2-40B4-BE49-F238E27FC236}">
                <a16:creationId xmlns:a16="http://schemas.microsoft.com/office/drawing/2014/main" id="{65CCD197-5A28-9241-A633-936A5F99FC12}"/>
              </a:ext>
            </a:extLst>
          </p:cNvPr>
          <p:cNvSpPr>
            <a:spLocks noGrp="1"/>
          </p:cNvSpPr>
          <p:nvPr>
            <p:ph type="sldNum" sz="quarter" idx="12"/>
          </p:nvPr>
        </p:nvSpPr>
        <p:spPr/>
        <p:txBody>
          <a:bodyPr/>
          <a:lstStyle/>
          <a:p>
            <a:fld id="{B1921401-7444-1C46-AF12-E63AF00517EE}" type="slidenum">
              <a:rPr lang="en-US" smtClean="0"/>
              <a:t>11</a:t>
            </a:fld>
            <a:endParaRPr lang="en-US"/>
          </a:p>
        </p:txBody>
      </p:sp>
      <p:sp>
        <p:nvSpPr>
          <p:cNvPr id="6" name="Text Placeholder 5">
            <a:extLst>
              <a:ext uri="{FF2B5EF4-FFF2-40B4-BE49-F238E27FC236}">
                <a16:creationId xmlns:a16="http://schemas.microsoft.com/office/drawing/2014/main" id="{4E73AE2F-59E8-354E-B91E-8BEAF0E246EE}"/>
              </a:ext>
            </a:extLst>
          </p:cNvPr>
          <p:cNvSpPr>
            <a:spLocks noGrp="1"/>
          </p:cNvSpPr>
          <p:nvPr>
            <p:ph type="body" sz="quarter" idx="13"/>
          </p:nvPr>
        </p:nvSpPr>
        <p:spPr/>
        <p:txBody>
          <a:bodyPr/>
          <a:lstStyle/>
          <a:p>
            <a:r>
              <a:rPr lang="en-US" dirty="0"/>
              <a:t>Open Source</a:t>
            </a:r>
            <a:endParaRPr lang="en-AU" dirty="0"/>
          </a:p>
        </p:txBody>
      </p:sp>
      <p:pic>
        <p:nvPicPr>
          <p:cNvPr id="5" name="Picture 4" descr="Text&#10;&#10;Description automatically generated">
            <a:extLst>
              <a:ext uri="{FF2B5EF4-FFF2-40B4-BE49-F238E27FC236}">
                <a16:creationId xmlns:a16="http://schemas.microsoft.com/office/drawing/2014/main" id="{8BA64C92-35E5-76ED-B242-F10982988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7" name="Footer Placeholder 6">
            <a:extLst>
              <a:ext uri="{FF2B5EF4-FFF2-40B4-BE49-F238E27FC236}">
                <a16:creationId xmlns:a16="http://schemas.microsoft.com/office/drawing/2014/main" id="{D6C5AAA6-8F48-6E91-E58C-BA3B0D85A8E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13003323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59B269-79D4-BC40-B07A-84A3E1BE71F2}"/>
              </a:ext>
            </a:extLst>
          </p:cNvPr>
          <p:cNvSpPr>
            <a:spLocks noGrp="1"/>
          </p:cNvSpPr>
          <p:nvPr>
            <p:ph idx="1"/>
          </p:nvPr>
        </p:nvSpPr>
        <p:spPr/>
        <p:txBody>
          <a:bodyPr>
            <a:normAutofit/>
          </a:bodyPr>
          <a:lstStyle/>
          <a:p>
            <a:r>
              <a:rPr lang="en-US" dirty="0"/>
              <a:t>You want to frame a problem and propose a solution.</a:t>
            </a:r>
          </a:p>
          <a:p>
            <a:r>
              <a:rPr lang="en-US" dirty="0"/>
              <a:t>You want thoughtful feedback from team members on our globally-distributed remote team.</a:t>
            </a:r>
          </a:p>
          <a:p>
            <a:r>
              <a:rPr lang="en-US" dirty="0"/>
              <a:t>You want to surface an idea, tension, or feedback.</a:t>
            </a:r>
          </a:p>
          <a:p>
            <a:r>
              <a:rPr lang="en-US" dirty="0"/>
              <a:t>You want to define a project or design brief to drive project collaboration.</a:t>
            </a:r>
          </a:p>
          <a:p>
            <a:r>
              <a:rPr lang="en-US" dirty="0"/>
              <a:t>You need to surface and communicate around a highly cross-functional decision with our </a:t>
            </a:r>
            <a:r>
              <a:rPr lang="en-US" dirty="0">
                <a:hlinkClick r:id="rId2"/>
              </a:rPr>
              <a:t>formal decision-making process</a:t>
            </a:r>
            <a:r>
              <a:rPr lang="en-US" dirty="0"/>
              <a:t>.</a:t>
            </a:r>
            <a:br>
              <a:rPr lang="en-US" dirty="0"/>
            </a:br>
            <a:endParaRPr lang="en-US" dirty="0"/>
          </a:p>
        </p:txBody>
      </p:sp>
      <p:sp>
        <p:nvSpPr>
          <p:cNvPr id="3" name="Slide Number Placeholder 2">
            <a:extLst>
              <a:ext uri="{FF2B5EF4-FFF2-40B4-BE49-F238E27FC236}">
                <a16:creationId xmlns:a16="http://schemas.microsoft.com/office/drawing/2014/main" id="{181B94C4-96ED-8D47-BC38-4C257F716521}"/>
              </a:ext>
            </a:extLst>
          </p:cNvPr>
          <p:cNvSpPr>
            <a:spLocks noGrp="1"/>
          </p:cNvSpPr>
          <p:nvPr>
            <p:ph type="sldNum" sz="quarter" idx="12"/>
          </p:nvPr>
        </p:nvSpPr>
        <p:spPr/>
        <p:txBody>
          <a:bodyPr/>
          <a:lstStyle/>
          <a:p>
            <a:fld id="{97BF2E21-1858-3E4E-BBFF-D40A8D2F2DFF}" type="slidenum">
              <a:rPr lang="en-US" smtClean="0"/>
              <a:t>110</a:t>
            </a:fld>
            <a:endParaRPr lang="en-US"/>
          </a:p>
        </p:txBody>
      </p:sp>
      <p:sp>
        <p:nvSpPr>
          <p:cNvPr id="6" name="Text Placeholder 5">
            <a:extLst>
              <a:ext uri="{FF2B5EF4-FFF2-40B4-BE49-F238E27FC236}">
                <a16:creationId xmlns:a16="http://schemas.microsoft.com/office/drawing/2014/main" id="{031B3716-ACC7-4F11-5E8D-4BD968947C21}"/>
              </a:ext>
            </a:extLst>
          </p:cNvPr>
          <p:cNvSpPr>
            <a:spLocks noGrp="1"/>
          </p:cNvSpPr>
          <p:nvPr>
            <p:ph type="body" sz="quarter" idx="13"/>
          </p:nvPr>
        </p:nvSpPr>
        <p:spPr/>
        <p:txBody>
          <a:bodyPr/>
          <a:lstStyle/>
          <a:p>
            <a:r>
              <a:rPr lang="en-US" dirty="0"/>
              <a:t>When to use an RFC: </a:t>
            </a:r>
            <a:endParaRPr lang="en-AU" dirty="0"/>
          </a:p>
        </p:txBody>
      </p:sp>
      <p:pic>
        <p:nvPicPr>
          <p:cNvPr id="5" name="Picture 4">
            <a:extLst>
              <a:ext uri="{FF2B5EF4-FFF2-40B4-BE49-F238E27FC236}">
                <a16:creationId xmlns:a16="http://schemas.microsoft.com/office/drawing/2014/main" id="{4C949263-C350-294A-95D2-A937617E26DB}"/>
              </a:ext>
            </a:extLst>
          </p:cNvPr>
          <p:cNvPicPr>
            <a:picLocks noChangeAspect="1"/>
          </p:cNvPicPr>
          <p:nvPr/>
        </p:nvPicPr>
        <p:blipFill>
          <a:blip r:embed="rId3"/>
          <a:stretch>
            <a:fillRect/>
          </a:stretch>
        </p:blipFill>
        <p:spPr>
          <a:xfrm>
            <a:off x="6283017" y="602744"/>
            <a:ext cx="1484208" cy="257263"/>
          </a:xfrm>
          <a:prstGeom prst="rect">
            <a:avLst/>
          </a:prstGeom>
        </p:spPr>
      </p:pic>
      <p:sp>
        <p:nvSpPr>
          <p:cNvPr id="7" name="Footer Placeholder 6">
            <a:extLst>
              <a:ext uri="{FF2B5EF4-FFF2-40B4-BE49-F238E27FC236}">
                <a16:creationId xmlns:a16="http://schemas.microsoft.com/office/drawing/2014/main" id="{A31165E5-AE04-C09F-3DA0-6267FE9F0745}"/>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2AFB268E-5416-C911-FADB-EDA24E0AA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16540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6D365-3E16-614E-9D1E-5F6A808DAE5B}"/>
              </a:ext>
            </a:extLst>
          </p:cNvPr>
          <p:cNvSpPr>
            <a:spLocks noGrp="1"/>
          </p:cNvSpPr>
          <p:nvPr>
            <p:ph idx="1"/>
          </p:nvPr>
        </p:nvSpPr>
        <p:spPr/>
        <p:txBody>
          <a:bodyPr/>
          <a:lstStyle/>
          <a:p>
            <a:r>
              <a:rPr lang="en-US" dirty="0"/>
              <a:t>You want to discuss personal or sensitive topics one-on-one with another team member.</a:t>
            </a:r>
          </a:p>
          <a:p>
            <a:r>
              <a:rPr lang="en-US" dirty="0"/>
              <a:t>You want to </a:t>
            </a:r>
            <a:r>
              <a:rPr lang="en-US" dirty="0">
                <a:hlinkClick r:id="rId2"/>
              </a:rPr>
              <a:t>make a decision</a:t>
            </a:r>
            <a:r>
              <a:rPr lang="en-US" dirty="0"/>
              <a:t> to change something where you are the decider. In the vast majority of cases, creating an RFC to explain yourself will be overkill. RFCs should only be used if a decision explicitly requires one of the bullets in the previous page.</a:t>
            </a:r>
          </a:p>
          <a:p>
            <a:endParaRPr lang="en-US" dirty="0"/>
          </a:p>
        </p:txBody>
      </p:sp>
      <p:sp>
        <p:nvSpPr>
          <p:cNvPr id="3" name="Slide Number Placeholder 2">
            <a:extLst>
              <a:ext uri="{FF2B5EF4-FFF2-40B4-BE49-F238E27FC236}">
                <a16:creationId xmlns:a16="http://schemas.microsoft.com/office/drawing/2014/main" id="{0531EC73-FC1A-D449-BF6F-F5FD48F1B907}"/>
              </a:ext>
            </a:extLst>
          </p:cNvPr>
          <p:cNvSpPr>
            <a:spLocks noGrp="1"/>
          </p:cNvSpPr>
          <p:nvPr>
            <p:ph type="sldNum" sz="quarter" idx="12"/>
          </p:nvPr>
        </p:nvSpPr>
        <p:spPr/>
        <p:txBody>
          <a:bodyPr/>
          <a:lstStyle/>
          <a:p>
            <a:fld id="{97BF2E21-1858-3E4E-BBFF-D40A8D2F2DFF}" type="slidenum">
              <a:rPr lang="en-US" smtClean="0"/>
              <a:t>111</a:t>
            </a:fld>
            <a:endParaRPr lang="en-US"/>
          </a:p>
        </p:txBody>
      </p:sp>
      <p:sp>
        <p:nvSpPr>
          <p:cNvPr id="6" name="Text Placeholder 5">
            <a:extLst>
              <a:ext uri="{FF2B5EF4-FFF2-40B4-BE49-F238E27FC236}">
                <a16:creationId xmlns:a16="http://schemas.microsoft.com/office/drawing/2014/main" id="{C52E0160-9386-E210-F46E-D4C6B8CF4A9E}"/>
              </a:ext>
            </a:extLst>
          </p:cNvPr>
          <p:cNvSpPr>
            <a:spLocks noGrp="1"/>
          </p:cNvSpPr>
          <p:nvPr>
            <p:ph type="body" sz="quarter" idx="13"/>
          </p:nvPr>
        </p:nvSpPr>
        <p:spPr/>
        <p:txBody>
          <a:bodyPr/>
          <a:lstStyle/>
          <a:p>
            <a:r>
              <a:rPr lang="en-US" dirty="0"/>
              <a:t>Don’t use an RFC when:</a:t>
            </a:r>
            <a:endParaRPr lang="en-AU" dirty="0"/>
          </a:p>
        </p:txBody>
      </p:sp>
      <p:pic>
        <p:nvPicPr>
          <p:cNvPr id="5" name="Picture 4">
            <a:extLst>
              <a:ext uri="{FF2B5EF4-FFF2-40B4-BE49-F238E27FC236}">
                <a16:creationId xmlns:a16="http://schemas.microsoft.com/office/drawing/2014/main" id="{9DDCBB10-A4E2-8348-9BA7-AB202CC09C66}"/>
              </a:ext>
            </a:extLst>
          </p:cNvPr>
          <p:cNvPicPr>
            <a:picLocks noChangeAspect="1"/>
          </p:cNvPicPr>
          <p:nvPr/>
        </p:nvPicPr>
        <p:blipFill>
          <a:blip r:embed="rId3"/>
          <a:stretch>
            <a:fillRect/>
          </a:stretch>
        </p:blipFill>
        <p:spPr>
          <a:xfrm>
            <a:off x="6283017" y="602744"/>
            <a:ext cx="1484208" cy="257263"/>
          </a:xfrm>
          <a:prstGeom prst="rect">
            <a:avLst/>
          </a:prstGeom>
        </p:spPr>
      </p:pic>
      <p:sp>
        <p:nvSpPr>
          <p:cNvPr id="7" name="Footer Placeholder 6">
            <a:extLst>
              <a:ext uri="{FF2B5EF4-FFF2-40B4-BE49-F238E27FC236}">
                <a16:creationId xmlns:a16="http://schemas.microsoft.com/office/drawing/2014/main" id="{AD14034A-1A74-9428-A711-10B3315F2F5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24A52411-79F9-0B53-9372-6EEBAD669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42475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88945-252C-5F49-8437-D3DDD95088AF}"/>
              </a:ext>
            </a:extLst>
          </p:cNvPr>
          <p:cNvSpPr>
            <a:spLocks noGrp="1"/>
          </p:cNvSpPr>
          <p:nvPr>
            <p:ph idx="1"/>
          </p:nvPr>
        </p:nvSpPr>
        <p:spPr/>
        <p:txBody>
          <a:bodyPr/>
          <a:lstStyle/>
          <a:p>
            <a:r>
              <a:rPr lang="en-US" sz="1200" dirty="0"/>
              <a:t>WIP: The author is still drafting the RFC and it’s not ready for review.</a:t>
            </a:r>
          </a:p>
          <a:p>
            <a:r>
              <a:rPr lang="en-US" sz="1200" dirty="0"/>
              <a:t>Review: The Review label is used when the RFC is ready for comments and feedback.</a:t>
            </a:r>
          </a:p>
          <a:p>
            <a:r>
              <a:rPr lang="en-US" sz="1200" b="1" dirty="0"/>
              <a:t>Approved</a:t>
            </a:r>
            <a:r>
              <a:rPr lang="en-US" sz="1200" dirty="0"/>
              <a:t>: When the RFC is for the purpose of making a decision, the Approved label indicates that the decision has been made.</a:t>
            </a:r>
          </a:p>
          <a:p>
            <a:r>
              <a:rPr lang="en-US" sz="1200" dirty="0"/>
              <a:t>Implemented: When the RFC is for the purpose of making a decision, the Implemented label indicates that the RFC’s proposal has been implemented.</a:t>
            </a:r>
          </a:p>
          <a:p>
            <a:r>
              <a:rPr lang="en-US" sz="1200" dirty="0"/>
              <a:t>Closed: When the RFC is for the purpose of collaboration or discussion but not necessarily to make a decision or propose a specific outcome that will eventually become Implemented, the Closed label indicates that the RFC is no longer an active collaborative artifact.</a:t>
            </a:r>
          </a:p>
          <a:p>
            <a:r>
              <a:rPr lang="en-US" sz="1200" dirty="0"/>
              <a:t>Abandoned: When the RFC is for the purpose of making a decision, and there are no plans to move forward with the RFC’s proposal, the Abandoned label indicates that the RFC has been purposefully set aside.</a:t>
            </a:r>
            <a:br>
              <a:rPr lang="en-US" sz="1200" dirty="0"/>
            </a:br>
            <a:endParaRPr lang="en-US" sz="1200" dirty="0"/>
          </a:p>
        </p:txBody>
      </p:sp>
      <p:sp>
        <p:nvSpPr>
          <p:cNvPr id="3" name="Slide Number Placeholder 2">
            <a:extLst>
              <a:ext uri="{FF2B5EF4-FFF2-40B4-BE49-F238E27FC236}">
                <a16:creationId xmlns:a16="http://schemas.microsoft.com/office/drawing/2014/main" id="{6E45A5D4-231A-2C4E-8652-479CD98F02C4}"/>
              </a:ext>
            </a:extLst>
          </p:cNvPr>
          <p:cNvSpPr>
            <a:spLocks noGrp="1"/>
          </p:cNvSpPr>
          <p:nvPr>
            <p:ph type="sldNum" sz="quarter" idx="12"/>
          </p:nvPr>
        </p:nvSpPr>
        <p:spPr/>
        <p:txBody>
          <a:bodyPr/>
          <a:lstStyle/>
          <a:p>
            <a:fld id="{97BF2E21-1858-3E4E-BBFF-D40A8D2F2DFF}" type="slidenum">
              <a:rPr lang="en-US" smtClean="0"/>
              <a:t>112</a:t>
            </a:fld>
            <a:endParaRPr lang="en-US"/>
          </a:p>
        </p:txBody>
      </p:sp>
      <p:sp>
        <p:nvSpPr>
          <p:cNvPr id="6" name="Text Placeholder 5">
            <a:extLst>
              <a:ext uri="{FF2B5EF4-FFF2-40B4-BE49-F238E27FC236}">
                <a16:creationId xmlns:a16="http://schemas.microsoft.com/office/drawing/2014/main" id="{1D506D77-937D-7B99-4BE4-2D573D8E9642}"/>
              </a:ext>
            </a:extLst>
          </p:cNvPr>
          <p:cNvSpPr>
            <a:spLocks noGrp="1"/>
          </p:cNvSpPr>
          <p:nvPr>
            <p:ph type="body" sz="quarter" idx="13"/>
          </p:nvPr>
        </p:nvSpPr>
        <p:spPr/>
        <p:txBody>
          <a:bodyPr/>
          <a:lstStyle/>
          <a:p>
            <a:r>
              <a:rPr lang="en-US" dirty="0"/>
              <a:t>RFC Labels</a:t>
            </a:r>
            <a:endParaRPr lang="en-AU" dirty="0"/>
          </a:p>
        </p:txBody>
      </p:sp>
      <p:pic>
        <p:nvPicPr>
          <p:cNvPr id="5" name="Picture 4">
            <a:extLst>
              <a:ext uri="{FF2B5EF4-FFF2-40B4-BE49-F238E27FC236}">
                <a16:creationId xmlns:a16="http://schemas.microsoft.com/office/drawing/2014/main" id="{774A394B-5166-664D-987E-F036A723D1BF}"/>
              </a:ext>
            </a:extLst>
          </p:cNvPr>
          <p:cNvPicPr>
            <a:picLocks noChangeAspect="1"/>
          </p:cNvPicPr>
          <p:nvPr/>
        </p:nvPicPr>
        <p:blipFill>
          <a:blip r:embed="rId2"/>
          <a:stretch>
            <a:fillRect/>
          </a:stretch>
        </p:blipFill>
        <p:spPr>
          <a:xfrm>
            <a:off x="6283017" y="602744"/>
            <a:ext cx="1484208" cy="257263"/>
          </a:xfrm>
          <a:prstGeom prst="rect">
            <a:avLst/>
          </a:prstGeom>
        </p:spPr>
      </p:pic>
      <p:sp>
        <p:nvSpPr>
          <p:cNvPr id="7" name="Footer Placeholder 6">
            <a:extLst>
              <a:ext uri="{FF2B5EF4-FFF2-40B4-BE49-F238E27FC236}">
                <a16:creationId xmlns:a16="http://schemas.microsoft.com/office/drawing/2014/main" id="{5433CF22-26E4-AC71-59EA-D7BA3480C5FB}"/>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369F1502-F03E-D637-4B7A-520BB005C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34212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F24C39-9522-6F44-8F00-A535CE05D8F7}"/>
              </a:ext>
            </a:extLst>
          </p:cNvPr>
          <p:cNvSpPr>
            <a:spLocks noGrp="1"/>
          </p:cNvSpPr>
          <p:nvPr>
            <p:ph idx="1"/>
          </p:nvPr>
        </p:nvSpPr>
        <p:spPr/>
        <p:txBody>
          <a:bodyPr/>
          <a:lstStyle/>
          <a:p>
            <a:pPr marL="85725" indent="0">
              <a:buNone/>
            </a:pPr>
            <a:r>
              <a:rPr lang="en-US" dirty="0"/>
              <a:t>Docs are publicly available:</a:t>
            </a:r>
          </a:p>
          <a:p>
            <a:pPr marL="85725" indent="0">
              <a:buNone/>
            </a:pPr>
            <a:endParaRPr lang="en-US" dirty="0"/>
          </a:p>
          <a:p>
            <a:r>
              <a:rPr lang="en-US" dirty="0">
                <a:hlinkClick r:id="rId3"/>
              </a:rPr>
              <a:t>https://drive.google.com/drive/folders/1zP3FxdDlcSQGC1qvM9lHZRaHH4I9Jwwa</a:t>
            </a:r>
            <a:endParaRPr lang="en-US" dirty="0"/>
          </a:p>
          <a:p>
            <a:endParaRPr lang="en-US" dirty="0"/>
          </a:p>
        </p:txBody>
      </p:sp>
      <p:sp>
        <p:nvSpPr>
          <p:cNvPr id="3" name="Slide Number Placeholder 2">
            <a:extLst>
              <a:ext uri="{FF2B5EF4-FFF2-40B4-BE49-F238E27FC236}">
                <a16:creationId xmlns:a16="http://schemas.microsoft.com/office/drawing/2014/main" id="{93C4CCB1-8C7D-674D-86F1-95D83637D01C}"/>
              </a:ext>
            </a:extLst>
          </p:cNvPr>
          <p:cNvSpPr>
            <a:spLocks noGrp="1"/>
          </p:cNvSpPr>
          <p:nvPr>
            <p:ph type="sldNum" sz="quarter" idx="12"/>
          </p:nvPr>
        </p:nvSpPr>
        <p:spPr/>
        <p:txBody>
          <a:bodyPr/>
          <a:lstStyle/>
          <a:p>
            <a:fld id="{97BF2E21-1858-3E4E-BBFF-D40A8D2F2DFF}" type="slidenum">
              <a:rPr lang="en-US" smtClean="0"/>
              <a:t>113</a:t>
            </a:fld>
            <a:endParaRPr lang="en-US"/>
          </a:p>
        </p:txBody>
      </p:sp>
      <p:sp>
        <p:nvSpPr>
          <p:cNvPr id="5" name="Text Placeholder 4">
            <a:extLst>
              <a:ext uri="{FF2B5EF4-FFF2-40B4-BE49-F238E27FC236}">
                <a16:creationId xmlns:a16="http://schemas.microsoft.com/office/drawing/2014/main" id="{0EDE80D2-D573-4FFC-3C91-F1BCFD8716A2}"/>
              </a:ext>
            </a:extLst>
          </p:cNvPr>
          <p:cNvSpPr>
            <a:spLocks noGrp="1"/>
          </p:cNvSpPr>
          <p:nvPr>
            <p:ph type="body" sz="quarter" idx="13"/>
          </p:nvPr>
        </p:nvSpPr>
        <p:spPr/>
        <p:txBody>
          <a:bodyPr/>
          <a:lstStyle/>
          <a:p>
            <a:r>
              <a:rPr lang="en-US" dirty="0"/>
              <a:t>Observe </a:t>
            </a:r>
            <a:r>
              <a:rPr lang="en-US" dirty="0" err="1"/>
              <a:t>sourceGraph</a:t>
            </a:r>
            <a:r>
              <a:rPr lang="en-US" dirty="0"/>
              <a:t> Design Docs</a:t>
            </a:r>
            <a:endParaRPr lang="en-AU" dirty="0"/>
          </a:p>
        </p:txBody>
      </p:sp>
      <p:sp>
        <p:nvSpPr>
          <p:cNvPr id="6" name="Footer Placeholder 5">
            <a:extLst>
              <a:ext uri="{FF2B5EF4-FFF2-40B4-BE49-F238E27FC236}">
                <a16:creationId xmlns:a16="http://schemas.microsoft.com/office/drawing/2014/main" id="{C2E3CDB9-5173-99D9-E7B0-43EE15F11AF5}"/>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E5653939-B93A-B623-1634-7EE194373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2477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8E2FD9-012C-8040-84B9-BA2F001299C2}"/>
              </a:ext>
            </a:extLst>
          </p:cNvPr>
          <p:cNvPicPr>
            <a:picLocks noGrp="1" noChangeAspect="1"/>
          </p:cNvPicPr>
          <p:nvPr>
            <p:ph idx="1"/>
          </p:nvPr>
        </p:nvPicPr>
        <p:blipFill>
          <a:blip r:embed="rId2"/>
          <a:stretch>
            <a:fillRect/>
          </a:stretch>
        </p:blipFill>
        <p:spPr>
          <a:xfrm>
            <a:off x="3217947" y="881063"/>
            <a:ext cx="2671593" cy="3776662"/>
          </a:xfrm>
          <a:prstGeom prst="rect">
            <a:avLst/>
          </a:prstGeom>
        </p:spPr>
      </p:pic>
      <p:sp>
        <p:nvSpPr>
          <p:cNvPr id="4" name="Slide Number Placeholder 3">
            <a:extLst>
              <a:ext uri="{FF2B5EF4-FFF2-40B4-BE49-F238E27FC236}">
                <a16:creationId xmlns:a16="http://schemas.microsoft.com/office/drawing/2014/main" id="{BB659779-C430-764F-9FA7-6920B14885FE}"/>
              </a:ext>
            </a:extLst>
          </p:cNvPr>
          <p:cNvSpPr>
            <a:spLocks noGrp="1"/>
          </p:cNvSpPr>
          <p:nvPr>
            <p:ph type="sldNum" sz="quarter" idx="12"/>
          </p:nvPr>
        </p:nvSpPr>
        <p:spPr/>
        <p:txBody>
          <a:bodyPr/>
          <a:lstStyle/>
          <a:p>
            <a:fld id="{B1921401-7444-1C46-AF12-E63AF00517EE}" type="slidenum">
              <a:rPr lang="en-US" smtClean="0"/>
              <a:t>12</a:t>
            </a:fld>
            <a:endParaRPr lang="en-US"/>
          </a:p>
        </p:txBody>
      </p:sp>
      <p:sp>
        <p:nvSpPr>
          <p:cNvPr id="3" name="Text Placeholder 2">
            <a:extLst>
              <a:ext uri="{FF2B5EF4-FFF2-40B4-BE49-F238E27FC236}">
                <a16:creationId xmlns:a16="http://schemas.microsoft.com/office/drawing/2014/main" id="{E67829AC-BF8A-683C-6C48-8546BC873558}"/>
              </a:ext>
            </a:extLst>
          </p:cNvPr>
          <p:cNvSpPr>
            <a:spLocks noGrp="1"/>
          </p:cNvSpPr>
          <p:nvPr>
            <p:ph type="body" sz="quarter" idx="13"/>
          </p:nvPr>
        </p:nvSpPr>
        <p:spPr/>
        <p:txBody>
          <a:bodyPr/>
          <a:lstStyle/>
          <a:p>
            <a:r>
              <a:rPr lang="en-US" dirty="0"/>
              <a:t>Open Source</a:t>
            </a:r>
            <a:endParaRPr lang="en-AU" dirty="0"/>
          </a:p>
        </p:txBody>
      </p:sp>
      <p:pic>
        <p:nvPicPr>
          <p:cNvPr id="6" name="Picture 5">
            <a:extLst>
              <a:ext uri="{FF2B5EF4-FFF2-40B4-BE49-F238E27FC236}">
                <a16:creationId xmlns:a16="http://schemas.microsoft.com/office/drawing/2014/main" id="{BD3C434A-906C-A246-9C78-692F1AF205D7}"/>
              </a:ext>
            </a:extLst>
          </p:cNvPr>
          <p:cNvPicPr>
            <a:picLocks noChangeAspect="1"/>
          </p:cNvPicPr>
          <p:nvPr/>
        </p:nvPicPr>
        <p:blipFill rotWithShape="1">
          <a:blip r:embed="rId3"/>
          <a:srcRect b="53043"/>
          <a:stretch/>
        </p:blipFill>
        <p:spPr>
          <a:xfrm>
            <a:off x="829119" y="1261855"/>
            <a:ext cx="2011357" cy="2415209"/>
          </a:xfrm>
          <a:prstGeom prst="rect">
            <a:avLst/>
          </a:prstGeom>
        </p:spPr>
      </p:pic>
      <p:pic>
        <p:nvPicPr>
          <p:cNvPr id="7" name="Picture 6">
            <a:extLst>
              <a:ext uri="{FF2B5EF4-FFF2-40B4-BE49-F238E27FC236}">
                <a16:creationId xmlns:a16="http://schemas.microsoft.com/office/drawing/2014/main" id="{D86E2F53-C2EA-4C4A-B67B-F16055CABACF}"/>
              </a:ext>
            </a:extLst>
          </p:cNvPr>
          <p:cNvPicPr>
            <a:picLocks noChangeAspect="1"/>
          </p:cNvPicPr>
          <p:nvPr/>
        </p:nvPicPr>
        <p:blipFill rotWithShape="1">
          <a:blip r:embed="rId3"/>
          <a:srcRect t="45411"/>
          <a:stretch/>
        </p:blipFill>
        <p:spPr>
          <a:xfrm>
            <a:off x="6249459" y="1167848"/>
            <a:ext cx="2011357" cy="2807804"/>
          </a:xfrm>
          <a:prstGeom prst="rect">
            <a:avLst/>
          </a:prstGeom>
        </p:spPr>
      </p:pic>
      <p:sp>
        <p:nvSpPr>
          <p:cNvPr id="8" name="Footer Placeholder 7">
            <a:extLst>
              <a:ext uri="{FF2B5EF4-FFF2-40B4-BE49-F238E27FC236}">
                <a16:creationId xmlns:a16="http://schemas.microsoft.com/office/drawing/2014/main" id="{10C00A6E-6757-DA86-B65D-5C742AC61EF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9" name="Picture 8" descr="Text&#10;&#10;Description automatically generated">
            <a:extLst>
              <a:ext uri="{FF2B5EF4-FFF2-40B4-BE49-F238E27FC236}">
                <a16:creationId xmlns:a16="http://schemas.microsoft.com/office/drawing/2014/main" id="{D29919F8-33DC-E17A-B700-D9774C1E9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99450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Free software origins (70-80s ~Stallman)</a:t>
            </a:r>
          </a:p>
          <a:p>
            <a:pPr lvl="1"/>
            <a:r>
              <a:rPr lang="en-US" strike="sngStrike" dirty="0"/>
              <a:t>Cultish</a:t>
            </a:r>
            <a:r>
              <a:rPr lang="en-US" dirty="0"/>
              <a:t> Political goal</a:t>
            </a:r>
          </a:p>
          <a:p>
            <a:pPr lvl="1"/>
            <a:r>
              <a:rPr lang="en-US" dirty="0"/>
              <a:t>Software part of free speech</a:t>
            </a:r>
          </a:p>
          <a:p>
            <a:pPr lvl="2"/>
            <a:r>
              <a:rPr lang="en-US" dirty="0"/>
              <a:t>free exchange, free modification</a:t>
            </a:r>
          </a:p>
          <a:p>
            <a:pPr lvl="2"/>
            <a:r>
              <a:rPr lang="en-US" dirty="0"/>
              <a:t>proprietary software is unethical</a:t>
            </a:r>
          </a:p>
          <a:p>
            <a:pPr lvl="2"/>
            <a:r>
              <a:rPr lang="en-US" dirty="0"/>
              <a:t>security, trust</a:t>
            </a:r>
          </a:p>
          <a:p>
            <a:pPr lvl="1"/>
            <a:r>
              <a:rPr lang="en-US" dirty="0"/>
              <a:t>GNU project, Linux, GPL license</a:t>
            </a:r>
          </a:p>
          <a:p>
            <a:r>
              <a:rPr lang="en-US" dirty="0"/>
              <a:t>Open source (1998 ~ O'Reilly)</a:t>
            </a:r>
          </a:p>
          <a:p>
            <a:pPr lvl="1"/>
            <a:r>
              <a:rPr lang="en-US" dirty="0"/>
              <a:t>Rebranding without political legacy</a:t>
            </a:r>
          </a:p>
          <a:p>
            <a:pPr lvl="1"/>
            <a:r>
              <a:rPr lang="en-US" dirty="0"/>
              <a:t>Emphasis on internet and large dev./user involvement</a:t>
            </a:r>
          </a:p>
          <a:p>
            <a:pPr lvl="1"/>
            <a:r>
              <a:rPr lang="en-US" dirty="0"/>
              <a:t>Openness toward proprietary software/coexist</a:t>
            </a:r>
          </a:p>
          <a:p>
            <a:pPr lvl="1"/>
            <a:r>
              <a:rPr lang="en-US" dirty="0"/>
              <a:t>(Think: Netscape becoming Mozilla)</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13</a:t>
            </a:fld>
            <a:endParaRPr lang="en-US"/>
          </a:p>
        </p:txBody>
      </p:sp>
      <p:sp>
        <p:nvSpPr>
          <p:cNvPr id="4" name="Text Placeholder 3">
            <a:extLst>
              <a:ext uri="{FF2B5EF4-FFF2-40B4-BE49-F238E27FC236}">
                <a16:creationId xmlns:a16="http://schemas.microsoft.com/office/drawing/2014/main" id="{17503035-5945-6995-96E6-2ADEA1FA2022}"/>
              </a:ext>
            </a:extLst>
          </p:cNvPr>
          <p:cNvSpPr>
            <a:spLocks noGrp="1"/>
          </p:cNvSpPr>
          <p:nvPr>
            <p:ph type="body" sz="quarter" idx="13"/>
          </p:nvPr>
        </p:nvSpPr>
        <p:spPr/>
        <p:txBody>
          <a:bodyPr/>
          <a:lstStyle/>
          <a:p>
            <a:r>
              <a:rPr lang="en-US" dirty="0"/>
              <a:t>Free Software vs Open Source</a:t>
            </a:r>
            <a:endParaRPr lang="en-AU" dirty="0"/>
          </a:p>
        </p:txBody>
      </p:sp>
      <p:pic>
        <p:nvPicPr>
          <p:cNvPr id="8" name="Picture 7">
            <a:extLst>
              <a:ext uri="{FF2B5EF4-FFF2-40B4-BE49-F238E27FC236}">
                <a16:creationId xmlns:a16="http://schemas.microsoft.com/office/drawing/2014/main" id="{205740C2-F02A-F94D-8354-F0E52CB17360}"/>
              </a:ext>
            </a:extLst>
          </p:cNvPr>
          <p:cNvPicPr>
            <a:picLocks noChangeAspect="1"/>
          </p:cNvPicPr>
          <p:nvPr/>
        </p:nvPicPr>
        <p:blipFill>
          <a:blip r:embed="rId3"/>
          <a:stretch>
            <a:fillRect/>
          </a:stretch>
        </p:blipFill>
        <p:spPr>
          <a:xfrm>
            <a:off x="5300217" y="1531539"/>
            <a:ext cx="2195006" cy="1259667"/>
          </a:xfrm>
          <a:prstGeom prst="rect">
            <a:avLst/>
          </a:prstGeom>
        </p:spPr>
      </p:pic>
      <p:sp>
        <p:nvSpPr>
          <p:cNvPr id="6" name="Footer Placeholder 5">
            <a:extLst>
              <a:ext uri="{FF2B5EF4-FFF2-40B4-BE49-F238E27FC236}">
                <a16:creationId xmlns:a16="http://schemas.microsoft.com/office/drawing/2014/main" id="{A45E94B8-F755-0F1B-02E9-ED88F755169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E6E1597D-22B3-6138-30C3-570CC67A0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7311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7989C-AF78-53D0-632C-F43C259E91FD}"/>
              </a:ext>
            </a:extLst>
          </p:cNvPr>
          <p:cNvSpPr>
            <a:spLocks noGrp="1"/>
          </p:cNvSpPr>
          <p:nvPr>
            <p:ph idx="1"/>
          </p:nvPr>
        </p:nvSpPr>
        <p:spPr>
          <a:xfrm>
            <a:off x="324000" y="881149"/>
            <a:ext cx="4512158" cy="3777361"/>
          </a:xfrm>
        </p:spPr>
        <p:txBody>
          <a:bodyPr>
            <a:normAutofit fontScale="77500" lnSpcReduction="20000"/>
          </a:bodyPr>
          <a:lstStyle/>
          <a:p>
            <a:r>
              <a:rPr lang="en-US" dirty="0"/>
              <a:t>The freedom to run the program as you wish, for any purpose </a:t>
            </a:r>
            <a:r>
              <a:rPr lang="en-US" b="1" dirty="0"/>
              <a:t>(freedom 0).</a:t>
            </a:r>
          </a:p>
          <a:p>
            <a:r>
              <a:rPr lang="en-US" dirty="0"/>
              <a:t>The freedom to study how the program works, and change it so it does your computing as you wish (freedom 1). Access to the source code is a precondition for this.</a:t>
            </a:r>
          </a:p>
          <a:p>
            <a:r>
              <a:rPr lang="en-US" dirty="0"/>
              <a:t>The freedom to redistribute copies so you can help your neighbor (freedom 2).</a:t>
            </a:r>
          </a:p>
          <a:p>
            <a:r>
              <a:rPr lang="en-US" dirty="0"/>
              <a:t>The freedom to distribute copies of your modified versions to others (freedom 3). By doing this you can give the whole community a chance to benefit from your changes. Access to the source code is a precondition for this.</a:t>
            </a:r>
          </a:p>
        </p:txBody>
      </p:sp>
      <p:sp>
        <p:nvSpPr>
          <p:cNvPr id="4" name="Slide Number Placeholder 3">
            <a:extLst>
              <a:ext uri="{FF2B5EF4-FFF2-40B4-BE49-F238E27FC236}">
                <a16:creationId xmlns:a16="http://schemas.microsoft.com/office/drawing/2014/main" id="{4C56AE48-3DFF-5D4A-BD18-A0C0958294EA}"/>
              </a:ext>
            </a:extLst>
          </p:cNvPr>
          <p:cNvSpPr>
            <a:spLocks noGrp="1"/>
          </p:cNvSpPr>
          <p:nvPr>
            <p:ph type="sldNum" sz="quarter" idx="12"/>
          </p:nvPr>
        </p:nvSpPr>
        <p:spPr/>
        <p:txBody>
          <a:bodyPr/>
          <a:lstStyle/>
          <a:p>
            <a:fld id="{B1921401-7444-1C46-AF12-E63AF00517EE}" type="slidenum">
              <a:rPr lang="en-US" smtClean="0"/>
              <a:t>14</a:t>
            </a:fld>
            <a:endParaRPr lang="en-US"/>
          </a:p>
        </p:txBody>
      </p:sp>
      <p:pic>
        <p:nvPicPr>
          <p:cNvPr id="5" name="Picture 4">
            <a:extLst>
              <a:ext uri="{FF2B5EF4-FFF2-40B4-BE49-F238E27FC236}">
                <a16:creationId xmlns:a16="http://schemas.microsoft.com/office/drawing/2014/main" id="{EDBABE3D-A203-E345-AC39-DC850C8ACC62}"/>
              </a:ext>
            </a:extLst>
          </p:cNvPr>
          <p:cNvPicPr>
            <a:picLocks noChangeAspect="1"/>
          </p:cNvPicPr>
          <p:nvPr/>
        </p:nvPicPr>
        <p:blipFill>
          <a:blip r:embed="rId2"/>
          <a:stretch>
            <a:fillRect/>
          </a:stretch>
        </p:blipFill>
        <p:spPr>
          <a:xfrm>
            <a:off x="4836158" y="0"/>
            <a:ext cx="3394562" cy="5143500"/>
          </a:xfrm>
          <a:prstGeom prst="rect">
            <a:avLst/>
          </a:prstGeom>
        </p:spPr>
      </p:pic>
      <p:sp>
        <p:nvSpPr>
          <p:cNvPr id="6" name="Footer Placeholder 5">
            <a:extLst>
              <a:ext uri="{FF2B5EF4-FFF2-40B4-BE49-F238E27FC236}">
                <a16:creationId xmlns:a16="http://schemas.microsoft.com/office/drawing/2014/main" id="{AF9E631F-F85C-1681-3281-DDC561DA252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
        <p:nvSpPr>
          <p:cNvPr id="9" name="Text Placeholder 8">
            <a:extLst>
              <a:ext uri="{FF2B5EF4-FFF2-40B4-BE49-F238E27FC236}">
                <a16:creationId xmlns:a16="http://schemas.microsoft.com/office/drawing/2014/main" id="{A547F28E-D405-1A1F-DC2E-80BBEECBF67E}"/>
              </a:ext>
            </a:extLst>
          </p:cNvPr>
          <p:cNvSpPr>
            <a:spLocks noGrp="1"/>
          </p:cNvSpPr>
          <p:nvPr>
            <p:ph type="body" sz="quarter" idx="13"/>
          </p:nvPr>
        </p:nvSpPr>
        <p:spPr/>
        <p:txBody>
          <a:bodyPr>
            <a:normAutofit lnSpcReduction="10000"/>
          </a:bodyPr>
          <a:lstStyle/>
          <a:p>
            <a:r>
              <a:rPr lang="en-US" dirty="0"/>
              <a:t>Free Software vs</a:t>
            </a:r>
          </a:p>
          <a:p>
            <a:r>
              <a:rPr lang="en-US" dirty="0"/>
              <a:t>Open Source</a:t>
            </a:r>
            <a:endParaRPr lang="en-AU" dirty="0"/>
          </a:p>
        </p:txBody>
      </p:sp>
      <p:pic>
        <p:nvPicPr>
          <p:cNvPr id="10" name="Picture 9" descr="Text&#10;&#10;Description automatically generated">
            <a:extLst>
              <a:ext uri="{FF2B5EF4-FFF2-40B4-BE49-F238E27FC236}">
                <a16:creationId xmlns:a16="http://schemas.microsoft.com/office/drawing/2014/main" id="{D79346AD-6D58-1BF6-E088-079AAC23B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99570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15</a:t>
            </a:fld>
            <a:endParaRPr lang="en-US"/>
          </a:p>
        </p:txBody>
      </p:sp>
      <p:sp>
        <p:nvSpPr>
          <p:cNvPr id="6" name="Text Placeholder 5">
            <a:extLst>
              <a:ext uri="{FF2B5EF4-FFF2-40B4-BE49-F238E27FC236}">
                <a16:creationId xmlns:a16="http://schemas.microsoft.com/office/drawing/2014/main" id="{E7E7F5FF-6344-F2AF-2C48-13781284C893}"/>
              </a:ext>
            </a:extLst>
          </p:cNvPr>
          <p:cNvSpPr>
            <a:spLocks noGrp="1"/>
          </p:cNvSpPr>
          <p:nvPr>
            <p:ph type="body" sz="quarter" idx="13"/>
          </p:nvPr>
        </p:nvSpPr>
        <p:spPr/>
        <p:txBody>
          <a:bodyPr/>
          <a:lstStyle/>
          <a:p>
            <a:r>
              <a:rPr lang="en-US" dirty="0"/>
              <a:t>The Cathedral and the Bazaar</a:t>
            </a:r>
            <a:endParaRPr lang="en-AU" dirty="0"/>
          </a:p>
        </p:txBody>
      </p:sp>
      <p:pic>
        <p:nvPicPr>
          <p:cNvPr id="4098" name="Picture 2"/>
          <p:cNvPicPr>
            <a:picLocks noChangeAspect="1" noChangeArrowheads="1"/>
          </p:cNvPicPr>
          <p:nvPr/>
        </p:nvPicPr>
        <p:blipFill>
          <a:blip r:embed="rId3" cstate="print"/>
          <a:srcRect/>
          <a:stretch>
            <a:fillRect/>
          </a:stretch>
        </p:blipFill>
        <p:spPr bwMode="auto">
          <a:xfrm>
            <a:off x="1543050" y="1085850"/>
            <a:ext cx="5886450" cy="3927867"/>
          </a:xfrm>
          <a:prstGeom prst="rect">
            <a:avLst/>
          </a:prstGeom>
          <a:noFill/>
          <a:ln w="9525">
            <a:noFill/>
            <a:miter lim="800000"/>
            <a:headEnd/>
            <a:tailEnd/>
          </a:ln>
        </p:spPr>
      </p:pic>
      <p:sp>
        <p:nvSpPr>
          <p:cNvPr id="7" name="Footer Placeholder 6">
            <a:extLst>
              <a:ext uri="{FF2B5EF4-FFF2-40B4-BE49-F238E27FC236}">
                <a16:creationId xmlns:a16="http://schemas.microsoft.com/office/drawing/2014/main" id="{DEBA1701-4F41-FFCE-278D-19BABC3862D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3CC87734-9B84-8FFC-7C93-5C81D8E4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97521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6-11-30 at 11.51.03 A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848" y="530606"/>
            <a:ext cx="2841652" cy="4191040"/>
          </a:xfrm>
        </p:spPr>
      </p:pic>
      <p:sp>
        <p:nvSpPr>
          <p:cNvPr id="2" name="Slide Number Placeholder 1"/>
          <p:cNvSpPr>
            <a:spLocks noGrp="1"/>
          </p:cNvSpPr>
          <p:nvPr>
            <p:ph type="sldNum" sz="quarter" idx="12"/>
          </p:nvPr>
        </p:nvSpPr>
        <p:spPr/>
        <p:txBody>
          <a:bodyPr/>
          <a:lstStyle/>
          <a:p>
            <a:fld id="{1BDCF0A7-E0C1-CA42-A3AE-AF9D40543678}" type="slidenum">
              <a:rPr lang="en-US" smtClean="0"/>
              <a:t>16</a:t>
            </a:fld>
            <a:endParaRPr lang="en-US"/>
          </a:p>
        </p:txBody>
      </p:sp>
      <p:sp>
        <p:nvSpPr>
          <p:cNvPr id="8" name="Rectangle 7"/>
          <p:cNvSpPr/>
          <p:nvPr/>
        </p:nvSpPr>
        <p:spPr>
          <a:xfrm>
            <a:off x="4381555" y="322857"/>
            <a:ext cx="3275384" cy="207749"/>
          </a:xfrm>
          <a:prstGeom prst="rect">
            <a:avLst/>
          </a:prstGeom>
        </p:spPr>
        <p:txBody>
          <a:bodyPr wrap="square">
            <a:spAutoFit/>
          </a:bodyPr>
          <a:lstStyle/>
          <a:p>
            <a:r>
              <a:rPr lang="en-US" sz="750" dirty="0"/>
              <a:t>https://</a:t>
            </a:r>
            <a:r>
              <a:rPr lang="en-US" sz="750" dirty="0" err="1"/>
              <a:t>www.tesla.com</a:t>
            </a:r>
            <a:r>
              <a:rPr lang="en-US" sz="750" dirty="0"/>
              <a:t>/blog/all-our-patent-are-belong-you</a:t>
            </a:r>
          </a:p>
        </p:txBody>
      </p:sp>
      <p:sp>
        <p:nvSpPr>
          <p:cNvPr id="4" name="Footer Placeholder 3">
            <a:extLst>
              <a:ext uri="{FF2B5EF4-FFF2-40B4-BE49-F238E27FC236}">
                <a16:creationId xmlns:a16="http://schemas.microsoft.com/office/drawing/2014/main" id="{F9086216-2D65-223E-92B9-319DE729A37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573C7AC9-9AE0-BB27-EB3A-3D6BC531E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7850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11-30 at 11.59.26 AM.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2393" y="1070769"/>
            <a:ext cx="4241800" cy="3289300"/>
          </a:xfrm>
        </p:spPr>
      </p:pic>
      <p:sp>
        <p:nvSpPr>
          <p:cNvPr id="4" name="Slide Number Placeholder 3"/>
          <p:cNvSpPr>
            <a:spLocks noGrp="1"/>
          </p:cNvSpPr>
          <p:nvPr>
            <p:ph type="sldNum" sz="quarter" idx="12"/>
          </p:nvPr>
        </p:nvSpPr>
        <p:spPr/>
        <p:txBody>
          <a:bodyPr/>
          <a:lstStyle/>
          <a:p>
            <a:fld id="{1BDCF0A7-E0C1-CA42-A3AE-AF9D40543678}" type="slidenum">
              <a:rPr lang="en-US" smtClean="0"/>
              <a:t>17</a:t>
            </a:fld>
            <a:endParaRPr lang="en-US"/>
          </a:p>
        </p:txBody>
      </p:sp>
      <p:sp>
        <p:nvSpPr>
          <p:cNvPr id="6" name="Text Placeholder 5">
            <a:extLst>
              <a:ext uri="{FF2B5EF4-FFF2-40B4-BE49-F238E27FC236}">
                <a16:creationId xmlns:a16="http://schemas.microsoft.com/office/drawing/2014/main" id="{594556AC-1F32-D6DF-A780-489A548E45CB}"/>
              </a:ext>
            </a:extLst>
          </p:cNvPr>
          <p:cNvSpPr>
            <a:spLocks noGrp="1"/>
          </p:cNvSpPr>
          <p:nvPr>
            <p:ph type="body" sz="quarter" idx="13"/>
          </p:nvPr>
        </p:nvSpPr>
        <p:spPr/>
        <p:txBody>
          <a:bodyPr/>
          <a:lstStyle/>
          <a:p>
            <a:r>
              <a:rPr lang="en-US" dirty="0"/>
              <a:t>Tables have turned</a:t>
            </a:r>
            <a:endParaRPr lang="en-AU" dirty="0"/>
          </a:p>
        </p:txBody>
      </p:sp>
      <p:pic>
        <p:nvPicPr>
          <p:cNvPr id="5" name="Content Placeholder 6" descr="Bill_Gates_Letter_to_Hobbyists.jpg">
            <a:extLst>
              <a:ext uri="{FF2B5EF4-FFF2-40B4-BE49-F238E27FC236}">
                <a16:creationId xmlns:a16="http://schemas.microsoft.com/office/drawing/2014/main" id="{9A7E1B23-0CEA-5A44-9438-730D07478AE4}"/>
              </a:ext>
            </a:extLst>
          </p:cNvPr>
          <p:cNvPicPr>
            <a:picLocks noChangeAspect="1"/>
          </p:cNvPicPr>
          <p:nvPr/>
        </p:nvPicPr>
        <p:blipFill>
          <a:blip r:embed="rId4" cstate="print"/>
          <a:stretch>
            <a:fillRect/>
          </a:stretch>
        </p:blipFill>
        <p:spPr>
          <a:xfrm>
            <a:off x="464987" y="539565"/>
            <a:ext cx="2991997" cy="3874529"/>
          </a:xfrm>
          <a:prstGeom prst="rect">
            <a:avLst/>
          </a:prstGeom>
        </p:spPr>
      </p:pic>
      <p:sp>
        <p:nvSpPr>
          <p:cNvPr id="7" name="Footer Placeholder 6">
            <a:extLst>
              <a:ext uri="{FF2B5EF4-FFF2-40B4-BE49-F238E27FC236}">
                <a16:creationId xmlns:a16="http://schemas.microsoft.com/office/drawing/2014/main" id="{FD663CF7-6BC5-E36A-B412-836CB36D585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0" name="Picture 9" descr="Text&#10;&#10;Description automatically generated">
            <a:extLst>
              <a:ext uri="{FF2B5EF4-FFF2-40B4-BE49-F238E27FC236}">
                <a16:creationId xmlns:a16="http://schemas.microsoft.com/office/drawing/2014/main" id="{E7DDCDB3-9DE6-BBF7-1C0C-874295C76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3511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hadoop.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7594" y="2235994"/>
            <a:ext cx="1892300" cy="1066800"/>
          </a:xfrm>
        </p:spPr>
      </p:pic>
      <p:sp>
        <p:nvSpPr>
          <p:cNvPr id="4" name="Slide Number Placeholder 3"/>
          <p:cNvSpPr>
            <a:spLocks noGrp="1"/>
          </p:cNvSpPr>
          <p:nvPr>
            <p:ph type="sldNum" sz="quarter" idx="12"/>
          </p:nvPr>
        </p:nvSpPr>
        <p:spPr/>
        <p:txBody>
          <a:bodyPr/>
          <a:lstStyle/>
          <a:p>
            <a:fld id="{1BDCF0A7-E0C1-CA42-A3AE-AF9D40543678}" type="slidenum">
              <a:rPr lang="en-US" smtClean="0"/>
              <a:t>18</a:t>
            </a:fld>
            <a:endParaRPr lang="en-US"/>
          </a:p>
        </p:txBody>
      </p:sp>
      <p:sp>
        <p:nvSpPr>
          <p:cNvPr id="3" name="Text Placeholder 2">
            <a:extLst>
              <a:ext uri="{FF2B5EF4-FFF2-40B4-BE49-F238E27FC236}">
                <a16:creationId xmlns:a16="http://schemas.microsoft.com/office/drawing/2014/main" id="{824AEAFB-FCD4-9101-A538-33A0D17C25AB}"/>
              </a:ext>
            </a:extLst>
          </p:cNvPr>
          <p:cNvSpPr>
            <a:spLocks noGrp="1"/>
          </p:cNvSpPr>
          <p:nvPr>
            <p:ph type="body" sz="quarter" idx="13"/>
          </p:nvPr>
        </p:nvSpPr>
        <p:spPr/>
        <p:txBody>
          <a:bodyPr/>
          <a:lstStyle/>
          <a:p>
            <a:r>
              <a:rPr lang="en-US" dirty="0"/>
              <a:t>Risks of </a:t>
            </a:r>
            <a:r>
              <a:rPr lang="en-US" i="1" dirty="0"/>
              <a:t>not </a:t>
            </a:r>
            <a:r>
              <a:rPr lang="en-US" dirty="0"/>
              <a:t>open sourcing something?</a:t>
            </a:r>
            <a:endParaRPr lang="en-AU" dirty="0"/>
          </a:p>
        </p:txBody>
      </p:sp>
      <p:sp>
        <p:nvSpPr>
          <p:cNvPr id="5" name="Footer Placeholder 4">
            <a:extLst>
              <a:ext uri="{FF2B5EF4-FFF2-40B4-BE49-F238E27FC236}">
                <a16:creationId xmlns:a16="http://schemas.microsoft.com/office/drawing/2014/main" id="{682802E0-85C4-B564-1435-AE5B7AF49C5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3782437-3844-C563-DD54-E30FBA4F4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13909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Understanding Licenses</a:t>
            </a:r>
            <a:br>
              <a:rPr lang="en-US" dirty="0"/>
            </a:br>
            <a:r>
              <a:rPr lang="en-US" dirty="0"/>
              <a:t>NOTE: IANAL</a:t>
            </a:r>
            <a:r>
              <a:rPr lang="en-US" sz="1350" dirty="0"/>
              <a:t> (I am not a lawyer)</a:t>
            </a:r>
            <a:endParaRPr lang="en-US" dirty="0"/>
          </a:p>
        </p:txBody>
      </p:sp>
      <p:sp>
        <p:nvSpPr>
          <p:cNvPr id="2" name="Slide Number Placeholder 1"/>
          <p:cNvSpPr>
            <a:spLocks noGrp="1"/>
          </p:cNvSpPr>
          <p:nvPr>
            <p:ph type="sldNum" sz="quarter" idx="12"/>
          </p:nvPr>
        </p:nvSpPr>
        <p:spPr/>
        <p:txBody>
          <a:bodyPr/>
          <a:lstStyle/>
          <a:p>
            <a:fld id="{1BDCF0A7-E0C1-CA42-A3AE-AF9D40543678}" type="slidenum">
              <a:rPr lang="en-US" smtClean="0"/>
              <a:t>19</a:t>
            </a:fld>
            <a:endParaRPr lang="en-US"/>
          </a:p>
        </p:txBody>
      </p:sp>
      <p:sp>
        <p:nvSpPr>
          <p:cNvPr id="6" name="Footer Placeholder 5">
            <a:extLst>
              <a:ext uri="{FF2B5EF4-FFF2-40B4-BE49-F238E27FC236}">
                <a16:creationId xmlns:a16="http://schemas.microsoft.com/office/drawing/2014/main" id="{0FF524F7-37A5-B52A-132C-E42449F6FA11}"/>
              </a:ext>
            </a:extLst>
          </p:cNvPr>
          <p:cNvSpPr>
            <a:spLocks noGrp="1"/>
          </p:cNvSpPr>
          <p:nvPr>
            <p:ph type="ftr" sz="quarter" idx="3"/>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10870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B4AB4C-45C5-AAA4-4771-31D45FA485C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
        <p:nvSpPr>
          <p:cNvPr id="4" name="Slide Number Placeholder 3">
            <a:extLst>
              <a:ext uri="{FF2B5EF4-FFF2-40B4-BE49-F238E27FC236}">
                <a16:creationId xmlns:a16="http://schemas.microsoft.com/office/drawing/2014/main" id="{B5866387-7A54-50CB-D16F-47DB345AE8F1}"/>
              </a:ext>
            </a:extLst>
          </p:cNvPr>
          <p:cNvSpPr>
            <a:spLocks noGrp="1"/>
          </p:cNvSpPr>
          <p:nvPr>
            <p:ph type="sldNum" sz="quarter" idx="12"/>
          </p:nvPr>
        </p:nvSpPr>
        <p:spPr/>
        <p:txBody>
          <a:bodyPr/>
          <a:lstStyle/>
          <a:p>
            <a:fld id="{10A01DC5-1685-4615-8240-15192985C6A2}" type="slidenum">
              <a:rPr lang="en-AU" smtClean="0"/>
              <a:pPr/>
              <a:t>2</a:t>
            </a:fld>
            <a:endParaRPr lang="en-AU"/>
          </a:p>
        </p:txBody>
      </p:sp>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Companies will avoid certain licenses – commonly the </a:t>
            </a:r>
            <a:r>
              <a:rPr lang="en-US" dirty="0" err="1"/>
              <a:t>copyleft</a:t>
            </a:r>
            <a:r>
              <a:rPr lang="en-US" dirty="0"/>
              <a:t> licenses</a:t>
            </a:r>
          </a:p>
          <a:p>
            <a:r>
              <a:rPr lang="en-US" dirty="0"/>
              <a:t>Specific licenses may provide competitive advantages</a:t>
            </a:r>
          </a:p>
          <a:p>
            <a:r>
              <a:rPr lang="en-US" dirty="0"/>
              <a:t>You may eventually want to release open source software or become more involved in an open source project</a:t>
            </a:r>
          </a:p>
        </p:txBody>
      </p:sp>
      <p:sp>
        <p:nvSpPr>
          <p:cNvPr id="2" name="Slide Number Placeholder 1"/>
          <p:cNvSpPr>
            <a:spLocks noGrp="1"/>
          </p:cNvSpPr>
          <p:nvPr>
            <p:ph type="sldNum" sz="quarter" idx="12"/>
          </p:nvPr>
        </p:nvSpPr>
        <p:spPr/>
        <p:txBody>
          <a:bodyPr/>
          <a:lstStyle/>
          <a:p>
            <a:fld id="{1BDCF0A7-E0C1-CA42-A3AE-AF9D40543678}" type="slidenum">
              <a:rPr lang="en-US" smtClean="0"/>
              <a:t>20</a:t>
            </a:fld>
            <a:endParaRPr lang="en-US"/>
          </a:p>
        </p:txBody>
      </p:sp>
      <p:sp>
        <p:nvSpPr>
          <p:cNvPr id="3" name="Text Placeholder 2">
            <a:extLst>
              <a:ext uri="{FF2B5EF4-FFF2-40B4-BE49-F238E27FC236}">
                <a16:creationId xmlns:a16="http://schemas.microsoft.com/office/drawing/2014/main" id="{561240CD-F0EE-D059-642B-5D104C7E0222}"/>
              </a:ext>
            </a:extLst>
          </p:cNvPr>
          <p:cNvSpPr>
            <a:spLocks noGrp="1"/>
          </p:cNvSpPr>
          <p:nvPr>
            <p:ph type="body" sz="quarter" idx="13"/>
          </p:nvPr>
        </p:nvSpPr>
        <p:spPr/>
        <p:txBody>
          <a:bodyPr/>
          <a:lstStyle/>
          <a:p>
            <a:r>
              <a:rPr lang="en-US" dirty="0"/>
              <a:t>Why learn about licenses?</a:t>
            </a:r>
            <a:endParaRPr lang="en-AU" dirty="0"/>
          </a:p>
        </p:txBody>
      </p:sp>
      <p:sp>
        <p:nvSpPr>
          <p:cNvPr id="6" name="Footer Placeholder 5">
            <a:extLst>
              <a:ext uri="{FF2B5EF4-FFF2-40B4-BE49-F238E27FC236}">
                <a16:creationId xmlns:a16="http://schemas.microsoft.com/office/drawing/2014/main" id="{D26651B3-9100-C558-1B9E-094A3E091135}"/>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7D206E20-DA67-4A49-741E-4B79BA638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42627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67360073"/>
              </p:ext>
            </p:extLst>
          </p:nvPr>
        </p:nvGraphicFramePr>
        <p:xfrm>
          <a:off x="323850" y="881063"/>
          <a:ext cx="8459788" cy="3059430"/>
        </p:xfrm>
        <a:graphic>
          <a:graphicData uri="http://schemas.openxmlformats.org/drawingml/2006/table">
            <a:tbl>
              <a:tblPr firstRow="1" bandRow="1">
                <a:tableStyleId>{5C22544A-7EE6-4342-B048-85BDC9FD1C3A}</a:tableStyleId>
              </a:tblPr>
              <a:tblGrid>
                <a:gridCol w="4229894">
                  <a:extLst>
                    <a:ext uri="{9D8B030D-6E8A-4147-A177-3AD203B41FA5}">
                      <a16:colId xmlns:a16="http://schemas.microsoft.com/office/drawing/2014/main" val="20000"/>
                    </a:ext>
                  </a:extLst>
                </a:gridCol>
                <a:gridCol w="4229894">
                  <a:extLst>
                    <a:ext uri="{9D8B030D-6E8A-4147-A177-3AD203B41FA5}">
                      <a16:colId xmlns:a16="http://schemas.microsoft.com/office/drawing/2014/main" val="20001"/>
                    </a:ext>
                  </a:extLst>
                </a:gridCol>
              </a:tblGrid>
              <a:tr h="278130">
                <a:tc>
                  <a:txBody>
                    <a:bodyPr/>
                    <a:lstStyle/>
                    <a:p>
                      <a:r>
                        <a:rPr lang="en-US" sz="1000" dirty="0"/>
                        <a:t>Software</a:t>
                      </a:r>
                    </a:p>
                  </a:txBody>
                  <a:tcPr marL="68580" marR="68580" marT="34290" marB="34290"/>
                </a:tc>
                <a:tc>
                  <a:txBody>
                    <a:bodyPr/>
                    <a:lstStyle/>
                    <a:p>
                      <a:r>
                        <a:rPr lang="en-US" sz="1000" dirty="0"/>
                        <a:t>Percentage</a:t>
                      </a:r>
                    </a:p>
                  </a:txBody>
                  <a:tcPr marL="68580" marR="68580" marT="34290" marB="34290"/>
                </a:tc>
                <a:extLst>
                  <a:ext uri="{0D108BD9-81ED-4DB2-BD59-A6C34878D82A}">
                    <a16:rowId xmlns:a16="http://schemas.microsoft.com/office/drawing/2014/main" val="10000"/>
                  </a:ext>
                </a:extLst>
              </a:tr>
              <a:tr h="278130">
                <a:tc>
                  <a:txBody>
                    <a:bodyPr/>
                    <a:lstStyle/>
                    <a:p>
                      <a:r>
                        <a:rPr lang="en-US" sz="1000" dirty="0"/>
                        <a:t>MIT</a:t>
                      </a:r>
                      <a:r>
                        <a:rPr lang="en-US" sz="1000" baseline="0" dirty="0"/>
                        <a:t> License</a:t>
                      </a:r>
                      <a:endParaRPr lang="en-US" sz="1000" dirty="0"/>
                    </a:p>
                  </a:txBody>
                  <a:tcPr marL="68580" marR="68580" marT="34290" marB="34290"/>
                </a:tc>
                <a:tc>
                  <a:txBody>
                    <a:bodyPr/>
                    <a:lstStyle/>
                    <a:p>
                      <a:r>
                        <a:rPr lang="en-US" sz="1000" dirty="0"/>
                        <a:t>24%</a:t>
                      </a:r>
                    </a:p>
                  </a:txBody>
                  <a:tcPr marL="68580" marR="68580" marT="34290" marB="34290"/>
                </a:tc>
                <a:extLst>
                  <a:ext uri="{0D108BD9-81ED-4DB2-BD59-A6C34878D82A}">
                    <a16:rowId xmlns:a16="http://schemas.microsoft.com/office/drawing/2014/main" val="10001"/>
                  </a:ext>
                </a:extLst>
              </a:tr>
              <a:tr h="278130">
                <a:tc>
                  <a:txBody>
                    <a:bodyPr/>
                    <a:lstStyle/>
                    <a:p>
                      <a:r>
                        <a:rPr lang="en-US" sz="1000" dirty="0"/>
                        <a:t>GNU General Public License</a:t>
                      </a:r>
                      <a:r>
                        <a:rPr lang="en-US" sz="1000" baseline="0" dirty="0"/>
                        <a:t> (GPL) 2.0</a:t>
                      </a:r>
                      <a:endParaRPr lang="en-US" sz="1000" dirty="0"/>
                    </a:p>
                  </a:txBody>
                  <a:tcPr marL="68580" marR="68580" marT="34290" marB="34290"/>
                </a:tc>
                <a:tc>
                  <a:txBody>
                    <a:bodyPr/>
                    <a:lstStyle/>
                    <a:p>
                      <a:r>
                        <a:rPr lang="en-US" sz="1000" dirty="0"/>
                        <a:t>23%</a:t>
                      </a:r>
                    </a:p>
                  </a:txBody>
                  <a:tcPr marL="68580" marR="68580" marT="34290" marB="34290"/>
                </a:tc>
                <a:extLst>
                  <a:ext uri="{0D108BD9-81ED-4DB2-BD59-A6C34878D82A}">
                    <a16:rowId xmlns:a16="http://schemas.microsoft.com/office/drawing/2014/main" val="10002"/>
                  </a:ext>
                </a:extLst>
              </a:tr>
              <a:tr h="278130">
                <a:tc>
                  <a:txBody>
                    <a:bodyPr/>
                    <a:lstStyle/>
                    <a:p>
                      <a:r>
                        <a:rPr lang="en-US" sz="1000" dirty="0"/>
                        <a:t>Apache License</a:t>
                      </a:r>
                      <a:r>
                        <a:rPr lang="en-US" sz="1000" baseline="0" dirty="0"/>
                        <a:t> 2.0</a:t>
                      </a:r>
                      <a:endParaRPr lang="en-US" sz="1000" dirty="0"/>
                    </a:p>
                  </a:txBody>
                  <a:tcPr marL="68580" marR="68580" marT="34290" marB="34290"/>
                </a:tc>
                <a:tc>
                  <a:txBody>
                    <a:bodyPr/>
                    <a:lstStyle/>
                    <a:p>
                      <a:r>
                        <a:rPr lang="en-US" sz="1000" dirty="0"/>
                        <a:t>16%</a:t>
                      </a:r>
                    </a:p>
                  </a:txBody>
                  <a:tcPr marL="68580" marR="68580" marT="34290" marB="34290"/>
                </a:tc>
                <a:extLst>
                  <a:ext uri="{0D108BD9-81ED-4DB2-BD59-A6C34878D82A}">
                    <a16:rowId xmlns:a16="http://schemas.microsoft.com/office/drawing/2014/main" val="1000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GNU General Public License</a:t>
                      </a:r>
                      <a:r>
                        <a:rPr lang="en-US" sz="1000" baseline="0" dirty="0"/>
                        <a:t> (GPL) 3.0</a:t>
                      </a:r>
                      <a:endParaRPr lang="en-US" sz="1000" dirty="0"/>
                    </a:p>
                  </a:txBody>
                  <a:tcPr marL="68580" marR="68580" marT="34290" marB="34290"/>
                </a:tc>
                <a:tc>
                  <a:txBody>
                    <a:bodyPr/>
                    <a:lstStyle/>
                    <a:p>
                      <a:r>
                        <a:rPr lang="en-US" sz="1000" dirty="0"/>
                        <a:t>9%</a:t>
                      </a:r>
                    </a:p>
                  </a:txBody>
                  <a:tcPr marL="68580" marR="68580" marT="34290" marB="34290"/>
                </a:tc>
                <a:extLst>
                  <a:ext uri="{0D108BD9-81ED-4DB2-BD59-A6C34878D82A}">
                    <a16:rowId xmlns:a16="http://schemas.microsoft.com/office/drawing/2014/main" val="10004"/>
                  </a:ext>
                </a:extLst>
              </a:tr>
              <a:tr h="278130">
                <a:tc>
                  <a:txBody>
                    <a:bodyPr/>
                    <a:lstStyle/>
                    <a:p>
                      <a:r>
                        <a:rPr lang="en-US" sz="1000" dirty="0"/>
                        <a:t>BSD License 2.0 (3-clause, New or Revised</a:t>
                      </a:r>
                      <a:r>
                        <a:rPr lang="en-US" sz="1000" baseline="0" dirty="0"/>
                        <a:t>) License</a:t>
                      </a:r>
                      <a:endParaRPr lang="en-US" sz="1000" dirty="0"/>
                    </a:p>
                  </a:txBody>
                  <a:tcPr marL="68580" marR="68580" marT="34290" marB="34290"/>
                </a:tc>
                <a:tc>
                  <a:txBody>
                    <a:bodyPr/>
                    <a:lstStyle/>
                    <a:p>
                      <a:r>
                        <a:rPr lang="en-US" sz="1000" dirty="0"/>
                        <a:t>6%</a:t>
                      </a:r>
                    </a:p>
                  </a:txBody>
                  <a:tcPr marL="68580" marR="68580" marT="34290" marB="34290"/>
                </a:tc>
                <a:extLst>
                  <a:ext uri="{0D108BD9-81ED-4DB2-BD59-A6C34878D82A}">
                    <a16:rowId xmlns:a16="http://schemas.microsoft.com/office/drawing/2014/main" val="10005"/>
                  </a:ext>
                </a:extLst>
              </a:tr>
              <a:tr h="278130">
                <a:tc>
                  <a:txBody>
                    <a:bodyPr/>
                    <a:lstStyle/>
                    <a:p>
                      <a:r>
                        <a:rPr lang="en-US" sz="1000" dirty="0"/>
                        <a:t>GNU</a:t>
                      </a:r>
                      <a:r>
                        <a:rPr lang="en-US" sz="1000" baseline="0" dirty="0"/>
                        <a:t> </a:t>
                      </a:r>
                      <a:r>
                        <a:rPr lang="en-US" sz="1000" baseline="0" dirty="0" err="1"/>
                        <a:t>Lessor</a:t>
                      </a:r>
                      <a:r>
                        <a:rPr lang="en-US" sz="1000" baseline="0" dirty="0"/>
                        <a:t> General Public License (LGPL) 2.1</a:t>
                      </a:r>
                      <a:endParaRPr lang="en-US" sz="1000" dirty="0"/>
                    </a:p>
                  </a:txBody>
                  <a:tcPr marL="68580" marR="68580" marT="34290" marB="34290"/>
                </a:tc>
                <a:tc>
                  <a:txBody>
                    <a:bodyPr/>
                    <a:lstStyle/>
                    <a:p>
                      <a:r>
                        <a:rPr lang="en-US" sz="1000" dirty="0"/>
                        <a:t>5%</a:t>
                      </a:r>
                    </a:p>
                  </a:txBody>
                  <a:tcPr marL="68580" marR="68580" marT="34290" marB="34290"/>
                </a:tc>
                <a:extLst>
                  <a:ext uri="{0D108BD9-81ED-4DB2-BD59-A6C34878D82A}">
                    <a16:rowId xmlns:a16="http://schemas.microsoft.com/office/drawing/2014/main" val="10006"/>
                  </a:ext>
                </a:extLst>
              </a:tr>
              <a:tr h="278130">
                <a:tc>
                  <a:txBody>
                    <a:bodyPr/>
                    <a:lstStyle/>
                    <a:p>
                      <a:r>
                        <a:rPr lang="en-US" sz="1000" dirty="0"/>
                        <a:t>Artistic License (Perl)</a:t>
                      </a:r>
                    </a:p>
                  </a:txBody>
                  <a:tcPr marL="68580" marR="68580" marT="34290" marB="34290"/>
                </a:tc>
                <a:tc>
                  <a:txBody>
                    <a:bodyPr/>
                    <a:lstStyle/>
                    <a:p>
                      <a:r>
                        <a:rPr lang="en-US" sz="1000" dirty="0"/>
                        <a:t>4%</a:t>
                      </a:r>
                    </a:p>
                  </a:txBody>
                  <a:tcPr marL="68580" marR="68580" marT="34290" marB="34290"/>
                </a:tc>
                <a:extLst>
                  <a:ext uri="{0D108BD9-81ED-4DB2-BD59-A6C34878D82A}">
                    <a16:rowId xmlns:a16="http://schemas.microsoft.com/office/drawing/2014/main" val="10007"/>
                  </a:ext>
                </a:extLst>
              </a:tr>
              <a:tr h="278130">
                <a:tc>
                  <a:txBody>
                    <a:bodyPr/>
                    <a:lstStyle/>
                    <a:p>
                      <a:r>
                        <a:rPr lang="en-US" sz="1000" dirty="0"/>
                        <a:t>GNU Lesser</a:t>
                      </a:r>
                      <a:r>
                        <a:rPr lang="en-US" sz="1000" baseline="0" dirty="0"/>
                        <a:t> General Public License (LGPL) 3.0</a:t>
                      </a:r>
                      <a:endParaRPr lang="en-US" sz="1000" dirty="0"/>
                    </a:p>
                  </a:txBody>
                  <a:tcPr marL="68580" marR="68580" marT="34290" marB="34290"/>
                </a:tc>
                <a:tc>
                  <a:txBody>
                    <a:bodyPr/>
                    <a:lstStyle/>
                    <a:p>
                      <a:r>
                        <a:rPr lang="en-US" sz="1000" dirty="0"/>
                        <a:t>2%</a:t>
                      </a:r>
                    </a:p>
                  </a:txBody>
                  <a:tcPr marL="68580" marR="68580" marT="34290" marB="34290"/>
                </a:tc>
                <a:extLst>
                  <a:ext uri="{0D108BD9-81ED-4DB2-BD59-A6C34878D82A}">
                    <a16:rowId xmlns:a16="http://schemas.microsoft.com/office/drawing/2014/main" val="10008"/>
                  </a:ext>
                </a:extLst>
              </a:tr>
              <a:tr h="278130">
                <a:tc>
                  <a:txBody>
                    <a:bodyPr/>
                    <a:lstStyle/>
                    <a:p>
                      <a:r>
                        <a:rPr lang="en-US" sz="1000" dirty="0"/>
                        <a:t>Microsoft</a:t>
                      </a:r>
                      <a:r>
                        <a:rPr lang="en-US" sz="1000" baseline="0" dirty="0"/>
                        <a:t> Public License</a:t>
                      </a:r>
                      <a:endParaRPr lang="en-US" sz="1000" dirty="0"/>
                    </a:p>
                  </a:txBody>
                  <a:tcPr marL="68580" marR="68580" marT="34290" marB="34290"/>
                </a:tc>
                <a:tc>
                  <a:txBody>
                    <a:bodyPr/>
                    <a:lstStyle/>
                    <a:p>
                      <a:r>
                        <a:rPr lang="en-US" sz="1000" dirty="0"/>
                        <a:t>2%</a:t>
                      </a:r>
                    </a:p>
                  </a:txBody>
                  <a:tcPr marL="68580" marR="68580" marT="34290" marB="34290"/>
                </a:tc>
                <a:extLst>
                  <a:ext uri="{0D108BD9-81ED-4DB2-BD59-A6C34878D82A}">
                    <a16:rowId xmlns:a16="http://schemas.microsoft.com/office/drawing/2014/main" val="10009"/>
                  </a:ext>
                </a:extLst>
              </a:tr>
              <a:tr h="278130">
                <a:tc>
                  <a:txBody>
                    <a:bodyPr/>
                    <a:lstStyle/>
                    <a:p>
                      <a:r>
                        <a:rPr lang="en-US" sz="1000" dirty="0"/>
                        <a:t>Eclipse</a:t>
                      </a:r>
                      <a:r>
                        <a:rPr lang="en-US" sz="1000" baseline="0" dirty="0"/>
                        <a:t> Public License</a:t>
                      </a:r>
                      <a:endParaRPr lang="en-US" sz="1000" dirty="0"/>
                    </a:p>
                  </a:txBody>
                  <a:tcPr marL="68580" marR="68580" marT="34290" marB="34290"/>
                </a:tc>
                <a:tc>
                  <a:txBody>
                    <a:bodyPr/>
                    <a:lstStyle/>
                    <a:p>
                      <a:r>
                        <a:rPr lang="en-US" sz="1000" dirty="0"/>
                        <a:t>2%</a:t>
                      </a:r>
                    </a:p>
                  </a:txBody>
                  <a:tcPr marL="68580" marR="68580" marT="34290" marB="34290"/>
                </a:tc>
                <a:extLst>
                  <a:ext uri="{0D108BD9-81ED-4DB2-BD59-A6C34878D82A}">
                    <a16:rowId xmlns:a16="http://schemas.microsoft.com/office/drawing/2014/main" val="10010"/>
                  </a:ext>
                </a:extLst>
              </a:tr>
            </a:tbl>
          </a:graphicData>
        </a:graphic>
      </p:graphicFrame>
      <p:sp>
        <p:nvSpPr>
          <p:cNvPr id="3" name="Slide Number Placeholder 2"/>
          <p:cNvSpPr>
            <a:spLocks noGrp="1"/>
          </p:cNvSpPr>
          <p:nvPr>
            <p:ph type="sldNum" sz="quarter" idx="12"/>
          </p:nvPr>
        </p:nvSpPr>
        <p:spPr/>
        <p:txBody>
          <a:bodyPr/>
          <a:lstStyle/>
          <a:p>
            <a:fld id="{1BDCF0A7-E0C1-CA42-A3AE-AF9D40543678}" type="slidenum">
              <a:rPr lang="en-US" smtClean="0"/>
              <a:t>21</a:t>
            </a:fld>
            <a:endParaRPr lang="en-US"/>
          </a:p>
        </p:txBody>
      </p:sp>
      <p:sp>
        <p:nvSpPr>
          <p:cNvPr id="4" name="Text Placeholder 3">
            <a:extLst>
              <a:ext uri="{FF2B5EF4-FFF2-40B4-BE49-F238E27FC236}">
                <a16:creationId xmlns:a16="http://schemas.microsoft.com/office/drawing/2014/main" id="{A3F59371-0985-4C0B-B289-F717C8B74AA1}"/>
              </a:ext>
            </a:extLst>
          </p:cNvPr>
          <p:cNvSpPr>
            <a:spLocks noGrp="1"/>
          </p:cNvSpPr>
          <p:nvPr>
            <p:ph type="body" sz="quarter" idx="13"/>
          </p:nvPr>
        </p:nvSpPr>
        <p:spPr/>
        <p:txBody>
          <a:bodyPr/>
          <a:lstStyle/>
          <a:p>
            <a:r>
              <a:rPr lang="en-US" dirty="0"/>
              <a:t>Open Source Licenses</a:t>
            </a:r>
            <a:endParaRPr lang="en-AU" dirty="0"/>
          </a:p>
        </p:txBody>
      </p:sp>
      <p:sp>
        <p:nvSpPr>
          <p:cNvPr id="7" name="TextBox 6"/>
          <p:cNvSpPr txBox="1"/>
          <p:nvPr/>
        </p:nvSpPr>
        <p:spPr>
          <a:xfrm>
            <a:off x="1571625" y="4173331"/>
            <a:ext cx="7086600" cy="300082"/>
          </a:xfrm>
          <a:prstGeom prst="rect">
            <a:avLst/>
          </a:prstGeom>
          <a:noFill/>
        </p:spPr>
        <p:txBody>
          <a:bodyPr wrap="square" rtlCol="0">
            <a:spAutoFit/>
          </a:bodyPr>
          <a:lstStyle/>
          <a:p>
            <a:r>
              <a:rPr lang="en-US" sz="1350" dirty="0"/>
              <a:t>List from: https://www.blackducksoftware.com/resources/data/top-20-open-source-licenses</a:t>
            </a:r>
          </a:p>
        </p:txBody>
      </p:sp>
      <p:sp>
        <p:nvSpPr>
          <p:cNvPr id="5" name="Footer Placeholder 4">
            <a:extLst>
              <a:ext uri="{FF2B5EF4-FFF2-40B4-BE49-F238E27FC236}">
                <a16:creationId xmlns:a16="http://schemas.microsoft.com/office/drawing/2014/main" id="{192DFBC8-8C9F-AA43-8661-133E2655719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172CA49C-F742-2960-617F-6927FE1DD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99587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Nobody should be restricted by the software they use. There are four freedoms that every user should have:</a:t>
            </a:r>
          </a:p>
          <a:p>
            <a:pPr lvl="1"/>
            <a:r>
              <a:rPr lang="en-US" dirty="0"/>
              <a:t>the freedom to use the software for any purpose,</a:t>
            </a:r>
          </a:p>
          <a:p>
            <a:pPr lvl="1"/>
            <a:r>
              <a:rPr lang="en-US" dirty="0"/>
              <a:t>the freedom to change the software to suit your needs,</a:t>
            </a:r>
          </a:p>
          <a:p>
            <a:pPr lvl="1"/>
            <a:r>
              <a:rPr lang="en-US" dirty="0"/>
              <a:t>the freedom to share the software with your friends and neighbors, and</a:t>
            </a:r>
          </a:p>
          <a:p>
            <a:pPr lvl="1"/>
            <a:r>
              <a:rPr lang="en-US" dirty="0"/>
              <a:t>the freedom to share the changes you make.</a:t>
            </a:r>
          </a:p>
          <a:p>
            <a:r>
              <a:rPr lang="en-US" dirty="0"/>
              <a:t>Code must be made available</a:t>
            </a:r>
          </a:p>
          <a:p>
            <a:r>
              <a:rPr lang="en-US" dirty="0"/>
              <a:t>Any modifications must be relicensed under the same license (</a:t>
            </a:r>
            <a:r>
              <a:rPr lang="en-US" dirty="0" err="1"/>
              <a:t>copyleft</a:t>
            </a:r>
            <a:r>
              <a:rPr lang="en-US" dirty="0"/>
              <a:t>)</a:t>
            </a:r>
          </a:p>
          <a:p>
            <a:endParaRPr lang="en-US" dirty="0"/>
          </a:p>
        </p:txBody>
      </p:sp>
      <p:sp>
        <p:nvSpPr>
          <p:cNvPr id="4" name="Slide Number Placeholder 3"/>
          <p:cNvSpPr>
            <a:spLocks noGrp="1"/>
          </p:cNvSpPr>
          <p:nvPr>
            <p:ph type="sldNum" sz="quarter" idx="12"/>
          </p:nvPr>
        </p:nvSpPr>
        <p:spPr/>
        <p:txBody>
          <a:bodyPr/>
          <a:lstStyle/>
          <a:p>
            <a:fld id="{1BDCF0A7-E0C1-CA42-A3AE-AF9D40543678}" type="slidenum">
              <a:rPr lang="en-US" smtClean="0"/>
              <a:t>22</a:t>
            </a:fld>
            <a:endParaRPr lang="en-US"/>
          </a:p>
        </p:txBody>
      </p:sp>
      <p:sp>
        <p:nvSpPr>
          <p:cNvPr id="5" name="Text Placeholder 4">
            <a:extLst>
              <a:ext uri="{FF2B5EF4-FFF2-40B4-BE49-F238E27FC236}">
                <a16:creationId xmlns:a16="http://schemas.microsoft.com/office/drawing/2014/main" id="{761468F6-F13B-6D10-2CC8-81E0D1750A0B}"/>
              </a:ext>
            </a:extLst>
          </p:cNvPr>
          <p:cNvSpPr>
            <a:spLocks noGrp="1"/>
          </p:cNvSpPr>
          <p:nvPr>
            <p:ph type="body" sz="quarter" idx="13"/>
          </p:nvPr>
        </p:nvSpPr>
        <p:spPr/>
        <p:txBody>
          <a:bodyPr>
            <a:normAutofit lnSpcReduction="10000"/>
          </a:bodyPr>
          <a:lstStyle/>
          <a:p>
            <a:r>
              <a:rPr lang="en-US" dirty="0"/>
              <a:t>GNU General Public License: The Copyleft License</a:t>
            </a:r>
            <a:endParaRPr lang="en-AU" dirty="0"/>
          </a:p>
        </p:txBody>
      </p:sp>
      <p:sp>
        <p:nvSpPr>
          <p:cNvPr id="6" name="Footer Placeholder 5">
            <a:extLst>
              <a:ext uri="{FF2B5EF4-FFF2-40B4-BE49-F238E27FC236}">
                <a16:creationId xmlns:a16="http://schemas.microsoft.com/office/drawing/2014/main" id="{F77E5D56-D513-EAA3-0508-CA22F800242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C26E5B25-35B5-CC8C-A20E-B8F8B5C65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9991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2.0 - Court ruling cannot nullify the license and if a court decision and this license contradict in distribution requirements, then the software cannot be distributed</a:t>
            </a:r>
          </a:p>
          <a:p>
            <a:r>
              <a:rPr lang="en-US" dirty="0"/>
              <a:t>3.0 – patent grant and prevent </a:t>
            </a:r>
            <a:r>
              <a:rPr lang="en-US" dirty="0" err="1"/>
              <a:t>Tivoization</a:t>
            </a:r>
            <a:endParaRPr lang="en-US" dirty="0"/>
          </a:p>
          <a:p>
            <a:r>
              <a:rPr lang="en-US" dirty="0"/>
              <a:t>Not compatible with each other; Can’t </a:t>
            </a:r>
            <a:r>
              <a:rPr lang="en-US" dirty="0" err="1"/>
              <a:t>copyleft</a:t>
            </a:r>
            <a:r>
              <a:rPr lang="en-US" dirty="0"/>
              <a:t> both at the same time – phrase: “GLP Version 3 or any later version”</a:t>
            </a:r>
          </a:p>
        </p:txBody>
      </p:sp>
      <p:sp>
        <p:nvSpPr>
          <p:cNvPr id="4" name="Slide Number Placeholder 3"/>
          <p:cNvSpPr>
            <a:spLocks noGrp="1"/>
          </p:cNvSpPr>
          <p:nvPr>
            <p:ph type="sldNum" sz="quarter" idx="12"/>
          </p:nvPr>
        </p:nvSpPr>
        <p:spPr/>
        <p:txBody>
          <a:bodyPr/>
          <a:lstStyle/>
          <a:p>
            <a:fld id="{1BDCF0A7-E0C1-CA42-A3AE-AF9D40543678}" type="slidenum">
              <a:rPr lang="en-US" smtClean="0"/>
              <a:t>23</a:t>
            </a:fld>
            <a:endParaRPr lang="en-US"/>
          </a:p>
        </p:txBody>
      </p:sp>
      <p:sp>
        <p:nvSpPr>
          <p:cNvPr id="5" name="Text Placeholder 4">
            <a:extLst>
              <a:ext uri="{FF2B5EF4-FFF2-40B4-BE49-F238E27FC236}">
                <a16:creationId xmlns:a16="http://schemas.microsoft.com/office/drawing/2014/main" id="{FB944DD6-802C-F127-D2CC-A0616C9716CE}"/>
              </a:ext>
            </a:extLst>
          </p:cNvPr>
          <p:cNvSpPr>
            <a:spLocks noGrp="1"/>
          </p:cNvSpPr>
          <p:nvPr>
            <p:ph type="body" sz="quarter" idx="13"/>
          </p:nvPr>
        </p:nvSpPr>
        <p:spPr/>
        <p:txBody>
          <a:bodyPr>
            <a:normAutofit lnSpcReduction="10000"/>
          </a:bodyPr>
          <a:lstStyle/>
          <a:p>
            <a:r>
              <a:rPr lang="en-US" dirty="0"/>
              <a:t>GPL 2.0 and 3.0 – Addresses</a:t>
            </a:r>
          </a:p>
          <a:p>
            <a:r>
              <a:rPr lang="en-US" dirty="0"/>
              <a:t>free software problems</a:t>
            </a:r>
            <a:endParaRPr lang="en-AU" dirty="0"/>
          </a:p>
        </p:txBody>
      </p:sp>
      <p:sp>
        <p:nvSpPr>
          <p:cNvPr id="6" name="Footer Placeholder 5">
            <a:extLst>
              <a:ext uri="{FF2B5EF4-FFF2-40B4-BE49-F238E27FC236}">
                <a16:creationId xmlns:a16="http://schemas.microsoft.com/office/drawing/2014/main" id="{8305EEE2-C420-7610-9440-AE66E608926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2F14E207-B533-0D47-DC22-79BEB278D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29646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tretch>
            <a:fillRect/>
          </a:stretch>
        </p:blipFill>
        <p:spPr bwMode="auto">
          <a:xfrm>
            <a:off x="1195072" y="881063"/>
            <a:ext cx="6717344" cy="377666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1BDCF0A7-E0C1-CA42-A3AE-AF9D40543678}" type="slidenum">
              <a:rPr lang="en-US" smtClean="0"/>
              <a:t>24</a:t>
            </a:fld>
            <a:endParaRPr lang="en-US"/>
          </a:p>
        </p:txBody>
      </p:sp>
      <p:sp>
        <p:nvSpPr>
          <p:cNvPr id="4" name="Text Placeholder 3">
            <a:extLst>
              <a:ext uri="{FF2B5EF4-FFF2-40B4-BE49-F238E27FC236}">
                <a16:creationId xmlns:a16="http://schemas.microsoft.com/office/drawing/2014/main" id="{DBA6E470-92C5-EE1F-16A9-948D415E2B62}"/>
              </a:ext>
            </a:extLst>
          </p:cNvPr>
          <p:cNvSpPr>
            <a:spLocks noGrp="1"/>
          </p:cNvSpPr>
          <p:nvPr>
            <p:ph type="body" sz="quarter" idx="13"/>
          </p:nvPr>
        </p:nvSpPr>
        <p:spPr/>
        <p:txBody>
          <a:bodyPr>
            <a:normAutofit lnSpcReduction="10000"/>
          </a:bodyPr>
          <a:lstStyle/>
          <a:p>
            <a:r>
              <a:rPr lang="en-US" dirty="0"/>
              <a:t>Why would projects choose one license</a:t>
            </a:r>
          </a:p>
          <a:p>
            <a:r>
              <a:rPr lang="en-US" dirty="0"/>
              <a:t>over another?</a:t>
            </a:r>
            <a:endParaRPr lang="en-AU" dirty="0"/>
          </a:p>
        </p:txBody>
      </p:sp>
      <p:sp>
        <p:nvSpPr>
          <p:cNvPr id="5" name="TextBox 4"/>
          <p:cNvSpPr txBox="1"/>
          <p:nvPr/>
        </p:nvSpPr>
        <p:spPr>
          <a:xfrm>
            <a:off x="1657350" y="4866501"/>
            <a:ext cx="4286250" cy="300082"/>
          </a:xfrm>
          <a:prstGeom prst="rect">
            <a:avLst/>
          </a:prstGeom>
          <a:noFill/>
        </p:spPr>
        <p:txBody>
          <a:bodyPr wrap="square" rtlCol="0">
            <a:spAutoFit/>
          </a:bodyPr>
          <a:lstStyle/>
          <a:p>
            <a:r>
              <a:rPr lang="en-US" sz="1350" dirty="0"/>
              <a:t>[From http://choosealicense.com/licenses/]</a:t>
            </a:r>
          </a:p>
        </p:txBody>
      </p:sp>
      <p:sp>
        <p:nvSpPr>
          <p:cNvPr id="6" name="Footer Placeholder 5">
            <a:extLst>
              <a:ext uri="{FF2B5EF4-FFF2-40B4-BE49-F238E27FC236}">
                <a16:creationId xmlns:a16="http://schemas.microsoft.com/office/drawing/2014/main" id="{1D6C0963-E9B3-E68F-600B-409511E581D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2D2B78D0-EC6F-6DB3-FB86-5065B0C94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65452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42A6CA-F75E-0649-8F34-82BF656FE240}"/>
              </a:ext>
            </a:extLst>
          </p:cNvPr>
          <p:cNvSpPr>
            <a:spLocks noGrp="1"/>
          </p:cNvSpPr>
          <p:nvPr>
            <p:ph idx="1"/>
          </p:nvPr>
        </p:nvSpPr>
        <p:spPr/>
        <p:txBody>
          <a:bodyPr>
            <a:normAutofit/>
          </a:bodyPr>
          <a:lstStyle/>
          <a:p>
            <a:r>
              <a:rPr lang="en-US" sz="1800" dirty="0"/>
              <a:t>Released as GPL which requires a company using the open source product to open source it’s application</a:t>
            </a:r>
          </a:p>
          <a:p>
            <a:endParaRPr lang="en-US" sz="1800" dirty="0"/>
          </a:p>
          <a:p>
            <a:r>
              <a:rPr lang="en-US" sz="1800" dirty="0"/>
              <a:t>Or companies can pay $2,000 to $10,000 annually to receive a copy of MySQL with a more business friendly license</a:t>
            </a:r>
          </a:p>
          <a:p>
            <a:endParaRPr lang="en-US" dirty="0"/>
          </a:p>
        </p:txBody>
      </p:sp>
      <p:sp>
        <p:nvSpPr>
          <p:cNvPr id="3" name="Slide Number Placeholder 2"/>
          <p:cNvSpPr>
            <a:spLocks noGrp="1"/>
          </p:cNvSpPr>
          <p:nvPr>
            <p:ph type="sldNum" sz="quarter" idx="12"/>
          </p:nvPr>
        </p:nvSpPr>
        <p:spPr/>
        <p:txBody>
          <a:bodyPr/>
          <a:lstStyle/>
          <a:p>
            <a:fld id="{1BDCF0A7-E0C1-CA42-A3AE-AF9D40543678}" type="slidenum">
              <a:rPr lang="en-US" smtClean="0"/>
              <a:t>25</a:t>
            </a:fld>
            <a:endParaRPr lang="en-US"/>
          </a:p>
        </p:txBody>
      </p:sp>
      <p:sp>
        <p:nvSpPr>
          <p:cNvPr id="5" name="Text Placeholder 4">
            <a:extLst>
              <a:ext uri="{FF2B5EF4-FFF2-40B4-BE49-F238E27FC236}">
                <a16:creationId xmlns:a16="http://schemas.microsoft.com/office/drawing/2014/main" id="{CD1B6F38-B75B-89A3-8E3A-34E418ADA55C}"/>
              </a:ext>
            </a:extLst>
          </p:cNvPr>
          <p:cNvSpPr>
            <a:spLocks noGrp="1"/>
          </p:cNvSpPr>
          <p:nvPr>
            <p:ph type="body" sz="quarter" idx="13"/>
          </p:nvPr>
        </p:nvSpPr>
        <p:spPr/>
        <p:txBody>
          <a:bodyPr/>
          <a:lstStyle/>
          <a:p>
            <a:r>
              <a:rPr lang="en-US" dirty="0"/>
              <a:t>Dual License Business Model</a:t>
            </a:r>
            <a:endParaRPr lang="en-AU" dirty="0"/>
          </a:p>
        </p:txBody>
      </p:sp>
      <p:sp>
        <p:nvSpPr>
          <p:cNvPr id="1026" name="AutoShape 2" descr="Image result for MYsql"/>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1028" name="Picture 4" descr="https://upload.wikimedia.org/wikipedia/en/thumb/6/62/MySQL.svg/1280px-MySQL.svg.png"/>
          <p:cNvPicPr>
            <a:picLocks noChangeAspect="1" noChangeArrowheads="1"/>
          </p:cNvPicPr>
          <p:nvPr/>
        </p:nvPicPr>
        <p:blipFill>
          <a:blip r:embed="rId2" cstate="print"/>
          <a:srcRect/>
          <a:stretch>
            <a:fillRect/>
          </a:stretch>
        </p:blipFill>
        <p:spPr bwMode="auto">
          <a:xfrm>
            <a:off x="2208930" y="2259109"/>
            <a:ext cx="3257550" cy="1684764"/>
          </a:xfrm>
          <a:prstGeom prst="rect">
            <a:avLst/>
          </a:prstGeom>
          <a:noFill/>
        </p:spPr>
      </p:pic>
      <p:sp>
        <p:nvSpPr>
          <p:cNvPr id="6" name="Footer Placeholder 5">
            <a:extLst>
              <a:ext uri="{FF2B5EF4-FFF2-40B4-BE49-F238E27FC236}">
                <a16:creationId xmlns:a16="http://schemas.microsoft.com/office/drawing/2014/main" id="{3312A593-D7DC-3951-3FB8-3B4FC21CF99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DD67961-EA5C-6138-7BA7-00F193572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01598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Sun open sourced </a:t>
            </a:r>
            <a:r>
              <a:rPr lang="en-US" dirty="0" err="1"/>
              <a:t>OpenOffice</a:t>
            </a:r>
            <a:r>
              <a:rPr lang="en-US" dirty="0"/>
              <a:t>, but when Sun was acquired by Oracle, Oracle temporarily stopped the project.</a:t>
            </a:r>
          </a:p>
          <a:p>
            <a:r>
              <a:rPr lang="en-US" dirty="0"/>
              <a:t>Many of the community contributors banded together and created </a:t>
            </a:r>
            <a:r>
              <a:rPr lang="en-US" dirty="0" err="1"/>
              <a:t>LibreOffice</a:t>
            </a:r>
            <a:endParaRPr lang="en-US" dirty="0"/>
          </a:p>
          <a:p>
            <a:r>
              <a:rPr lang="en-US" dirty="0"/>
              <a:t>Oracle eventually released </a:t>
            </a:r>
            <a:r>
              <a:rPr lang="en-US" dirty="0" err="1"/>
              <a:t>OpenOffice</a:t>
            </a:r>
            <a:r>
              <a:rPr lang="en-US" dirty="0"/>
              <a:t> to Apache</a:t>
            </a:r>
          </a:p>
          <a:p>
            <a:r>
              <a:rPr lang="en-US" dirty="0" err="1"/>
              <a:t>LibreOffice</a:t>
            </a:r>
            <a:r>
              <a:rPr lang="en-US" dirty="0"/>
              <a:t> changed the project license so </a:t>
            </a:r>
            <a:r>
              <a:rPr lang="en-US" dirty="0" err="1"/>
              <a:t>LibreOffice</a:t>
            </a:r>
            <a:r>
              <a:rPr lang="en-US" dirty="0"/>
              <a:t> can copy changes from </a:t>
            </a:r>
            <a:r>
              <a:rPr lang="en-US" dirty="0" err="1"/>
              <a:t>OpenOffice</a:t>
            </a:r>
            <a:r>
              <a:rPr lang="en-US" dirty="0"/>
              <a:t> but </a:t>
            </a:r>
            <a:r>
              <a:rPr lang="en-US" dirty="0" err="1"/>
              <a:t>OpenOffice</a:t>
            </a:r>
            <a:r>
              <a:rPr lang="en-US" dirty="0"/>
              <a:t> cannot do the same due to license conflicts</a:t>
            </a:r>
          </a:p>
        </p:txBody>
      </p:sp>
      <p:sp>
        <p:nvSpPr>
          <p:cNvPr id="4" name="Slide Number Placeholder 3"/>
          <p:cNvSpPr>
            <a:spLocks noGrp="1"/>
          </p:cNvSpPr>
          <p:nvPr>
            <p:ph type="sldNum" sz="quarter" idx="12"/>
          </p:nvPr>
        </p:nvSpPr>
        <p:spPr/>
        <p:txBody>
          <a:bodyPr/>
          <a:lstStyle/>
          <a:p>
            <a:fld id="{1BDCF0A7-E0C1-CA42-A3AE-AF9D40543678}" type="slidenum">
              <a:rPr lang="en-US" smtClean="0"/>
              <a:t>26</a:t>
            </a:fld>
            <a:endParaRPr lang="en-US"/>
          </a:p>
        </p:txBody>
      </p:sp>
      <p:sp>
        <p:nvSpPr>
          <p:cNvPr id="5" name="Text Placeholder 4">
            <a:extLst>
              <a:ext uri="{FF2B5EF4-FFF2-40B4-BE49-F238E27FC236}">
                <a16:creationId xmlns:a16="http://schemas.microsoft.com/office/drawing/2014/main" id="{0282D8C4-F566-BB2B-41DC-F6281CBB4D87}"/>
              </a:ext>
            </a:extLst>
          </p:cNvPr>
          <p:cNvSpPr>
            <a:spLocks noGrp="1"/>
          </p:cNvSpPr>
          <p:nvPr>
            <p:ph type="body" sz="quarter" idx="13"/>
          </p:nvPr>
        </p:nvSpPr>
        <p:spPr/>
        <p:txBody>
          <a:bodyPr/>
          <a:lstStyle/>
          <a:p>
            <a:r>
              <a:rPr lang="en-US" dirty="0"/>
              <a:t>Risk: Incompatible Licenses</a:t>
            </a:r>
            <a:endParaRPr lang="en-AU" dirty="0"/>
          </a:p>
        </p:txBody>
      </p:sp>
      <p:sp>
        <p:nvSpPr>
          <p:cNvPr id="6" name="Footer Placeholder 5">
            <a:extLst>
              <a:ext uri="{FF2B5EF4-FFF2-40B4-BE49-F238E27FC236}">
                <a16:creationId xmlns:a16="http://schemas.microsoft.com/office/drawing/2014/main" id="{052726BD-19A7-7E74-6842-47C2398F4C1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9DE14651-C80E-D0ED-42DE-A1F4B4725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23294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Must retain copyright credit</a:t>
            </a:r>
          </a:p>
          <a:p>
            <a:r>
              <a:rPr lang="en-US" dirty="0"/>
              <a:t>Software is provided as is</a:t>
            </a:r>
          </a:p>
          <a:p>
            <a:r>
              <a:rPr lang="en-US" dirty="0"/>
              <a:t>Authors are not liable for software</a:t>
            </a:r>
          </a:p>
          <a:p>
            <a:r>
              <a:rPr lang="en-US" dirty="0"/>
              <a:t>No other restrictions</a:t>
            </a:r>
          </a:p>
        </p:txBody>
      </p:sp>
      <p:sp>
        <p:nvSpPr>
          <p:cNvPr id="4" name="Slide Number Placeholder 3"/>
          <p:cNvSpPr>
            <a:spLocks noGrp="1"/>
          </p:cNvSpPr>
          <p:nvPr>
            <p:ph type="sldNum" sz="quarter" idx="12"/>
          </p:nvPr>
        </p:nvSpPr>
        <p:spPr/>
        <p:txBody>
          <a:bodyPr/>
          <a:lstStyle/>
          <a:p>
            <a:fld id="{1BDCF0A7-E0C1-CA42-A3AE-AF9D40543678}" type="slidenum">
              <a:rPr lang="en-US" smtClean="0"/>
              <a:t>27</a:t>
            </a:fld>
            <a:endParaRPr lang="en-US"/>
          </a:p>
        </p:txBody>
      </p:sp>
      <p:sp>
        <p:nvSpPr>
          <p:cNvPr id="5" name="Text Placeholder 4">
            <a:extLst>
              <a:ext uri="{FF2B5EF4-FFF2-40B4-BE49-F238E27FC236}">
                <a16:creationId xmlns:a16="http://schemas.microsoft.com/office/drawing/2014/main" id="{309A8016-CCFB-1A84-284F-9747FC86A7B9}"/>
              </a:ext>
            </a:extLst>
          </p:cNvPr>
          <p:cNvSpPr>
            <a:spLocks noGrp="1"/>
          </p:cNvSpPr>
          <p:nvPr>
            <p:ph type="body" sz="quarter" idx="13"/>
          </p:nvPr>
        </p:nvSpPr>
        <p:spPr/>
        <p:txBody>
          <a:bodyPr/>
          <a:lstStyle/>
          <a:p>
            <a:r>
              <a:rPr lang="en-US" dirty="0"/>
              <a:t>MIT License</a:t>
            </a:r>
            <a:endParaRPr lang="en-AU" dirty="0"/>
          </a:p>
        </p:txBody>
      </p:sp>
      <p:sp>
        <p:nvSpPr>
          <p:cNvPr id="6" name="Footer Placeholder 5">
            <a:extLst>
              <a:ext uri="{FF2B5EF4-FFF2-40B4-BE49-F238E27FC236}">
                <a16:creationId xmlns:a16="http://schemas.microsoft.com/office/drawing/2014/main" id="{CF8608B5-D6D2-9576-86DF-7A3DAD43D4D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C8EF0A53-C746-EAE7-7A53-1A5811B16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8227666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Software must be a library</a:t>
            </a:r>
          </a:p>
          <a:p>
            <a:r>
              <a:rPr lang="en-US" dirty="0"/>
              <a:t>Similar to GPL but no </a:t>
            </a:r>
            <a:r>
              <a:rPr lang="en-US" dirty="0" err="1"/>
              <a:t>copyleft</a:t>
            </a:r>
            <a:r>
              <a:rPr lang="en-US" dirty="0"/>
              <a:t> requirement</a:t>
            </a:r>
          </a:p>
        </p:txBody>
      </p:sp>
      <p:sp>
        <p:nvSpPr>
          <p:cNvPr id="4" name="Slide Number Placeholder 3"/>
          <p:cNvSpPr>
            <a:spLocks noGrp="1"/>
          </p:cNvSpPr>
          <p:nvPr>
            <p:ph type="sldNum" sz="quarter" idx="12"/>
          </p:nvPr>
        </p:nvSpPr>
        <p:spPr/>
        <p:txBody>
          <a:bodyPr/>
          <a:lstStyle/>
          <a:p>
            <a:fld id="{1BDCF0A7-E0C1-CA42-A3AE-AF9D40543678}" type="slidenum">
              <a:rPr lang="en-US" smtClean="0"/>
              <a:t>28</a:t>
            </a:fld>
            <a:endParaRPr lang="en-US"/>
          </a:p>
        </p:txBody>
      </p:sp>
      <p:sp>
        <p:nvSpPr>
          <p:cNvPr id="5" name="Text Placeholder 4">
            <a:extLst>
              <a:ext uri="{FF2B5EF4-FFF2-40B4-BE49-F238E27FC236}">
                <a16:creationId xmlns:a16="http://schemas.microsoft.com/office/drawing/2014/main" id="{2FA7E87F-F315-7FC0-8DA0-DA11A65D67BC}"/>
              </a:ext>
            </a:extLst>
          </p:cNvPr>
          <p:cNvSpPr>
            <a:spLocks noGrp="1"/>
          </p:cNvSpPr>
          <p:nvPr>
            <p:ph type="body" sz="quarter" idx="13"/>
          </p:nvPr>
        </p:nvSpPr>
        <p:spPr/>
        <p:txBody>
          <a:bodyPr/>
          <a:lstStyle/>
          <a:p>
            <a:r>
              <a:rPr lang="en-US" dirty="0"/>
              <a:t>LGPL</a:t>
            </a:r>
            <a:endParaRPr lang="en-AU" dirty="0"/>
          </a:p>
        </p:txBody>
      </p:sp>
      <p:sp>
        <p:nvSpPr>
          <p:cNvPr id="6" name="Footer Placeholder 5">
            <a:extLst>
              <a:ext uri="{FF2B5EF4-FFF2-40B4-BE49-F238E27FC236}">
                <a16:creationId xmlns:a16="http://schemas.microsoft.com/office/drawing/2014/main" id="{8A50B6D5-80FB-3D97-1100-7574899EC82B}"/>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78A3C44-ED1F-B1F4-3074-062FB6253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369861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 liability and provided as is.</a:t>
            </a:r>
          </a:p>
          <a:p>
            <a:r>
              <a:rPr lang="en-US" dirty="0"/>
              <a:t>Copyright statement must be included in source and binary</a:t>
            </a:r>
          </a:p>
          <a:p>
            <a:r>
              <a:rPr lang="en-US" dirty="0"/>
              <a:t>The copyright holder does not endorse any extensions without explicit written consent</a:t>
            </a:r>
          </a:p>
        </p:txBody>
      </p:sp>
      <p:sp>
        <p:nvSpPr>
          <p:cNvPr id="4" name="Slide Number Placeholder 3"/>
          <p:cNvSpPr>
            <a:spLocks noGrp="1"/>
          </p:cNvSpPr>
          <p:nvPr>
            <p:ph type="sldNum" sz="quarter" idx="12"/>
          </p:nvPr>
        </p:nvSpPr>
        <p:spPr/>
        <p:txBody>
          <a:bodyPr/>
          <a:lstStyle/>
          <a:p>
            <a:fld id="{1BDCF0A7-E0C1-CA42-A3AE-AF9D40543678}" type="slidenum">
              <a:rPr lang="en-US" smtClean="0"/>
              <a:t>29</a:t>
            </a:fld>
            <a:endParaRPr lang="en-US"/>
          </a:p>
        </p:txBody>
      </p:sp>
      <p:sp>
        <p:nvSpPr>
          <p:cNvPr id="5" name="Text Placeholder 4">
            <a:extLst>
              <a:ext uri="{FF2B5EF4-FFF2-40B4-BE49-F238E27FC236}">
                <a16:creationId xmlns:a16="http://schemas.microsoft.com/office/drawing/2014/main" id="{001251EA-403C-795B-4BFC-C58F393DD9E0}"/>
              </a:ext>
            </a:extLst>
          </p:cNvPr>
          <p:cNvSpPr>
            <a:spLocks noGrp="1"/>
          </p:cNvSpPr>
          <p:nvPr>
            <p:ph type="body" sz="quarter" idx="13"/>
          </p:nvPr>
        </p:nvSpPr>
        <p:spPr/>
        <p:txBody>
          <a:bodyPr/>
          <a:lstStyle/>
          <a:p>
            <a:r>
              <a:rPr lang="en-US" dirty="0"/>
              <a:t>BSD License</a:t>
            </a:r>
            <a:endParaRPr lang="en-AU" dirty="0"/>
          </a:p>
        </p:txBody>
      </p:sp>
      <p:sp>
        <p:nvSpPr>
          <p:cNvPr id="6" name="Footer Placeholder 5">
            <a:extLst>
              <a:ext uri="{FF2B5EF4-FFF2-40B4-BE49-F238E27FC236}">
                <a16:creationId xmlns:a16="http://schemas.microsoft.com/office/drawing/2014/main" id="{F18F7FCD-8BA7-E7A1-3D19-1DC5ECC1079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C1B6FC2-D292-67BF-AC21-9C812E577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664419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4A80D2-39FF-E535-341D-7BEC28A8BC06}"/>
              </a:ext>
            </a:extLst>
          </p:cNvPr>
          <p:cNvSpPr>
            <a:spLocks noGrp="1"/>
          </p:cNvSpPr>
          <p:nvPr>
            <p:ph idx="1"/>
          </p:nvPr>
        </p:nvSpPr>
        <p:spPr/>
        <p:txBody>
          <a:bodyPr>
            <a:normAutofit lnSpcReduction="10000"/>
          </a:bodyPr>
          <a:lstStyle/>
          <a:p>
            <a:r>
              <a:rPr lang="en-US" dirty="0"/>
              <a:t>Open source development is an approach to software development in which the source code of a software system is published and volunteers are invited to participate in the development process</a:t>
            </a:r>
          </a:p>
          <a:p>
            <a:r>
              <a:rPr lang="en-US" dirty="0"/>
              <a:t>Its roots are in the Free Software Foundation (</a:t>
            </a:r>
            <a:r>
              <a:rPr lang="en-US" dirty="0" err="1"/>
              <a:t>www.fsf.org</a:t>
            </a:r>
            <a:r>
              <a:rPr lang="en-US" dirty="0"/>
              <a:t>), which advocates that source code should not be proprietary but rather should always be available for users to examine and modify as they wish. </a:t>
            </a:r>
          </a:p>
          <a:p>
            <a:r>
              <a:rPr lang="en-US" dirty="0"/>
              <a:t>Open source software extended this idea by using the Internet to recruit a much larger population of volunteer developers. Many of them are also users of the code. </a:t>
            </a:r>
            <a:endParaRPr lang="en-GB" dirty="0"/>
          </a:p>
        </p:txBody>
      </p:sp>
      <p:sp>
        <p:nvSpPr>
          <p:cNvPr id="3" name="Footer Placeholder 2">
            <a:extLst>
              <a:ext uri="{FF2B5EF4-FFF2-40B4-BE49-F238E27FC236}">
                <a16:creationId xmlns:a16="http://schemas.microsoft.com/office/drawing/2014/main" id="{7A70CA51-9FAB-75F1-C069-6DBB25F4163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
        <p:nvSpPr>
          <p:cNvPr id="4" name="Slide Number Placeholder 3">
            <a:extLst>
              <a:ext uri="{FF2B5EF4-FFF2-40B4-BE49-F238E27FC236}">
                <a16:creationId xmlns:a16="http://schemas.microsoft.com/office/drawing/2014/main" id="{6120F064-2A75-2DA6-2B0E-D510081DEF3E}"/>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5" name="Text Placeholder 4">
            <a:extLst>
              <a:ext uri="{FF2B5EF4-FFF2-40B4-BE49-F238E27FC236}">
                <a16:creationId xmlns:a16="http://schemas.microsoft.com/office/drawing/2014/main" id="{322EC34C-BD39-FEC0-EE56-299A5CD530C9}"/>
              </a:ext>
            </a:extLst>
          </p:cNvPr>
          <p:cNvSpPr>
            <a:spLocks noGrp="1"/>
          </p:cNvSpPr>
          <p:nvPr>
            <p:ph type="body" sz="quarter" idx="13"/>
          </p:nvPr>
        </p:nvSpPr>
        <p:spPr/>
        <p:txBody>
          <a:bodyPr/>
          <a:lstStyle/>
          <a:p>
            <a:r>
              <a:rPr lang="en-US" dirty="0"/>
              <a:t>Open source development</a:t>
            </a:r>
            <a:endParaRPr lang="en-AU" dirty="0"/>
          </a:p>
        </p:txBody>
      </p:sp>
      <p:pic>
        <p:nvPicPr>
          <p:cNvPr id="6" name="Picture 5" descr="Sommerville Cover.jpg">
            <a:extLst>
              <a:ext uri="{FF2B5EF4-FFF2-40B4-BE49-F238E27FC236}">
                <a16:creationId xmlns:a16="http://schemas.microsoft.com/office/drawing/2014/main" id="{326BB3E3-D1D2-E2C3-0950-1F4669521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091241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Apache</a:t>
            </a:r>
          </a:p>
          <a:p>
            <a:pPr lvl="1"/>
            <a:r>
              <a:rPr lang="en-US" dirty="0"/>
              <a:t>Similar to GPL with a few differences</a:t>
            </a:r>
          </a:p>
          <a:p>
            <a:pPr lvl="1"/>
            <a:r>
              <a:rPr lang="en-US" dirty="0"/>
              <a:t>Not </a:t>
            </a:r>
            <a:r>
              <a:rPr lang="en-US" dirty="0" err="1"/>
              <a:t>copyleft</a:t>
            </a:r>
            <a:endParaRPr lang="en-US" dirty="0"/>
          </a:p>
          <a:p>
            <a:pPr lvl="1"/>
            <a:r>
              <a:rPr lang="en-US" dirty="0"/>
              <a:t>Not required to distribute source code</a:t>
            </a:r>
          </a:p>
          <a:p>
            <a:pPr lvl="1"/>
            <a:r>
              <a:rPr lang="en-US" dirty="0"/>
              <a:t>Does not grant permission to use project’s trademark</a:t>
            </a:r>
          </a:p>
          <a:p>
            <a:pPr lvl="1"/>
            <a:r>
              <a:rPr lang="en-US" dirty="0"/>
              <a:t>Does not require modifications to use the same license</a:t>
            </a:r>
          </a:p>
        </p:txBody>
      </p:sp>
      <p:sp>
        <p:nvSpPr>
          <p:cNvPr id="4" name="Slide Number Placeholder 3"/>
          <p:cNvSpPr>
            <a:spLocks noGrp="1"/>
          </p:cNvSpPr>
          <p:nvPr>
            <p:ph type="sldNum" sz="quarter" idx="12"/>
          </p:nvPr>
        </p:nvSpPr>
        <p:spPr/>
        <p:txBody>
          <a:bodyPr/>
          <a:lstStyle/>
          <a:p>
            <a:fld id="{1BDCF0A7-E0C1-CA42-A3AE-AF9D40543678}" type="slidenum">
              <a:rPr lang="en-US" smtClean="0"/>
              <a:t>30</a:t>
            </a:fld>
            <a:endParaRPr lang="en-US"/>
          </a:p>
        </p:txBody>
      </p:sp>
      <p:sp>
        <p:nvSpPr>
          <p:cNvPr id="5" name="Text Placeholder 4">
            <a:extLst>
              <a:ext uri="{FF2B5EF4-FFF2-40B4-BE49-F238E27FC236}">
                <a16:creationId xmlns:a16="http://schemas.microsoft.com/office/drawing/2014/main" id="{982F5DCB-AB1C-509B-930A-4E35360927BA}"/>
              </a:ext>
            </a:extLst>
          </p:cNvPr>
          <p:cNvSpPr>
            <a:spLocks noGrp="1"/>
          </p:cNvSpPr>
          <p:nvPr>
            <p:ph type="body" sz="quarter" idx="13"/>
          </p:nvPr>
        </p:nvSpPr>
        <p:spPr/>
        <p:txBody>
          <a:bodyPr/>
          <a:lstStyle/>
          <a:p>
            <a:r>
              <a:rPr lang="en-US" dirty="0"/>
              <a:t>Apache License</a:t>
            </a:r>
            <a:endParaRPr lang="en-AU" dirty="0"/>
          </a:p>
        </p:txBody>
      </p:sp>
      <p:sp>
        <p:nvSpPr>
          <p:cNvPr id="6" name="Footer Placeholder 5">
            <a:extLst>
              <a:ext uri="{FF2B5EF4-FFF2-40B4-BE49-F238E27FC236}">
                <a16:creationId xmlns:a16="http://schemas.microsoft.com/office/drawing/2014/main" id="{540EC1F2-848F-E25A-6D9D-E2BF169FBAC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13906AB3-B273-CB77-455B-486FB1956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830096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a:t>Perception:</a:t>
            </a:r>
          </a:p>
          <a:p>
            <a:r>
              <a:rPr lang="en-US" dirty="0"/>
              <a:t>Anarchy</a:t>
            </a:r>
          </a:p>
          <a:p>
            <a:r>
              <a:rPr lang="en-US" dirty="0"/>
              <a:t>Demagoguery</a:t>
            </a:r>
          </a:p>
          <a:p>
            <a:r>
              <a:rPr lang="en-US" dirty="0"/>
              <a:t>Ideology</a:t>
            </a:r>
          </a:p>
          <a:p>
            <a:r>
              <a:rPr lang="en-US" dirty="0"/>
              <a:t>Altruism</a:t>
            </a:r>
          </a:p>
          <a:p>
            <a:r>
              <a:rPr lang="en-US" dirty="0"/>
              <a:t>Many eyes</a:t>
            </a:r>
          </a:p>
        </p:txBody>
      </p:sp>
      <p:sp>
        <p:nvSpPr>
          <p:cNvPr id="5" name="Slide Number Placeholder 4"/>
          <p:cNvSpPr>
            <a:spLocks noGrp="1"/>
          </p:cNvSpPr>
          <p:nvPr>
            <p:ph type="sldNum" sz="quarter" idx="12"/>
          </p:nvPr>
        </p:nvSpPr>
        <p:spPr/>
        <p:txBody>
          <a:bodyPr/>
          <a:lstStyle/>
          <a:p>
            <a:fld id="{144252F0-D17C-4770-94A1-410BB905ADF8}" type="slidenum">
              <a:rPr lang="en-US" smtClean="0"/>
              <a:pPr/>
              <a:t>31</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4265097" y="-13214"/>
            <a:ext cx="3846909" cy="5156714"/>
          </a:xfrm>
          <a:prstGeom prst="rect">
            <a:avLst/>
          </a:prstGeom>
          <a:noFill/>
          <a:ln w="9525">
            <a:noFill/>
            <a:miter lim="800000"/>
            <a:headEnd/>
            <a:tailEnd/>
          </a:ln>
        </p:spPr>
      </p:pic>
      <p:sp>
        <p:nvSpPr>
          <p:cNvPr id="6" name="Footer Placeholder 5">
            <a:extLst>
              <a:ext uri="{FF2B5EF4-FFF2-40B4-BE49-F238E27FC236}">
                <a16:creationId xmlns:a16="http://schemas.microsoft.com/office/drawing/2014/main" id="{8FA9769A-D347-FD9A-30E0-D2677166A5E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F5BEF04C-6ABA-35D1-BE56-855F346B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148544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8C8C9-3B2F-7548-851B-F4160E34A759}"/>
              </a:ext>
            </a:extLst>
          </p:cNvPr>
          <p:cNvSpPr>
            <a:spLocks noGrp="1"/>
          </p:cNvSpPr>
          <p:nvPr>
            <p:ph type="title"/>
          </p:nvPr>
        </p:nvSpPr>
        <p:spPr/>
        <p:txBody>
          <a:bodyPr/>
          <a:lstStyle/>
          <a:p>
            <a:r>
              <a:rPr lang="en-US" dirty="0"/>
              <a:t>Dependency Management &amp; Versioning</a:t>
            </a:r>
          </a:p>
        </p:txBody>
      </p:sp>
      <p:sp>
        <p:nvSpPr>
          <p:cNvPr id="2" name="Slide Number Placeholder 1">
            <a:extLst>
              <a:ext uri="{FF2B5EF4-FFF2-40B4-BE49-F238E27FC236}">
                <a16:creationId xmlns:a16="http://schemas.microsoft.com/office/drawing/2014/main" id="{C5E0C79B-8B08-3148-A1CB-F5EE989A0346}"/>
              </a:ext>
            </a:extLst>
          </p:cNvPr>
          <p:cNvSpPr>
            <a:spLocks noGrp="1"/>
          </p:cNvSpPr>
          <p:nvPr>
            <p:ph type="sldNum" sz="quarter" idx="12"/>
          </p:nvPr>
        </p:nvSpPr>
        <p:spPr/>
        <p:txBody>
          <a:bodyPr/>
          <a:lstStyle/>
          <a:p>
            <a:fld id="{00000000-1234-1234-1234-123412341234}" type="slidenum">
              <a:rPr lang="en" smtClean="0"/>
              <a:pPr/>
              <a:t>32</a:t>
            </a:fld>
            <a:endParaRPr lang="en"/>
          </a:p>
        </p:txBody>
      </p:sp>
      <p:sp>
        <p:nvSpPr>
          <p:cNvPr id="8" name="Footer Placeholder 7">
            <a:extLst>
              <a:ext uri="{FF2B5EF4-FFF2-40B4-BE49-F238E27FC236}">
                <a16:creationId xmlns:a16="http://schemas.microsoft.com/office/drawing/2014/main" id="{B1C23457-41E3-B69C-BCEA-0CC4877AAD61}"/>
              </a:ext>
            </a:extLst>
          </p:cNvPr>
          <p:cNvSpPr>
            <a:spLocks noGrp="1"/>
          </p:cNvSpPr>
          <p:nvPr>
            <p:ph type="ftr" sz="quarter" idx="3"/>
          </p:nvPr>
        </p:nvSpPr>
        <p:spPr/>
        <p:txBody>
          <a:bodyPr/>
          <a:lstStyle/>
          <a:p>
            <a:r>
              <a:rPr lang="en-US"/>
              <a:t>ANU SCHOOL OF COMPUTING   |  COMP 2120 / COMP 6120 | WEEK 12 OF 12: Open Source</a:t>
            </a:r>
            <a:endParaRPr lang="en-AU" dirty="0"/>
          </a:p>
        </p:txBody>
      </p:sp>
      <p:sp>
        <p:nvSpPr>
          <p:cNvPr id="4" name="Google Shape;74;p13">
            <a:extLst>
              <a:ext uri="{FF2B5EF4-FFF2-40B4-BE49-F238E27FC236}">
                <a16:creationId xmlns:a16="http://schemas.microsoft.com/office/drawing/2014/main" id="{891FC8E7-C133-2644-91D4-5E2AC02A005A}"/>
              </a:ext>
            </a:extLst>
          </p:cNvPr>
          <p:cNvSpPr txBox="1">
            <a:spLocks/>
          </p:cNvSpPr>
          <p:nvPr/>
        </p:nvSpPr>
        <p:spPr>
          <a:xfrm>
            <a:off x="1376775" y="2834125"/>
            <a:ext cx="639045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dirty="0">
                <a:solidFill>
                  <a:schemeClr val="bg1"/>
                </a:solidFill>
                <a:latin typeface="Open Sans"/>
                <a:ea typeface="Open Sans"/>
                <a:cs typeface="Open Sans"/>
                <a:sym typeface="Open Sans"/>
              </a:rPr>
              <a:t>Michael Hilton and </a:t>
            </a:r>
            <a:r>
              <a:rPr lang="en-US" sz="1800" b="1" dirty="0">
                <a:solidFill>
                  <a:schemeClr val="bg1"/>
                </a:solidFill>
                <a:latin typeface="Open Sans"/>
                <a:ea typeface="Open Sans"/>
                <a:cs typeface="Open Sans"/>
                <a:sym typeface="Open Sans"/>
              </a:rPr>
              <a:t>Rohan Padhye</a:t>
            </a:r>
            <a:endParaRPr lang="en-US" sz="1400" b="1" dirty="0">
              <a:solidFill>
                <a:schemeClr val="bg1"/>
              </a:solidFill>
            </a:endParaRPr>
          </a:p>
        </p:txBody>
      </p:sp>
    </p:spTree>
    <p:extLst>
      <p:ext uri="{BB962C8B-B14F-4D97-AF65-F5344CB8AC3E}">
        <p14:creationId xmlns:p14="http://schemas.microsoft.com/office/powerpoint/2010/main" val="20038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DA2D1DA-D469-7847-868D-A0DD8355DE04}"/>
              </a:ext>
            </a:extLst>
          </p:cNvPr>
          <p:cNvPicPr>
            <a:picLocks noGrp="1" noChangeAspect="1"/>
          </p:cNvPicPr>
          <p:nvPr>
            <p:ph idx="1"/>
          </p:nvPr>
        </p:nvPicPr>
        <p:blipFill rotWithShape="1">
          <a:blip r:embed="rId3"/>
          <a:stretch/>
        </p:blipFill>
        <p:spPr>
          <a:xfrm>
            <a:off x="1804194" y="1550194"/>
            <a:ext cx="5499100" cy="2438400"/>
          </a:xfrm>
          <a:prstGeom prst="rect">
            <a:avLst/>
          </a:prstGeom>
        </p:spPr>
      </p:pic>
      <p:sp>
        <p:nvSpPr>
          <p:cNvPr id="4" name="Slide Number Placeholder 3">
            <a:extLst>
              <a:ext uri="{FF2B5EF4-FFF2-40B4-BE49-F238E27FC236}">
                <a16:creationId xmlns:a16="http://schemas.microsoft.com/office/drawing/2014/main" id="{38D759F5-D370-414B-B6D9-7131DC18297B}"/>
              </a:ext>
            </a:extLst>
          </p:cNvPr>
          <p:cNvSpPr>
            <a:spLocks noGrp="1"/>
          </p:cNvSpPr>
          <p:nvPr>
            <p:ph type="sldNum" sz="quarter" idx="12"/>
          </p:nvPr>
        </p:nvSpPr>
        <p:spPr/>
        <p:txBody>
          <a:bodyPr/>
          <a:lstStyle/>
          <a:p>
            <a:fld id="{B1921401-7444-1C46-AF12-E63AF00517EE}" type="slidenum">
              <a:rPr lang="en-US" smtClean="0"/>
              <a:t>33</a:t>
            </a:fld>
            <a:endParaRPr lang="en-US"/>
          </a:p>
        </p:txBody>
      </p:sp>
      <p:sp>
        <p:nvSpPr>
          <p:cNvPr id="3" name="Text Placeholder 2">
            <a:extLst>
              <a:ext uri="{FF2B5EF4-FFF2-40B4-BE49-F238E27FC236}">
                <a16:creationId xmlns:a16="http://schemas.microsoft.com/office/drawing/2014/main" id="{D9F6862E-AE04-B7A5-2273-130E4EE056DD}"/>
              </a:ext>
            </a:extLst>
          </p:cNvPr>
          <p:cNvSpPr>
            <a:spLocks noGrp="1"/>
          </p:cNvSpPr>
          <p:nvPr>
            <p:ph type="body" sz="quarter" idx="13"/>
          </p:nvPr>
        </p:nvSpPr>
        <p:spPr/>
        <p:txBody>
          <a:bodyPr/>
          <a:lstStyle/>
          <a:p>
            <a:r>
              <a:rPr lang="en-US" dirty="0"/>
              <a:t>Left-pad (March 22, 2016)</a:t>
            </a:r>
            <a:endParaRPr lang="en-AU" dirty="0"/>
          </a:p>
        </p:txBody>
      </p:sp>
      <p:pic>
        <p:nvPicPr>
          <p:cNvPr id="8" name="Picture 7">
            <a:extLst>
              <a:ext uri="{FF2B5EF4-FFF2-40B4-BE49-F238E27FC236}">
                <a16:creationId xmlns:a16="http://schemas.microsoft.com/office/drawing/2014/main" id="{8566B1B8-1135-294D-87E9-DC29D726764C}"/>
              </a:ext>
            </a:extLst>
          </p:cNvPr>
          <p:cNvPicPr>
            <a:picLocks noChangeAspect="1"/>
          </p:cNvPicPr>
          <p:nvPr/>
        </p:nvPicPr>
        <p:blipFill>
          <a:blip r:embed="rId4"/>
          <a:stretch>
            <a:fillRect/>
          </a:stretch>
        </p:blipFill>
        <p:spPr>
          <a:xfrm>
            <a:off x="2682853" y="1024128"/>
            <a:ext cx="5262264" cy="1727711"/>
          </a:xfrm>
          <a:prstGeom prst="rect">
            <a:avLst/>
          </a:prstGeom>
        </p:spPr>
      </p:pic>
      <p:pic>
        <p:nvPicPr>
          <p:cNvPr id="9" name="Picture 8">
            <a:extLst>
              <a:ext uri="{FF2B5EF4-FFF2-40B4-BE49-F238E27FC236}">
                <a16:creationId xmlns:a16="http://schemas.microsoft.com/office/drawing/2014/main" id="{4B8453C4-F92F-EA4F-9A75-D7F66F0331C7}"/>
              </a:ext>
            </a:extLst>
          </p:cNvPr>
          <p:cNvPicPr>
            <a:picLocks noChangeAspect="1"/>
          </p:cNvPicPr>
          <p:nvPr/>
        </p:nvPicPr>
        <p:blipFill>
          <a:blip r:embed="rId5"/>
          <a:stretch>
            <a:fillRect/>
          </a:stretch>
        </p:blipFill>
        <p:spPr>
          <a:xfrm>
            <a:off x="1087117" y="2275582"/>
            <a:ext cx="4995704" cy="1343108"/>
          </a:xfrm>
          <a:prstGeom prst="rect">
            <a:avLst/>
          </a:prstGeom>
        </p:spPr>
      </p:pic>
      <p:sp>
        <p:nvSpPr>
          <p:cNvPr id="5" name="Footer Placeholder 4">
            <a:extLst>
              <a:ext uri="{FF2B5EF4-FFF2-40B4-BE49-F238E27FC236}">
                <a16:creationId xmlns:a16="http://schemas.microsoft.com/office/drawing/2014/main" id="{B8AA3AC7-6110-91AA-D125-F85F6F652F2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FA852357-A564-DD58-8E1E-4BE15F24B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591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32088A-6085-714A-AA72-5EDC94151532}"/>
              </a:ext>
            </a:extLst>
          </p:cNvPr>
          <p:cNvPicPr>
            <a:picLocks noGrp="1" noChangeAspect="1"/>
          </p:cNvPicPr>
          <p:nvPr>
            <p:ph idx="1"/>
          </p:nvPr>
        </p:nvPicPr>
        <p:blipFill>
          <a:blip r:embed="rId3"/>
          <a:stretch>
            <a:fillRect/>
          </a:stretch>
        </p:blipFill>
        <p:spPr>
          <a:xfrm>
            <a:off x="2095617" y="881063"/>
            <a:ext cx="4916253" cy="3776662"/>
          </a:xfrm>
          <a:prstGeom prst="rect">
            <a:avLst/>
          </a:prstGeom>
        </p:spPr>
      </p:pic>
      <p:sp>
        <p:nvSpPr>
          <p:cNvPr id="4" name="Slide Number Placeholder 3">
            <a:extLst>
              <a:ext uri="{FF2B5EF4-FFF2-40B4-BE49-F238E27FC236}">
                <a16:creationId xmlns:a16="http://schemas.microsoft.com/office/drawing/2014/main" id="{38D759F5-D370-414B-B6D9-7131DC18297B}"/>
              </a:ext>
            </a:extLst>
          </p:cNvPr>
          <p:cNvSpPr>
            <a:spLocks noGrp="1"/>
          </p:cNvSpPr>
          <p:nvPr>
            <p:ph type="sldNum" sz="quarter" idx="12"/>
          </p:nvPr>
        </p:nvSpPr>
        <p:spPr/>
        <p:txBody>
          <a:bodyPr/>
          <a:lstStyle/>
          <a:p>
            <a:fld id="{B1921401-7444-1C46-AF12-E63AF00517EE}" type="slidenum">
              <a:rPr lang="en-US" smtClean="0"/>
              <a:t>34</a:t>
            </a:fld>
            <a:endParaRPr lang="en-US"/>
          </a:p>
        </p:txBody>
      </p:sp>
      <p:sp>
        <p:nvSpPr>
          <p:cNvPr id="3" name="Text Placeholder 2">
            <a:extLst>
              <a:ext uri="{FF2B5EF4-FFF2-40B4-BE49-F238E27FC236}">
                <a16:creationId xmlns:a16="http://schemas.microsoft.com/office/drawing/2014/main" id="{526D9BF8-7830-1D67-3AA8-9BF45F7897D2}"/>
              </a:ext>
            </a:extLst>
          </p:cNvPr>
          <p:cNvSpPr>
            <a:spLocks noGrp="1"/>
          </p:cNvSpPr>
          <p:nvPr>
            <p:ph type="body" sz="quarter" idx="13"/>
          </p:nvPr>
        </p:nvSpPr>
        <p:spPr/>
        <p:txBody>
          <a:bodyPr/>
          <a:lstStyle/>
          <a:p>
            <a:r>
              <a:rPr lang="en-US" dirty="0"/>
              <a:t>Left-pad (March 22, 2016)</a:t>
            </a:r>
            <a:endParaRPr lang="en-AU" dirty="0"/>
          </a:p>
        </p:txBody>
      </p:sp>
      <p:sp>
        <p:nvSpPr>
          <p:cNvPr id="6" name="Footer Placeholder 5">
            <a:extLst>
              <a:ext uri="{FF2B5EF4-FFF2-40B4-BE49-F238E27FC236}">
                <a16:creationId xmlns:a16="http://schemas.microsoft.com/office/drawing/2014/main" id="{31E6340E-9C0C-DBCA-D117-80E6D2CB4A4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4DF1A05E-83FE-9BDE-E775-1B949DA75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1467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1CE23B9-D858-E44D-A1CF-50D78675C891}"/>
              </a:ext>
            </a:extLst>
          </p:cNvPr>
          <p:cNvPicPr>
            <a:picLocks noGrp="1" noChangeAspect="1"/>
          </p:cNvPicPr>
          <p:nvPr>
            <p:ph idx="1"/>
          </p:nvPr>
        </p:nvPicPr>
        <p:blipFill>
          <a:blip r:embed="rId3"/>
          <a:stretch>
            <a:fillRect/>
          </a:stretch>
        </p:blipFill>
        <p:spPr>
          <a:xfrm>
            <a:off x="1299840" y="881063"/>
            <a:ext cx="6507807" cy="3776662"/>
          </a:xfrm>
          <a:prstGeom prst="rect">
            <a:avLst/>
          </a:prstGeom>
        </p:spPr>
      </p:pic>
      <p:sp>
        <p:nvSpPr>
          <p:cNvPr id="4" name="Slide Number Placeholder 3">
            <a:extLst>
              <a:ext uri="{FF2B5EF4-FFF2-40B4-BE49-F238E27FC236}">
                <a16:creationId xmlns:a16="http://schemas.microsoft.com/office/drawing/2014/main" id="{38D759F5-D370-414B-B6D9-7131DC18297B}"/>
              </a:ext>
            </a:extLst>
          </p:cNvPr>
          <p:cNvSpPr>
            <a:spLocks noGrp="1"/>
          </p:cNvSpPr>
          <p:nvPr>
            <p:ph type="sldNum" sz="quarter" idx="12"/>
          </p:nvPr>
        </p:nvSpPr>
        <p:spPr/>
        <p:txBody>
          <a:bodyPr/>
          <a:lstStyle/>
          <a:p>
            <a:fld id="{B1921401-7444-1C46-AF12-E63AF00517EE}" type="slidenum">
              <a:rPr lang="en-US" smtClean="0"/>
              <a:t>35</a:t>
            </a:fld>
            <a:endParaRPr lang="en-US"/>
          </a:p>
        </p:txBody>
      </p:sp>
      <p:sp>
        <p:nvSpPr>
          <p:cNvPr id="3" name="Text Placeholder 2">
            <a:extLst>
              <a:ext uri="{FF2B5EF4-FFF2-40B4-BE49-F238E27FC236}">
                <a16:creationId xmlns:a16="http://schemas.microsoft.com/office/drawing/2014/main" id="{B49F212A-A65B-30EA-E4BF-E523E607105D}"/>
              </a:ext>
            </a:extLst>
          </p:cNvPr>
          <p:cNvSpPr>
            <a:spLocks noGrp="1"/>
          </p:cNvSpPr>
          <p:nvPr>
            <p:ph type="body" sz="quarter" idx="13"/>
          </p:nvPr>
        </p:nvSpPr>
        <p:spPr/>
        <p:txBody>
          <a:bodyPr/>
          <a:lstStyle/>
          <a:p>
            <a:r>
              <a:rPr lang="en-US" dirty="0"/>
              <a:t>Left-pad (Docs)</a:t>
            </a:r>
            <a:endParaRPr lang="en-AU" dirty="0"/>
          </a:p>
        </p:txBody>
      </p:sp>
      <p:sp>
        <p:nvSpPr>
          <p:cNvPr id="5" name="Footer Placeholder 4">
            <a:extLst>
              <a:ext uri="{FF2B5EF4-FFF2-40B4-BE49-F238E27FC236}">
                <a16:creationId xmlns:a16="http://schemas.microsoft.com/office/drawing/2014/main" id="{D4BBF54E-AD0A-1F1E-A8F0-052559EA208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35DCA1E5-7FE6-B203-45C5-DA6CB0859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1811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67DD15-140B-BF45-B4A5-A8CC7B622D92}"/>
              </a:ext>
            </a:extLst>
          </p:cNvPr>
          <p:cNvPicPr>
            <a:picLocks noGrp="1" noChangeAspect="1"/>
          </p:cNvPicPr>
          <p:nvPr>
            <p:ph idx="1"/>
          </p:nvPr>
        </p:nvPicPr>
        <p:blipFill>
          <a:blip r:embed="rId3"/>
          <a:stretch>
            <a:fillRect/>
          </a:stretch>
        </p:blipFill>
        <p:spPr>
          <a:xfrm>
            <a:off x="3359944" y="1308894"/>
            <a:ext cx="2387600" cy="2921000"/>
          </a:xfrm>
          <a:prstGeom prst="rect">
            <a:avLst/>
          </a:prstGeom>
        </p:spPr>
      </p:pic>
      <p:sp>
        <p:nvSpPr>
          <p:cNvPr id="4" name="Slide Number Placeholder 3">
            <a:extLst>
              <a:ext uri="{FF2B5EF4-FFF2-40B4-BE49-F238E27FC236}">
                <a16:creationId xmlns:a16="http://schemas.microsoft.com/office/drawing/2014/main" id="{38D759F5-D370-414B-B6D9-7131DC18297B}"/>
              </a:ext>
            </a:extLst>
          </p:cNvPr>
          <p:cNvSpPr>
            <a:spLocks noGrp="1"/>
          </p:cNvSpPr>
          <p:nvPr>
            <p:ph type="sldNum" sz="quarter" idx="12"/>
          </p:nvPr>
        </p:nvSpPr>
        <p:spPr/>
        <p:txBody>
          <a:bodyPr/>
          <a:lstStyle/>
          <a:p>
            <a:fld id="{B1921401-7444-1C46-AF12-E63AF00517EE}" type="slidenum">
              <a:rPr lang="en-US" smtClean="0"/>
              <a:t>36</a:t>
            </a:fld>
            <a:endParaRPr lang="en-US"/>
          </a:p>
        </p:txBody>
      </p:sp>
      <p:sp>
        <p:nvSpPr>
          <p:cNvPr id="3" name="Text Placeholder 2">
            <a:extLst>
              <a:ext uri="{FF2B5EF4-FFF2-40B4-BE49-F238E27FC236}">
                <a16:creationId xmlns:a16="http://schemas.microsoft.com/office/drawing/2014/main" id="{665BD205-769C-1B0E-2000-8F22B8F5B024}"/>
              </a:ext>
            </a:extLst>
          </p:cNvPr>
          <p:cNvSpPr>
            <a:spLocks noGrp="1"/>
          </p:cNvSpPr>
          <p:nvPr>
            <p:ph type="body" sz="quarter" idx="13"/>
          </p:nvPr>
        </p:nvSpPr>
        <p:spPr/>
        <p:txBody>
          <a:bodyPr/>
          <a:lstStyle/>
          <a:p>
            <a:r>
              <a:rPr lang="en-US" dirty="0"/>
              <a:t>Left-pad (Source Code)</a:t>
            </a:r>
            <a:endParaRPr lang="en-AU" dirty="0"/>
          </a:p>
        </p:txBody>
      </p:sp>
      <p:sp>
        <p:nvSpPr>
          <p:cNvPr id="5" name="Footer Placeholder 4">
            <a:extLst>
              <a:ext uri="{FF2B5EF4-FFF2-40B4-BE49-F238E27FC236}">
                <a16:creationId xmlns:a16="http://schemas.microsoft.com/office/drawing/2014/main" id="{CE89E9DB-8500-D87F-4BE5-FD08421A8F8B}"/>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5500EAAB-423C-46F5-B7F2-88B405918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9849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A810B8-6461-314F-95E7-75E1C364BECE}"/>
              </a:ext>
            </a:extLst>
          </p:cNvPr>
          <p:cNvPicPr>
            <a:picLocks noGrp="1" noChangeAspect="1"/>
          </p:cNvPicPr>
          <p:nvPr>
            <p:ph idx="1"/>
          </p:nvPr>
        </p:nvPicPr>
        <p:blipFill>
          <a:blip r:embed="rId2"/>
          <a:stretch>
            <a:fillRect/>
          </a:stretch>
        </p:blipFill>
        <p:spPr>
          <a:xfrm>
            <a:off x="669719" y="881063"/>
            <a:ext cx="7768050" cy="3776662"/>
          </a:xfrm>
          <a:prstGeom prst="rect">
            <a:avLst/>
          </a:prstGeom>
        </p:spPr>
      </p:pic>
      <p:sp>
        <p:nvSpPr>
          <p:cNvPr id="4" name="Slide Number Placeholder 3">
            <a:extLst>
              <a:ext uri="{FF2B5EF4-FFF2-40B4-BE49-F238E27FC236}">
                <a16:creationId xmlns:a16="http://schemas.microsoft.com/office/drawing/2014/main" id="{95EFB47A-F985-B84D-B1EA-4BE5D3FAADDA}"/>
              </a:ext>
            </a:extLst>
          </p:cNvPr>
          <p:cNvSpPr>
            <a:spLocks noGrp="1"/>
          </p:cNvSpPr>
          <p:nvPr>
            <p:ph type="sldNum" sz="quarter" idx="12"/>
          </p:nvPr>
        </p:nvSpPr>
        <p:spPr/>
        <p:txBody>
          <a:bodyPr/>
          <a:lstStyle/>
          <a:p>
            <a:fld id="{B1921401-7444-1C46-AF12-E63AF00517EE}" type="slidenum">
              <a:rPr lang="en-US" smtClean="0"/>
              <a:t>37</a:t>
            </a:fld>
            <a:endParaRPr lang="en-US"/>
          </a:p>
        </p:txBody>
      </p:sp>
      <p:sp>
        <p:nvSpPr>
          <p:cNvPr id="3" name="Text Placeholder 2">
            <a:extLst>
              <a:ext uri="{FF2B5EF4-FFF2-40B4-BE49-F238E27FC236}">
                <a16:creationId xmlns:a16="http://schemas.microsoft.com/office/drawing/2014/main" id="{753BB0ED-2AB3-3F29-D78A-724DBEE7390E}"/>
              </a:ext>
            </a:extLst>
          </p:cNvPr>
          <p:cNvSpPr>
            <a:spLocks noGrp="1"/>
          </p:cNvSpPr>
          <p:nvPr>
            <p:ph type="body" sz="quarter" idx="13"/>
          </p:nvPr>
        </p:nvSpPr>
        <p:spPr/>
        <p:txBody>
          <a:bodyPr/>
          <a:lstStyle/>
          <a:p>
            <a:r>
              <a:rPr lang="en-US" dirty="0"/>
              <a:t>See also: </a:t>
            </a:r>
            <a:r>
              <a:rPr lang="en-US" dirty="0" err="1"/>
              <a:t>isArray</a:t>
            </a:r>
            <a:endParaRPr lang="en-AU" dirty="0"/>
          </a:p>
        </p:txBody>
      </p:sp>
      <p:pic>
        <p:nvPicPr>
          <p:cNvPr id="6" name="Picture 5">
            <a:extLst>
              <a:ext uri="{FF2B5EF4-FFF2-40B4-BE49-F238E27FC236}">
                <a16:creationId xmlns:a16="http://schemas.microsoft.com/office/drawing/2014/main" id="{AB59FF74-B74D-DE4F-B297-C7DADFBD20F6}"/>
              </a:ext>
            </a:extLst>
          </p:cNvPr>
          <p:cNvPicPr>
            <a:picLocks noChangeAspect="1"/>
          </p:cNvPicPr>
          <p:nvPr/>
        </p:nvPicPr>
        <p:blipFill>
          <a:blip r:embed="rId3"/>
          <a:stretch>
            <a:fillRect/>
          </a:stretch>
        </p:blipFill>
        <p:spPr>
          <a:xfrm>
            <a:off x="4536006" y="69916"/>
            <a:ext cx="3372863" cy="1208189"/>
          </a:xfrm>
          <a:prstGeom prst="rect">
            <a:avLst/>
          </a:prstGeom>
        </p:spPr>
      </p:pic>
      <p:sp>
        <p:nvSpPr>
          <p:cNvPr id="7" name="Oval 6">
            <a:extLst>
              <a:ext uri="{FF2B5EF4-FFF2-40B4-BE49-F238E27FC236}">
                <a16:creationId xmlns:a16="http://schemas.microsoft.com/office/drawing/2014/main" id="{5F053376-F9B7-1246-BE10-3E93B6187EBC}"/>
              </a:ext>
            </a:extLst>
          </p:cNvPr>
          <p:cNvSpPr/>
          <p:nvPr/>
        </p:nvSpPr>
        <p:spPr>
          <a:xfrm>
            <a:off x="5520448" y="2764859"/>
            <a:ext cx="802532" cy="591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7">
            <a:extLst>
              <a:ext uri="{FF2B5EF4-FFF2-40B4-BE49-F238E27FC236}">
                <a16:creationId xmlns:a16="http://schemas.microsoft.com/office/drawing/2014/main" id="{47936B0C-62CD-4474-B130-2BE22BB9BAF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9" name="Picture 8" descr="Text&#10;&#10;Description automatically generated">
            <a:extLst>
              <a:ext uri="{FF2B5EF4-FFF2-40B4-BE49-F238E27FC236}">
                <a16:creationId xmlns:a16="http://schemas.microsoft.com/office/drawing/2014/main" id="{F58FCEED-D1F4-4C18-D320-20C2CE0A3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095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011E050-7323-F94E-868A-980D1EFA4B5C}"/>
              </a:ext>
            </a:extLst>
          </p:cNvPr>
          <p:cNvSpPr>
            <a:spLocks noGrp="1"/>
          </p:cNvSpPr>
          <p:nvPr>
            <p:ph idx="1"/>
          </p:nvPr>
        </p:nvSpPr>
        <p:spPr/>
        <p:txBody>
          <a:bodyPr/>
          <a:lstStyle/>
          <a:p>
            <a:r>
              <a:rPr lang="en-US" dirty="0"/>
              <a:t>It’s hard</a:t>
            </a:r>
          </a:p>
          <a:p>
            <a:r>
              <a:rPr lang="en-US" dirty="0"/>
              <a:t>It’s mostly a mess (everywhere)</a:t>
            </a:r>
          </a:p>
          <a:p>
            <a:r>
              <a:rPr lang="en-US" dirty="0"/>
              <a:t>But it’s critical to modern software development</a:t>
            </a:r>
          </a:p>
          <a:p>
            <a:endParaRPr lang="en-US" dirty="0"/>
          </a:p>
        </p:txBody>
      </p:sp>
      <p:sp>
        <p:nvSpPr>
          <p:cNvPr id="4" name="Slide Number Placeholder 3">
            <a:extLst>
              <a:ext uri="{FF2B5EF4-FFF2-40B4-BE49-F238E27FC236}">
                <a16:creationId xmlns:a16="http://schemas.microsoft.com/office/drawing/2014/main" id="{B0E4025F-3501-8A4C-A16F-1E5CC0CB8DA5}"/>
              </a:ext>
            </a:extLst>
          </p:cNvPr>
          <p:cNvSpPr>
            <a:spLocks noGrp="1"/>
          </p:cNvSpPr>
          <p:nvPr>
            <p:ph type="sldNum" sz="quarter" idx="12"/>
          </p:nvPr>
        </p:nvSpPr>
        <p:spPr/>
        <p:txBody>
          <a:bodyPr/>
          <a:lstStyle/>
          <a:p>
            <a:fld id="{B1921401-7444-1C46-AF12-E63AF00517EE}" type="slidenum">
              <a:rPr lang="en-US" smtClean="0"/>
              <a:t>38</a:t>
            </a:fld>
            <a:endParaRPr lang="en-US"/>
          </a:p>
        </p:txBody>
      </p:sp>
      <p:sp>
        <p:nvSpPr>
          <p:cNvPr id="2" name="Text Placeholder 1">
            <a:extLst>
              <a:ext uri="{FF2B5EF4-FFF2-40B4-BE49-F238E27FC236}">
                <a16:creationId xmlns:a16="http://schemas.microsoft.com/office/drawing/2014/main" id="{F6279B34-8442-6F4F-6149-0EC7E10B1E12}"/>
              </a:ext>
            </a:extLst>
          </p:cNvPr>
          <p:cNvSpPr>
            <a:spLocks noGrp="1"/>
          </p:cNvSpPr>
          <p:nvPr>
            <p:ph type="body" sz="quarter" idx="13"/>
          </p:nvPr>
        </p:nvSpPr>
        <p:spPr/>
        <p:txBody>
          <a:bodyPr/>
          <a:lstStyle/>
          <a:p>
            <a:r>
              <a:rPr lang="en-US" dirty="0"/>
              <a:t>Dependency Management</a:t>
            </a:r>
            <a:endParaRPr lang="en-AU" dirty="0"/>
          </a:p>
        </p:txBody>
      </p:sp>
      <p:sp>
        <p:nvSpPr>
          <p:cNvPr id="3" name="Footer Placeholder 2">
            <a:extLst>
              <a:ext uri="{FF2B5EF4-FFF2-40B4-BE49-F238E27FC236}">
                <a16:creationId xmlns:a16="http://schemas.microsoft.com/office/drawing/2014/main" id="{79B3024E-A3C8-8FD0-7BA4-342802C975A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EA2A5A4C-E2A5-9FC8-1917-86FB9D2B4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3208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B348C-5D50-B04F-A278-EFFCBBD6FE67}"/>
              </a:ext>
            </a:extLst>
          </p:cNvPr>
          <p:cNvSpPr>
            <a:spLocks noGrp="1"/>
          </p:cNvSpPr>
          <p:nvPr>
            <p:ph idx="1"/>
          </p:nvPr>
        </p:nvSpPr>
        <p:spPr/>
        <p:txBody>
          <a:bodyPr>
            <a:normAutofit fontScale="92500" lnSpcReduction="20000"/>
          </a:bodyPr>
          <a:lstStyle/>
          <a:p>
            <a:r>
              <a:rPr lang="en-US" dirty="0"/>
              <a:t>Core of what most build systems do</a:t>
            </a:r>
          </a:p>
          <a:p>
            <a:pPr lvl="1"/>
            <a:r>
              <a:rPr lang="en-US" dirty="0"/>
              <a:t>“Compile” and “Run Tests” is just a fraction of their job</a:t>
            </a:r>
          </a:p>
          <a:p>
            <a:r>
              <a:rPr lang="en-US" dirty="0"/>
              <a:t>Examples: Maven, Gradle, NPM, </a:t>
            </a:r>
            <a:r>
              <a:rPr lang="en-US" dirty="0" err="1"/>
              <a:t>Bazel</a:t>
            </a:r>
            <a:r>
              <a:rPr lang="en-US" dirty="0"/>
              <a:t>, …</a:t>
            </a:r>
          </a:p>
          <a:p>
            <a:r>
              <a:rPr lang="en-US" b="1" dirty="0"/>
              <a:t>Foo</a:t>
            </a:r>
            <a:r>
              <a:rPr lang="en-US" b="1" dirty="0">
                <a:sym typeface="Wingdings" pitchFamily="2" charset="2"/>
              </a:rPr>
              <a:t>-&gt;Bar</a:t>
            </a:r>
            <a:r>
              <a:rPr lang="en-US" dirty="0"/>
              <a:t>: To build Foo, you may need to have a built version of Bar</a:t>
            </a:r>
          </a:p>
          <a:p>
            <a:r>
              <a:rPr lang="en-US" dirty="0"/>
              <a:t>Dependency Scopes: </a:t>
            </a:r>
          </a:p>
          <a:p>
            <a:pPr lvl="1"/>
            <a:r>
              <a:rPr lang="en-US" b="1" dirty="0"/>
              <a:t>Compile</a:t>
            </a:r>
            <a:r>
              <a:rPr lang="en-US" dirty="0"/>
              <a:t>: Foo uses classes, functions, etc. defined by Bar </a:t>
            </a:r>
          </a:p>
          <a:p>
            <a:pPr lvl="1"/>
            <a:r>
              <a:rPr lang="en-US" b="1" dirty="0"/>
              <a:t>Runtime</a:t>
            </a:r>
            <a:r>
              <a:rPr lang="en-US" dirty="0"/>
              <a:t>: Foo uses an abstract API whose implementation is provided by Bar (e.g. logging, database, network or other I/O)</a:t>
            </a:r>
          </a:p>
          <a:p>
            <a:pPr lvl="1"/>
            <a:r>
              <a:rPr lang="en-US" b="1" dirty="0"/>
              <a:t>Test</a:t>
            </a:r>
            <a:r>
              <a:rPr lang="en-US" dirty="0"/>
              <a:t>: Foo needs Bar only for tests (e.g. JUnit, mocks)</a:t>
            </a:r>
          </a:p>
          <a:p>
            <a:r>
              <a:rPr lang="en-US" dirty="0"/>
              <a:t>Internal vs. External Dependencies</a:t>
            </a:r>
          </a:p>
          <a:p>
            <a:pPr lvl="1"/>
            <a:r>
              <a:rPr lang="en-US" dirty="0"/>
              <a:t>Is Bar also built/maintained by your org or is it pulled from elsewhere using a package manager?</a:t>
            </a:r>
          </a:p>
        </p:txBody>
      </p:sp>
      <p:sp>
        <p:nvSpPr>
          <p:cNvPr id="4" name="Slide Number Placeholder 3">
            <a:extLst>
              <a:ext uri="{FF2B5EF4-FFF2-40B4-BE49-F238E27FC236}">
                <a16:creationId xmlns:a16="http://schemas.microsoft.com/office/drawing/2014/main" id="{01171B05-80DD-0B47-864C-2841FD01CD40}"/>
              </a:ext>
            </a:extLst>
          </p:cNvPr>
          <p:cNvSpPr>
            <a:spLocks noGrp="1"/>
          </p:cNvSpPr>
          <p:nvPr>
            <p:ph type="sldNum" sz="quarter" idx="12"/>
          </p:nvPr>
        </p:nvSpPr>
        <p:spPr/>
        <p:txBody>
          <a:bodyPr/>
          <a:lstStyle/>
          <a:p>
            <a:fld id="{B1921401-7444-1C46-AF12-E63AF00517EE}" type="slidenum">
              <a:rPr lang="en-US" smtClean="0"/>
              <a:t>39</a:t>
            </a:fld>
            <a:endParaRPr lang="en-US"/>
          </a:p>
        </p:txBody>
      </p:sp>
      <p:sp>
        <p:nvSpPr>
          <p:cNvPr id="5" name="Text Placeholder 4">
            <a:extLst>
              <a:ext uri="{FF2B5EF4-FFF2-40B4-BE49-F238E27FC236}">
                <a16:creationId xmlns:a16="http://schemas.microsoft.com/office/drawing/2014/main" id="{B07EC23A-1022-8AEA-6DA7-337C86F1180B}"/>
              </a:ext>
            </a:extLst>
          </p:cNvPr>
          <p:cNvSpPr>
            <a:spLocks noGrp="1"/>
          </p:cNvSpPr>
          <p:nvPr>
            <p:ph type="body" sz="quarter" idx="13"/>
          </p:nvPr>
        </p:nvSpPr>
        <p:spPr/>
        <p:txBody>
          <a:bodyPr/>
          <a:lstStyle/>
          <a:p>
            <a:r>
              <a:rPr lang="en-US" dirty="0"/>
              <a:t>What is a Dependency?</a:t>
            </a:r>
            <a:endParaRPr lang="en-AU" dirty="0"/>
          </a:p>
        </p:txBody>
      </p:sp>
      <p:sp>
        <p:nvSpPr>
          <p:cNvPr id="6" name="Footer Placeholder 5">
            <a:extLst>
              <a:ext uri="{FF2B5EF4-FFF2-40B4-BE49-F238E27FC236}">
                <a16:creationId xmlns:a16="http://schemas.microsoft.com/office/drawing/2014/main" id="{EC980DC6-61F0-D7C5-4932-EE79155195C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268CDB6A-210F-B640-2B9D-D005884EE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295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The best-known open source product is, of course, the Linux operating system which is widely used as a server system and, increasingly, as a desktop environment.</a:t>
            </a:r>
          </a:p>
          <a:p>
            <a:r>
              <a:rPr lang="en-US" dirty="0"/>
              <a:t>Other important open source products are Java, the Apache web server and the </a:t>
            </a:r>
            <a:r>
              <a:rPr lang="en-US" dirty="0" err="1"/>
              <a:t>mySQL</a:t>
            </a:r>
            <a:r>
              <a:rPr lang="en-US" dirty="0"/>
              <a:t> database management system. </a:t>
            </a: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4</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87ED13A2-DDE6-CB7D-EC51-A1164776D4E2}"/>
              </a:ext>
            </a:extLst>
          </p:cNvPr>
          <p:cNvSpPr>
            <a:spLocks noGrp="1"/>
          </p:cNvSpPr>
          <p:nvPr>
            <p:ph type="body" sz="quarter" idx="13"/>
          </p:nvPr>
        </p:nvSpPr>
        <p:spPr/>
        <p:txBody>
          <a:bodyPr/>
          <a:lstStyle/>
          <a:p>
            <a:r>
              <a:rPr lang="en-US" dirty="0"/>
              <a:t>Open source systems</a:t>
            </a:r>
            <a:endParaRPr lang="en-AU" dirty="0"/>
          </a:p>
        </p:txBody>
      </p:sp>
      <p:pic>
        <p:nvPicPr>
          <p:cNvPr id="7" name="Picture 6" descr="Sommerville Cover.jpg">
            <a:extLst>
              <a:ext uri="{FF2B5EF4-FFF2-40B4-BE49-F238E27FC236}">
                <a16:creationId xmlns:a16="http://schemas.microsoft.com/office/drawing/2014/main" id="{1426D121-196B-90CB-1232-B72DD15E6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8DEFB56-BB29-B743-B60B-9854916C1F4E}"/>
              </a:ext>
            </a:extLst>
          </p:cNvPr>
          <p:cNvPicPr>
            <a:picLocks noGrp="1" noChangeAspect="1"/>
          </p:cNvPicPr>
          <p:nvPr>
            <p:ph idx="1"/>
          </p:nvPr>
        </p:nvPicPr>
        <p:blipFill>
          <a:blip r:embed="rId3"/>
          <a:stretch>
            <a:fillRect/>
          </a:stretch>
        </p:blipFill>
        <p:spPr>
          <a:xfrm>
            <a:off x="3536324" y="881063"/>
            <a:ext cx="2034839" cy="3776662"/>
          </a:xfrm>
          <a:prstGeom prst="rect">
            <a:avLst/>
          </a:prstGeom>
        </p:spPr>
      </p:pic>
      <p:sp>
        <p:nvSpPr>
          <p:cNvPr id="4" name="Slide Number Placeholder 3">
            <a:extLst>
              <a:ext uri="{FF2B5EF4-FFF2-40B4-BE49-F238E27FC236}">
                <a16:creationId xmlns:a16="http://schemas.microsoft.com/office/drawing/2014/main" id="{DE115B4C-E855-8444-8B27-972CDE2A37A1}"/>
              </a:ext>
            </a:extLst>
          </p:cNvPr>
          <p:cNvSpPr>
            <a:spLocks noGrp="1"/>
          </p:cNvSpPr>
          <p:nvPr>
            <p:ph type="sldNum" sz="quarter" idx="12"/>
          </p:nvPr>
        </p:nvSpPr>
        <p:spPr/>
        <p:txBody>
          <a:bodyPr/>
          <a:lstStyle/>
          <a:p>
            <a:fld id="{B1921401-7444-1C46-AF12-E63AF00517EE}" type="slidenum">
              <a:rPr lang="en-US" smtClean="0"/>
              <a:t>40</a:t>
            </a:fld>
            <a:endParaRPr lang="en-US"/>
          </a:p>
        </p:txBody>
      </p:sp>
      <p:sp>
        <p:nvSpPr>
          <p:cNvPr id="3" name="Text Placeholder 2">
            <a:extLst>
              <a:ext uri="{FF2B5EF4-FFF2-40B4-BE49-F238E27FC236}">
                <a16:creationId xmlns:a16="http://schemas.microsoft.com/office/drawing/2014/main" id="{4E1F4EAE-289F-AB97-7C4C-D936B6A37A96}"/>
              </a:ext>
            </a:extLst>
          </p:cNvPr>
          <p:cNvSpPr>
            <a:spLocks noGrp="1"/>
          </p:cNvSpPr>
          <p:nvPr>
            <p:ph type="body" sz="quarter" idx="13"/>
          </p:nvPr>
        </p:nvSpPr>
        <p:spPr/>
        <p:txBody>
          <a:bodyPr/>
          <a:lstStyle/>
          <a:p>
            <a:r>
              <a:rPr lang="en-US" dirty="0"/>
              <a:t>Dependencies: Example</a:t>
            </a:r>
            <a:endParaRPr lang="en-AU" dirty="0"/>
          </a:p>
        </p:txBody>
      </p:sp>
      <p:pic>
        <p:nvPicPr>
          <p:cNvPr id="9" name="Picture 8">
            <a:extLst>
              <a:ext uri="{FF2B5EF4-FFF2-40B4-BE49-F238E27FC236}">
                <a16:creationId xmlns:a16="http://schemas.microsoft.com/office/drawing/2014/main" id="{35CC4CDA-133F-9442-8383-D4B0AACC9E65}"/>
              </a:ext>
            </a:extLst>
          </p:cNvPr>
          <p:cNvPicPr>
            <a:picLocks noChangeAspect="1"/>
          </p:cNvPicPr>
          <p:nvPr/>
        </p:nvPicPr>
        <p:blipFill>
          <a:blip r:embed="rId4"/>
          <a:stretch>
            <a:fillRect/>
          </a:stretch>
        </p:blipFill>
        <p:spPr>
          <a:xfrm>
            <a:off x="4255618" y="947498"/>
            <a:ext cx="3588779" cy="3545682"/>
          </a:xfrm>
          <a:prstGeom prst="rect">
            <a:avLst/>
          </a:prstGeom>
        </p:spPr>
      </p:pic>
      <p:sp>
        <p:nvSpPr>
          <p:cNvPr id="5" name="Footer Placeholder 4">
            <a:extLst>
              <a:ext uri="{FF2B5EF4-FFF2-40B4-BE49-F238E27FC236}">
                <a16:creationId xmlns:a16="http://schemas.microsoft.com/office/drawing/2014/main" id="{C9C4794F-2E8A-C41A-082D-FBCAAC8F1C8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AA272219-DD7A-DE61-0E54-06D9A8974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38582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32933-8025-BE4D-A03D-EAF39E77B96F}"/>
              </a:ext>
            </a:extLst>
          </p:cNvPr>
          <p:cNvSpPr>
            <a:spLocks noGrp="1"/>
          </p:cNvSpPr>
          <p:nvPr>
            <p:ph idx="1"/>
          </p:nvPr>
        </p:nvSpPr>
        <p:spPr/>
        <p:txBody>
          <a:bodyPr>
            <a:normAutofit/>
          </a:bodyPr>
          <a:lstStyle/>
          <a:p>
            <a:r>
              <a:rPr lang="en-US" dirty="0"/>
              <a:t>Should Git be able to use exports of </a:t>
            </a:r>
            <a:r>
              <a:rPr lang="en-US" dirty="0" err="1"/>
              <a:t>libSSL</a:t>
            </a:r>
            <a:r>
              <a:rPr lang="en-US" dirty="0"/>
              <a:t> (e.g. certificate management) or </a:t>
            </a:r>
            <a:r>
              <a:rPr lang="en-US" dirty="0" err="1"/>
              <a:t>zLib</a:t>
            </a:r>
            <a:r>
              <a:rPr lang="en-US" dirty="0"/>
              <a:t> (e.g. </a:t>
            </a:r>
            <a:r>
              <a:rPr lang="en-US" dirty="0" err="1"/>
              <a:t>gzip</a:t>
            </a:r>
            <a:r>
              <a:rPr lang="en-US" dirty="0"/>
              <a:t> compression)?</a:t>
            </a:r>
          </a:p>
        </p:txBody>
      </p:sp>
      <p:sp>
        <p:nvSpPr>
          <p:cNvPr id="4" name="Slide Number Placeholder 3">
            <a:extLst>
              <a:ext uri="{FF2B5EF4-FFF2-40B4-BE49-F238E27FC236}">
                <a16:creationId xmlns:a16="http://schemas.microsoft.com/office/drawing/2014/main" id="{F739382C-4A25-364B-8BD2-75FB99D88E58}"/>
              </a:ext>
            </a:extLst>
          </p:cNvPr>
          <p:cNvSpPr>
            <a:spLocks noGrp="1"/>
          </p:cNvSpPr>
          <p:nvPr>
            <p:ph type="sldNum" sz="quarter" idx="12"/>
          </p:nvPr>
        </p:nvSpPr>
        <p:spPr/>
        <p:txBody>
          <a:bodyPr/>
          <a:lstStyle/>
          <a:p>
            <a:fld id="{B1921401-7444-1C46-AF12-E63AF00517EE}" type="slidenum">
              <a:rPr lang="en-US" smtClean="0"/>
              <a:t>41</a:t>
            </a:fld>
            <a:endParaRPr lang="en-US"/>
          </a:p>
        </p:txBody>
      </p:sp>
      <p:sp>
        <p:nvSpPr>
          <p:cNvPr id="8" name="Text Placeholder 7">
            <a:extLst>
              <a:ext uri="{FF2B5EF4-FFF2-40B4-BE49-F238E27FC236}">
                <a16:creationId xmlns:a16="http://schemas.microsoft.com/office/drawing/2014/main" id="{AFAE4539-B753-F42B-1329-3FA91B571E3B}"/>
              </a:ext>
            </a:extLst>
          </p:cNvPr>
          <p:cNvSpPr>
            <a:spLocks noGrp="1"/>
          </p:cNvSpPr>
          <p:nvPr>
            <p:ph type="body" sz="quarter" idx="13"/>
          </p:nvPr>
        </p:nvSpPr>
        <p:spPr/>
        <p:txBody>
          <a:bodyPr/>
          <a:lstStyle/>
          <a:p>
            <a:r>
              <a:rPr lang="en-US" dirty="0"/>
              <a:t>Transitive Dependencies</a:t>
            </a:r>
            <a:endParaRPr lang="en-AU" dirty="0"/>
          </a:p>
        </p:txBody>
      </p:sp>
      <p:sp>
        <p:nvSpPr>
          <p:cNvPr id="5" name="Rectangle 4">
            <a:extLst>
              <a:ext uri="{FF2B5EF4-FFF2-40B4-BE49-F238E27FC236}">
                <a16:creationId xmlns:a16="http://schemas.microsoft.com/office/drawing/2014/main" id="{7BAD22E6-B0F7-3948-897A-8D89700CA006}"/>
              </a:ext>
            </a:extLst>
          </p:cNvPr>
          <p:cNvSpPr/>
          <p:nvPr/>
        </p:nvSpPr>
        <p:spPr>
          <a:xfrm>
            <a:off x="2018490" y="2261681"/>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Git</a:t>
            </a:r>
          </a:p>
        </p:txBody>
      </p:sp>
      <p:sp>
        <p:nvSpPr>
          <p:cNvPr id="6" name="Rectangle 5">
            <a:extLst>
              <a:ext uri="{FF2B5EF4-FFF2-40B4-BE49-F238E27FC236}">
                <a16:creationId xmlns:a16="http://schemas.microsoft.com/office/drawing/2014/main" id="{08C391B2-2A3D-534F-89BB-F5DDB7BEA0DB}"/>
              </a:ext>
            </a:extLst>
          </p:cNvPr>
          <p:cNvSpPr/>
          <p:nvPr/>
        </p:nvSpPr>
        <p:spPr>
          <a:xfrm>
            <a:off x="3107986" y="2261681"/>
            <a:ext cx="741737"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SSH-client</a:t>
            </a:r>
          </a:p>
        </p:txBody>
      </p:sp>
      <p:sp>
        <p:nvSpPr>
          <p:cNvPr id="7" name="Rectangle 6">
            <a:extLst>
              <a:ext uri="{FF2B5EF4-FFF2-40B4-BE49-F238E27FC236}">
                <a16:creationId xmlns:a16="http://schemas.microsoft.com/office/drawing/2014/main" id="{91D2E3A4-FDD1-EB44-A15A-ECAA1FC153EB}"/>
              </a:ext>
            </a:extLst>
          </p:cNvPr>
          <p:cNvSpPr/>
          <p:nvPr/>
        </p:nvSpPr>
        <p:spPr>
          <a:xfrm>
            <a:off x="4326813" y="1917431"/>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libSSL</a:t>
            </a:r>
            <a:endParaRPr lang="en-US" sz="1350" dirty="0">
              <a:solidFill>
                <a:schemeClr val="accent1"/>
              </a:solidFill>
            </a:endParaRPr>
          </a:p>
        </p:txBody>
      </p:sp>
      <p:cxnSp>
        <p:nvCxnSpPr>
          <p:cNvPr id="9" name="Straight Arrow Connector 8">
            <a:extLst>
              <a:ext uri="{FF2B5EF4-FFF2-40B4-BE49-F238E27FC236}">
                <a16:creationId xmlns:a16="http://schemas.microsoft.com/office/drawing/2014/main" id="{91D96459-0512-964D-A06D-7F1A3F68DCF7}"/>
              </a:ext>
            </a:extLst>
          </p:cNvPr>
          <p:cNvCxnSpPr>
            <a:cxnSpLocks/>
            <a:stCxn id="5" idx="3"/>
            <a:endCxn id="6" idx="1"/>
          </p:cNvCxnSpPr>
          <p:nvPr/>
        </p:nvCxnSpPr>
        <p:spPr>
          <a:xfrm>
            <a:off x="2609445" y="2416716"/>
            <a:ext cx="49854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98D0181-1E74-2648-9934-7A33FD8EE6FA}"/>
              </a:ext>
            </a:extLst>
          </p:cNvPr>
          <p:cNvCxnSpPr>
            <a:cxnSpLocks/>
            <a:stCxn id="6" idx="3"/>
            <a:endCxn id="17" idx="1"/>
          </p:cNvCxnSpPr>
          <p:nvPr/>
        </p:nvCxnSpPr>
        <p:spPr>
          <a:xfrm>
            <a:off x="3849722" y="2416717"/>
            <a:ext cx="479958" cy="46505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F7E666C-7AF8-034B-8C59-82F5F78E593B}"/>
              </a:ext>
            </a:extLst>
          </p:cNvPr>
          <p:cNvSpPr/>
          <p:nvPr/>
        </p:nvSpPr>
        <p:spPr>
          <a:xfrm>
            <a:off x="4329681" y="2726737"/>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zLib</a:t>
            </a:r>
            <a:endParaRPr lang="en-US" sz="1350" dirty="0">
              <a:solidFill>
                <a:schemeClr val="accent1"/>
              </a:solidFill>
            </a:endParaRPr>
          </a:p>
        </p:txBody>
      </p:sp>
      <p:cxnSp>
        <p:nvCxnSpPr>
          <p:cNvPr id="18" name="Straight Arrow Connector 17">
            <a:extLst>
              <a:ext uri="{FF2B5EF4-FFF2-40B4-BE49-F238E27FC236}">
                <a16:creationId xmlns:a16="http://schemas.microsoft.com/office/drawing/2014/main" id="{378D401D-6C5D-0641-A219-A457E5A71C69}"/>
              </a:ext>
            </a:extLst>
          </p:cNvPr>
          <p:cNvCxnSpPr>
            <a:cxnSpLocks/>
          </p:cNvCxnSpPr>
          <p:nvPr/>
        </p:nvCxnSpPr>
        <p:spPr>
          <a:xfrm flipV="1">
            <a:off x="3849722" y="2038286"/>
            <a:ext cx="477090" cy="3442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C5AFF11C-C361-6EE2-0E07-09A2F437182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2" name="Picture 11" descr="Text&#10;&#10;Description automatically generated">
            <a:extLst>
              <a:ext uri="{FF2B5EF4-FFF2-40B4-BE49-F238E27FC236}">
                <a16:creationId xmlns:a16="http://schemas.microsoft.com/office/drawing/2014/main" id="{C011410A-AB7B-E309-6A6D-DC84CEEE0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83904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BD052285-D745-1D44-91F3-CCD1B07A002B}"/>
              </a:ext>
            </a:extLst>
          </p:cNvPr>
          <p:cNvSpPr>
            <a:spLocks noGrp="1"/>
          </p:cNvSpPr>
          <p:nvPr>
            <p:ph idx="1"/>
          </p:nvPr>
        </p:nvSpPr>
        <p:spPr/>
        <p:txBody>
          <a:bodyPr/>
          <a:lstStyle/>
          <a:p>
            <a:r>
              <a:rPr lang="en-US" dirty="0"/>
              <a:t>What are some problems when multiple intermediate dependencies have the same transitive dependency?</a:t>
            </a:r>
          </a:p>
        </p:txBody>
      </p:sp>
      <p:sp>
        <p:nvSpPr>
          <p:cNvPr id="4" name="Slide Number Placeholder 3">
            <a:extLst>
              <a:ext uri="{FF2B5EF4-FFF2-40B4-BE49-F238E27FC236}">
                <a16:creationId xmlns:a16="http://schemas.microsoft.com/office/drawing/2014/main" id="{C719B96F-82FE-114B-A479-EC81BB729B85}"/>
              </a:ext>
            </a:extLst>
          </p:cNvPr>
          <p:cNvSpPr>
            <a:spLocks noGrp="1"/>
          </p:cNvSpPr>
          <p:nvPr>
            <p:ph type="sldNum" sz="quarter" idx="12"/>
          </p:nvPr>
        </p:nvSpPr>
        <p:spPr/>
        <p:txBody>
          <a:bodyPr/>
          <a:lstStyle/>
          <a:p>
            <a:fld id="{B1921401-7444-1C46-AF12-E63AF00517EE}" type="slidenum">
              <a:rPr lang="en-US" smtClean="0"/>
              <a:t>42</a:t>
            </a:fld>
            <a:endParaRPr lang="en-US"/>
          </a:p>
        </p:txBody>
      </p:sp>
      <p:sp>
        <p:nvSpPr>
          <p:cNvPr id="3" name="Text Placeholder 2">
            <a:extLst>
              <a:ext uri="{FF2B5EF4-FFF2-40B4-BE49-F238E27FC236}">
                <a16:creationId xmlns:a16="http://schemas.microsoft.com/office/drawing/2014/main" id="{ABF53000-D8B2-1CBF-18FF-65826D226F50}"/>
              </a:ext>
            </a:extLst>
          </p:cNvPr>
          <p:cNvSpPr>
            <a:spLocks noGrp="1"/>
          </p:cNvSpPr>
          <p:nvPr>
            <p:ph type="body" sz="quarter" idx="13"/>
          </p:nvPr>
        </p:nvSpPr>
        <p:spPr/>
        <p:txBody>
          <a:bodyPr/>
          <a:lstStyle/>
          <a:p>
            <a:r>
              <a:rPr lang="en-US" dirty="0"/>
              <a:t>Diamond Dependencies</a:t>
            </a:r>
            <a:endParaRPr lang="en-AU" dirty="0"/>
          </a:p>
        </p:txBody>
      </p:sp>
      <p:sp>
        <p:nvSpPr>
          <p:cNvPr id="5" name="Rectangle 4">
            <a:extLst>
              <a:ext uri="{FF2B5EF4-FFF2-40B4-BE49-F238E27FC236}">
                <a16:creationId xmlns:a16="http://schemas.microsoft.com/office/drawing/2014/main" id="{88917F65-77B5-5A48-875C-8D2DE6C020F5}"/>
              </a:ext>
            </a:extLst>
          </p:cNvPr>
          <p:cNvSpPr/>
          <p:nvPr/>
        </p:nvSpPr>
        <p:spPr>
          <a:xfrm>
            <a:off x="2018490" y="2261681"/>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Git</a:t>
            </a:r>
          </a:p>
        </p:txBody>
      </p:sp>
      <p:sp>
        <p:nvSpPr>
          <p:cNvPr id="6" name="Rectangle 5">
            <a:extLst>
              <a:ext uri="{FF2B5EF4-FFF2-40B4-BE49-F238E27FC236}">
                <a16:creationId xmlns:a16="http://schemas.microsoft.com/office/drawing/2014/main" id="{531CEE14-8234-4246-9B61-5E07BCE0A61F}"/>
              </a:ext>
            </a:extLst>
          </p:cNvPr>
          <p:cNvSpPr/>
          <p:nvPr/>
        </p:nvSpPr>
        <p:spPr>
          <a:xfrm>
            <a:off x="3115282" y="1845824"/>
            <a:ext cx="727145"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SSH-Client</a:t>
            </a:r>
          </a:p>
        </p:txBody>
      </p:sp>
      <p:sp>
        <p:nvSpPr>
          <p:cNvPr id="7" name="Rectangle 6">
            <a:extLst>
              <a:ext uri="{FF2B5EF4-FFF2-40B4-BE49-F238E27FC236}">
                <a16:creationId xmlns:a16="http://schemas.microsoft.com/office/drawing/2014/main" id="{3CE6832B-35E6-EC46-B6BE-8E2BA2F50CB6}"/>
              </a:ext>
            </a:extLst>
          </p:cNvPr>
          <p:cNvSpPr/>
          <p:nvPr/>
        </p:nvSpPr>
        <p:spPr>
          <a:xfrm>
            <a:off x="4326813" y="2261681"/>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libSSL</a:t>
            </a:r>
            <a:endParaRPr lang="en-US" sz="1350" dirty="0">
              <a:solidFill>
                <a:schemeClr val="accent1"/>
              </a:solidFill>
            </a:endParaRPr>
          </a:p>
        </p:txBody>
      </p:sp>
      <p:cxnSp>
        <p:nvCxnSpPr>
          <p:cNvPr id="8" name="Straight Arrow Connector 7">
            <a:extLst>
              <a:ext uri="{FF2B5EF4-FFF2-40B4-BE49-F238E27FC236}">
                <a16:creationId xmlns:a16="http://schemas.microsoft.com/office/drawing/2014/main" id="{14FD71A0-417A-1F44-8FC6-8E36A9980D91}"/>
              </a:ext>
            </a:extLst>
          </p:cNvPr>
          <p:cNvCxnSpPr>
            <a:cxnSpLocks/>
            <a:stCxn id="5" idx="3"/>
            <a:endCxn id="6" idx="1"/>
          </p:cNvCxnSpPr>
          <p:nvPr/>
        </p:nvCxnSpPr>
        <p:spPr>
          <a:xfrm flipV="1">
            <a:off x="2609445" y="2000859"/>
            <a:ext cx="505837" cy="4158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CA6706-B9BC-854E-9468-1E02351F5287}"/>
              </a:ext>
            </a:extLst>
          </p:cNvPr>
          <p:cNvCxnSpPr>
            <a:cxnSpLocks/>
            <a:stCxn id="6" idx="3"/>
            <a:endCxn id="7" idx="1"/>
          </p:cNvCxnSpPr>
          <p:nvPr/>
        </p:nvCxnSpPr>
        <p:spPr>
          <a:xfrm>
            <a:off x="3842426" y="2000859"/>
            <a:ext cx="484386" cy="4158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08470C-12E8-4D4D-9185-8B744F95F81A}"/>
              </a:ext>
            </a:extLst>
          </p:cNvPr>
          <p:cNvSpPr/>
          <p:nvPr/>
        </p:nvSpPr>
        <p:spPr>
          <a:xfrm>
            <a:off x="3115281" y="2667520"/>
            <a:ext cx="72714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libHTTP</a:t>
            </a:r>
            <a:endParaRPr lang="en-US" sz="1350" dirty="0">
              <a:solidFill>
                <a:schemeClr val="accent1"/>
              </a:solidFill>
            </a:endParaRPr>
          </a:p>
        </p:txBody>
      </p:sp>
      <p:cxnSp>
        <p:nvCxnSpPr>
          <p:cNvPr id="13" name="Straight Arrow Connector 12">
            <a:extLst>
              <a:ext uri="{FF2B5EF4-FFF2-40B4-BE49-F238E27FC236}">
                <a16:creationId xmlns:a16="http://schemas.microsoft.com/office/drawing/2014/main" id="{80CB6CA5-B25F-8044-BF67-436E1DC50A3C}"/>
              </a:ext>
            </a:extLst>
          </p:cNvPr>
          <p:cNvCxnSpPr>
            <a:cxnSpLocks/>
            <a:stCxn id="5" idx="3"/>
            <a:endCxn id="12" idx="1"/>
          </p:cNvCxnSpPr>
          <p:nvPr/>
        </p:nvCxnSpPr>
        <p:spPr>
          <a:xfrm>
            <a:off x="2609445" y="2416717"/>
            <a:ext cx="505836" cy="4058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B0DD17-22A5-0D47-8B07-F3D99E95A380}"/>
              </a:ext>
            </a:extLst>
          </p:cNvPr>
          <p:cNvCxnSpPr>
            <a:cxnSpLocks/>
            <a:stCxn id="12" idx="3"/>
            <a:endCxn id="7" idx="1"/>
          </p:cNvCxnSpPr>
          <p:nvPr/>
        </p:nvCxnSpPr>
        <p:spPr>
          <a:xfrm flipV="1">
            <a:off x="3842428" y="2416717"/>
            <a:ext cx="484385" cy="4058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9FB8315-83FC-9D4E-B847-929607120267}"/>
              </a:ext>
            </a:extLst>
          </p:cNvPr>
          <p:cNvSpPr txBox="1"/>
          <p:nvPr/>
        </p:nvSpPr>
        <p:spPr>
          <a:xfrm>
            <a:off x="5465722" y="3072618"/>
            <a:ext cx="2987036" cy="300082"/>
          </a:xfrm>
          <a:prstGeom prst="rect">
            <a:avLst/>
          </a:prstGeom>
          <a:noFill/>
        </p:spPr>
        <p:txBody>
          <a:bodyPr wrap="none" rtlCol="0">
            <a:spAutoFit/>
          </a:bodyPr>
          <a:lstStyle/>
          <a:p>
            <a:r>
              <a:rPr lang="en-US" sz="1350" dirty="0">
                <a:solidFill>
                  <a:schemeClr val="accent1"/>
                </a:solidFill>
                <a:latin typeface="Open Sans" panose="020B0606030504020204" pitchFamily="34" charset="0"/>
                <a:ea typeface="Open Sans" panose="020B0606030504020204" pitchFamily="34" charset="0"/>
                <a:cs typeface="Open Sans" panose="020B0606030504020204" pitchFamily="34" charset="0"/>
              </a:rPr>
              <a:t>Generally, can also be across levels</a:t>
            </a:r>
          </a:p>
        </p:txBody>
      </p:sp>
      <p:grpSp>
        <p:nvGrpSpPr>
          <p:cNvPr id="79" name="Group 78">
            <a:extLst>
              <a:ext uri="{FF2B5EF4-FFF2-40B4-BE49-F238E27FC236}">
                <a16:creationId xmlns:a16="http://schemas.microsoft.com/office/drawing/2014/main" id="{6998DAFF-DE8B-C84D-92A8-4B79164D4C95}"/>
              </a:ext>
            </a:extLst>
          </p:cNvPr>
          <p:cNvGrpSpPr/>
          <p:nvPr/>
        </p:nvGrpSpPr>
        <p:grpSpPr>
          <a:xfrm>
            <a:off x="4824919" y="3209572"/>
            <a:ext cx="2867998" cy="1440524"/>
            <a:chOff x="4909225" y="4605237"/>
            <a:chExt cx="3823997" cy="1920699"/>
          </a:xfrm>
        </p:grpSpPr>
        <p:sp>
          <p:nvSpPr>
            <p:cNvPr id="20" name="Rectangle 19">
              <a:extLst>
                <a:ext uri="{FF2B5EF4-FFF2-40B4-BE49-F238E27FC236}">
                  <a16:creationId xmlns:a16="http://schemas.microsoft.com/office/drawing/2014/main" id="{28FF2FE3-9EE2-064B-9A1E-3889DBCBAD50}"/>
                </a:ext>
              </a:extLst>
            </p:cNvPr>
            <p:cNvSpPr/>
            <p:nvPr/>
          </p:nvSpPr>
          <p:spPr>
            <a:xfrm>
              <a:off x="4909225" y="4605237"/>
              <a:ext cx="787941" cy="41342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Git</a:t>
              </a:r>
            </a:p>
          </p:txBody>
        </p:sp>
        <p:sp>
          <p:nvSpPr>
            <p:cNvPr id="21" name="Rectangle 20">
              <a:extLst>
                <a:ext uri="{FF2B5EF4-FFF2-40B4-BE49-F238E27FC236}">
                  <a16:creationId xmlns:a16="http://schemas.microsoft.com/office/drawing/2014/main" id="{5F93CBC7-6B24-EC46-8974-19E698DD819A}"/>
                </a:ext>
              </a:extLst>
            </p:cNvPr>
            <p:cNvSpPr/>
            <p:nvPr/>
          </p:nvSpPr>
          <p:spPr>
            <a:xfrm>
              <a:off x="5830092" y="5407981"/>
              <a:ext cx="787941" cy="41342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solidFill>
                </a:rPr>
                <a:t>SSH-Client</a:t>
              </a:r>
              <a:endParaRPr lang="en-US" sz="1350" dirty="0">
                <a:solidFill>
                  <a:schemeClr val="accent1"/>
                </a:solidFill>
              </a:endParaRPr>
            </a:p>
          </p:txBody>
        </p:sp>
        <p:sp>
          <p:nvSpPr>
            <p:cNvPr id="22" name="Rectangle 21">
              <a:extLst>
                <a:ext uri="{FF2B5EF4-FFF2-40B4-BE49-F238E27FC236}">
                  <a16:creationId xmlns:a16="http://schemas.microsoft.com/office/drawing/2014/main" id="{417AC37D-74FB-094A-A659-D5C7036706F0}"/>
                </a:ext>
              </a:extLst>
            </p:cNvPr>
            <p:cNvSpPr/>
            <p:nvPr/>
          </p:nvSpPr>
          <p:spPr>
            <a:xfrm>
              <a:off x="7945281" y="4852050"/>
              <a:ext cx="787941" cy="41342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zLib</a:t>
              </a:r>
              <a:endParaRPr lang="en-US" sz="1350" dirty="0">
                <a:solidFill>
                  <a:schemeClr val="accent1"/>
                </a:solidFill>
              </a:endParaRPr>
            </a:p>
          </p:txBody>
        </p:sp>
        <p:cxnSp>
          <p:nvCxnSpPr>
            <p:cNvPr id="23" name="Straight Arrow Connector 22">
              <a:extLst>
                <a:ext uri="{FF2B5EF4-FFF2-40B4-BE49-F238E27FC236}">
                  <a16:creationId xmlns:a16="http://schemas.microsoft.com/office/drawing/2014/main" id="{16BAEC22-D44A-6740-9BB8-4253CCD42E60}"/>
                </a:ext>
              </a:extLst>
            </p:cNvPr>
            <p:cNvCxnSpPr>
              <a:stCxn id="20" idx="3"/>
              <a:endCxn id="21" idx="1"/>
            </p:cNvCxnSpPr>
            <p:nvPr/>
          </p:nvCxnSpPr>
          <p:spPr>
            <a:xfrm>
              <a:off x="5697166" y="4811950"/>
              <a:ext cx="132926" cy="8027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A4CA06D-8C9B-5240-964E-8608EEF57EA8}"/>
                </a:ext>
              </a:extLst>
            </p:cNvPr>
            <p:cNvCxnSpPr>
              <a:cxnSpLocks/>
              <a:stCxn id="21" idx="3"/>
              <a:endCxn id="22" idx="1"/>
            </p:cNvCxnSpPr>
            <p:nvPr/>
          </p:nvCxnSpPr>
          <p:spPr>
            <a:xfrm flipV="1">
              <a:off x="6618033" y="5058763"/>
              <a:ext cx="1327248" cy="5559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959CEC-EA35-2F4B-8917-14350BA6ADC7}"/>
                </a:ext>
              </a:extLst>
            </p:cNvPr>
            <p:cNvSpPr/>
            <p:nvPr/>
          </p:nvSpPr>
          <p:spPr>
            <a:xfrm>
              <a:off x="7200188" y="5668943"/>
              <a:ext cx="787941" cy="41342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accent1"/>
                  </a:solidFill>
                </a:rPr>
                <a:t>libSSSL</a:t>
              </a:r>
              <a:endParaRPr lang="en-US" sz="1100" dirty="0">
                <a:solidFill>
                  <a:schemeClr val="accent1"/>
                </a:solidFill>
              </a:endParaRPr>
            </a:p>
          </p:txBody>
        </p:sp>
        <p:cxnSp>
          <p:nvCxnSpPr>
            <p:cNvPr id="26" name="Straight Arrow Connector 25">
              <a:extLst>
                <a:ext uri="{FF2B5EF4-FFF2-40B4-BE49-F238E27FC236}">
                  <a16:creationId xmlns:a16="http://schemas.microsoft.com/office/drawing/2014/main" id="{953FB5EA-6F1C-FB40-BF47-596029215C0A}"/>
                </a:ext>
              </a:extLst>
            </p:cNvPr>
            <p:cNvCxnSpPr>
              <a:cxnSpLocks/>
              <a:stCxn id="21" idx="2"/>
              <a:endCxn id="25" idx="1"/>
            </p:cNvCxnSpPr>
            <p:nvPr/>
          </p:nvCxnSpPr>
          <p:spPr>
            <a:xfrm>
              <a:off x="6224063" y="5821407"/>
              <a:ext cx="976125" cy="542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4EE5E0-C033-784F-B2E3-15D79646DE8D}"/>
                </a:ext>
              </a:extLst>
            </p:cNvPr>
            <p:cNvCxnSpPr>
              <a:cxnSpLocks/>
              <a:endCxn id="22" idx="2"/>
            </p:cNvCxnSpPr>
            <p:nvPr/>
          </p:nvCxnSpPr>
          <p:spPr>
            <a:xfrm flipV="1">
              <a:off x="7988066" y="5265476"/>
              <a:ext cx="351186" cy="3821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A84D780-A168-7A48-BEB1-03509B7FB836}"/>
                </a:ext>
              </a:extLst>
            </p:cNvPr>
            <p:cNvCxnSpPr>
              <a:cxnSpLocks/>
              <a:stCxn id="20" idx="3"/>
              <a:endCxn id="22" idx="1"/>
            </p:cNvCxnSpPr>
            <p:nvPr/>
          </p:nvCxnSpPr>
          <p:spPr>
            <a:xfrm>
              <a:off x="5697166" y="4811950"/>
              <a:ext cx="2248115" cy="24681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C174B4E-6850-3748-B6AC-37329AD9B9B0}"/>
                </a:ext>
              </a:extLst>
            </p:cNvPr>
            <p:cNvSpPr/>
            <p:nvPr/>
          </p:nvSpPr>
          <p:spPr>
            <a:xfrm>
              <a:off x="5879539" y="6112510"/>
              <a:ext cx="969528" cy="41342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libHTTP</a:t>
              </a:r>
              <a:endParaRPr lang="en-US" sz="1350" dirty="0">
                <a:solidFill>
                  <a:schemeClr val="accent1"/>
                </a:solidFill>
              </a:endParaRPr>
            </a:p>
          </p:txBody>
        </p:sp>
        <p:cxnSp>
          <p:nvCxnSpPr>
            <p:cNvPr id="52" name="Straight Arrow Connector 51">
              <a:extLst>
                <a:ext uri="{FF2B5EF4-FFF2-40B4-BE49-F238E27FC236}">
                  <a16:creationId xmlns:a16="http://schemas.microsoft.com/office/drawing/2014/main" id="{235047A2-3505-8247-B01C-9EA07D657DFC}"/>
                </a:ext>
              </a:extLst>
            </p:cNvPr>
            <p:cNvCxnSpPr>
              <a:cxnSpLocks/>
              <a:stCxn id="20" idx="2"/>
              <a:endCxn id="51" idx="1"/>
            </p:cNvCxnSpPr>
            <p:nvPr/>
          </p:nvCxnSpPr>
          <p:spPr>
            <a:xfrm>
              <a:off x="5303196" y="5018663"/>
              <a:ext cx="576343" cy="13005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2B54F07-2E64-084E-B91A-C30291FBFE83}"/>
                </a:ext>
              </a:extLst>
            </p:cNvPr>
            <p:cNvCxnSpPr>
              <a:cxnSpLocks/>
              <a:stCxn id="51" idx="3"/>
              <a:endCxn id="25" idx="1"/>
            </p:cNvCxnSpPr>
            <p:nvPr/>
          </p:nvCxnSpPr>
          <p:spPr>
            <a:xfrm flipV="1">
              <a:off x="6849067" y="5875656"/>
              <a:ext cx="351121" cy="4435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E0F4881A-3F42-E542-87F9-0B655BCA3E83}"/>
                </a:ext>
              </a:extLst>
            </p:cNvPr>
            <p:cNvCxnSpPr>
              <a:stCxn id="51" idx="3"/>
              <a:endCxn id="22" idx="2"/>
            </p:cNvCxnSpPr>
            <p:nvPr/>
          </p:nvCxnSpPr>
          <p:spPr>
            <a:xfrm flipV="1">
              <a:off x="6849067" y="5265476"/>
              <a:ext cx="1490185" cy="1053747"/>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Footer Placeholder 9">
            <a:extLst>
              <a:ext uri="{FF2B5EF4-FFF2-40B4-BE49-F238E27FC236}">
                <a16:creationId xmlns:a16="http://schemas.microsoft.com/office/drawing/2014/main" id="{F8B321D6-B09D-83A2-F732-E310B059D72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1" name="Picture 10" descr="Text&#10;&#10;Description automatically generated">
            <a:extLst>
              <a:ext uri="{FF2B5EF4-FFF2-40B4-BE49-F238E27FC236}">
                <a16:creationId xmlns:a16="http://schemas.microsoft.com/office/drawing/2014/main" id="{50CA948B-F662-BDAC-6B84-F051544F3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773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BD052285-D745-1D44-91F3-CCD1B07A002B}"/>
              </a:ext>
            </a:extLst>
          </p:cNvPr>
          <p:cNvSpPr>
            <a:spLocks noGrp="1"/>
          </p:cNvSpPr>
          <p:nvPr>
            <p:ph idx="1"/>
          </p:nvPr>
        </p:nvSpPr>
        <p:spPr/>
        <p:txBody>
          <a:bodyPr/>
          <a:lstStyle/>
          <a:p>
            <a:r>
              <a:rPr lang="en-US" dirty="0"/>
              <a:t>What are some problems when multiple intermediate dependencies have the same transitive dependency?</a:t>
            </a:r>
          </a:p>
        </p:txBody>
      </p:sp>
      <p:sp>
        <p:nvSpPr>
          <p:cNvPr id="4" name="Slide Number Placeholder 3">
            <a:extLst>
              <a:ext uri="{FF2B5EF4-FFF2-40B4-BE49-F238E27FC236}">
                <a16:creationId xmlns:a16="http://schemas.microsoft.com/office/drawing/2014/main" id="{C719B96F-82FE-114B-A479-EC81BB729B85}"/>
              </a:ext>
            </a:extLst>
          </p:cNvPr>
          <p:cNvSpPr>
            <a:spLocks noGrp="1"/>
          </p:cNvSpPr>
          <p:nvPr>
            <p:ph type="sldNum" sz="quarter" idx="12"/>
          </p:nvPr>
        </p:nvSpPr>
        <p:spPr/>
        <p:txBody>
          <a:bodyPr/>
          <a:lstStyle/>
          <a:p>
            <a:fld id="{B1921401-7444-1C46-AF12-E63AF00517EE}" type="slidenum">
              <a:rPr lang="en-US" smtClean="0"/>
              <a:t>43</a:t>
            </a:fld>
            <a:endParaRPr lang="en-US"/>
          </a:p>
        </p:txBody>
      </p:sp>
      <p:sp>
        <p:nvSpPr>
          <p:cNvPr id="3" name="Text Placeholder 2">
            <a:extLst>
              <a:ext uri="{FF2B5EF4-FFF2-40B4-BE49-F238E27FC236}">
                <a16:creationId xmlns:a16="http://schemas.microsoft.com/office/drawing/2014/main" id="{3F1F422F-6789-6251-011A-49FB96B3E519}"/>
              </a:ext>
            </a:extLst>
          </p:cNvPr>
          <p:cNvSpPr>
            <a:spLocks noGrp="1"/>
          </p:cNvSpPr>
          <p:nvPr>
            <p:ph type="body" sz="quarter" idx="13"/>
          </p:nvPr>
        </p:nvSpPr>
        <p:spPr/>
        <p:txBody>
          <a:bodyPr/>
          <a:lstStyle/>
          <a:p>
            <a:r>
              <a:rPr lang="en-US" dirty="0"/>
              <a:t>Diamond Dependencies</a:t>
            </a:r>
            <a:endParaRPr lang="en-AU" dirty="0"/>
          </a:p>
        </p:txBody>
      </p:sp>
      <p:sp>
        <p:nvSpPr>
          <p:cNvPr id="5" name="Rectangle 4">
            <a:extLst>
              <a:ext uri="{FF2B5EF4-FFF2-40B4-BE49-F238E27FC236}">
                <a16:creationId xmlns:a16="http://schemas.microsoft.com/office/drawing/2014/main" id="{88917F65-77B5-5A48-875C-8D2DE6C020F5}"/>
              </a:ext>
            </a:extLst>
          </p:cNvPr>
          <p:cNvSpPr/>
          <p:nvPr/>
        </p:nvSpPr>
        <p:spPr>
          <a:xfrm>
            <a:off x="1938237" y="2261681"/>
            <a:ext cx="671209"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Git 2.17.1</a:t>
            </a:r>
          </a:p>
        </p:txBody>
      </p:sp>
      <p:sp>
        <p:nvSpPr>
          <p:cNvPr id="6" name="Rectangle 5">
            <a:extLst>
              <a:ext uri="{FF2B5EF4-FFF2-40B4-BE49-F238E27FC236}">
                <a16:creationId xmlns:a16="http://schemas.microsoft.com/office/drawing/2014/main" id="{531CEE14-8234-4246-9B61-5E07BCE0A61F}"/>
              </a:ext>
            </a:extLst>
          </p:cNvPr>
          <p:cNvSpPr/>
          <p:nvPr/>
        </p:nvSpPr>
        <p:spPr>
          <a:xfrm>
            <a:off x="2962072" y="1845824"/>
            <a:ext cx="1033565"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SSH-Client 1.7.6</a:t>
            </a:r>
          </a:p>
        </p:txBody>
      </p:sp>
      <p:sp>
        <p:nvSpPr>
          <p:cNvPr id="7" name="Rectangle 6">
            <a:extLst>
              <a:ext uri="{FF2B5EF4-FFF2-40B4-BE49-F238E27FC236}">
                <a16:creationId xmlns:a16="http://schemas.microsoft.com/office/drawing/2014/main" id="{3CE6832B-35E6-EC46-B6BE-8E2BA2F50CB6}"/>
              </a:ext>
            </a:extLst>
          </p:cNvPr>
          <p:cNvSpPr/>
          <p:nvPr/>
        </p:nvSpPr>
        <p:spPr>
          <a:xfrm>
            <a:off x="4197482" y="1937020"/>
            <a:ext cx="892517"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libSSL</a:t>
            </a:r>
            <a:r>
              <a:rPr lang="en-US" sz="1350" dirty="0">
                <a:solidFill>
                  <a:schemeClr val="accent1"/>
                </a:solidFill>
              </a:rPr>
              <a:t> 1.0.2</a:t>
            </a:r>
          </a:p>
        </p:txBody>
      </p:sp>
      <p:cxnSp>
        <p:nvCxnSpPr>
          <p:cNvPr id="8" name="Straight Arrow Connector 7">
            <a:extLst>
              <a:ext uri="{FF2B5EF4-FFF2-40B4-BE49-F238E27FC236}">
                <a16:creationId xmlns:a16="http://schemas.microsoft.com/office/drawing/2014/main" id="{14FD71A0-417A-1F44-8FC6-8E36A9980D91}"/>
              </a:ext>
            </a:extLst>
          </p:cNvPr>
          <p:cNvCxnSpPr>
            <a:cxnSpLocks/>
            <a:stCxn id="5" idx="3"/>
            <a:endCxn id="6" idx="1"/>
          </p:cNvCxnSpPr>
          <p:nvPr/>
        </p:nvCxnSpPr>
        <p:spPr>
          <a:xfrm flipV="1">
            <a:off x="2609445" y="2000859"/>
            <a:ext cx="352627" cy="4158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CA6706-B9BC-854E-9468-1E02351F5287}"/>
              </a:ext>
            </a:extLst>
          </p:cNvPr>
          <p:cNvCxnSpPr>
            <a:cxnSpLocks/>
            <a:stCxn id="6" idx="3"/>
            <a:endCxn id="7" idx="1"/>
          </p:cNvCxnSpPr>
          <p:nvPr/>
        </p:nvCxnSpPr>
        <p:spPr>
          <a:xfrm>
            <a:off x="3995636" y="2000860"/>
            <a:ext cx="201846" cy="9119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08470C-12E8-4D4D-9185-8B744F95F81A}"/>
              </a:ext>
            </a:extLst>
          </p:cNvPr>
          <p:cNvSpPr/>
          <p:nvPr/>
        </p:nvSpPr>
        <p:spPr>
          <a:xfrm>
            <a:off x="3064211" y="2667520"/>
            <a:ext cx="82928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libHTTP</a:t>
            </a:r>
            <a:r>
              <a:rPr lang="en-US" sz="1350" dirty="0">
                <a:solidFill>
                  <a:schemeClr val="accent1"/>
                </a:solidFill>
              </a:rPr>
              <a:t> 2.14</a:t>
            </a:r>
          </a:p>
        </p:txBody>
      </p:sp>
      <p:cxnSp>
        <p:nvCxnSpPr>
          <p:cNvPr id="13" name="Straight Arrow Connector 12">
            <a:extLst>
              <a:ext uri="{FF2B5EF4-FFF2-40B4-BE49-F238E27FC236}">
                <a16:creationId xmlns:a16="http://schemas.microsoft.com/office/drawing/2014/main" id="{80CB6CA5-B25F-8044-BF67-436E1DC50A3C}"/>
              </a:ext>
            </a:extLst>
          </p:cNvPr>
          <p:cNvCxnSpPr>
            <a:cxnSpLocks/>
            <a:stCxn id="5" idx="3"/>
            <a:endCxn id="12" idx="1"/>
          </p:cNvCxnSpPr>
          <p:nvPr/>
        </p:nvCxnSpPr>
        <p:spPr>
          <a:xfrm>
            <a:off x="2609446" y="2416717"/>
            <a:ext cx="454766" cy="4058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B0DD17-22A5-0D47-8B07-F3D99E95A380}"/>
              </a:ext>
            </a:extLst>
          </p:cNvPr>
          <p:cNvCxnSpPr>
            <a:cxnSpLocks/>
            <a:stCxn id="12" idx="3"/>
            <a:endCxn id="28" idx="1"/>
          </p:cNvCxnSpPr>
          <p:nvPr/>
        </p:nvCxnSpPr>
        <p:spPr>
          <a:xfrm flipV="1">
            <a:off x="3893497" y="2790637"/>
            <a:ext cx="342896" cy="3191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5164510-8A3C-324C-BCFD-8DECA3D79F49}"/>
              </a:ext>
            </a:extLst>
          </p:cNvPr>
          <p:cNvSpPr/>
          <p:nvPr/>
        </p:nvSpPr>
        <p:spPr>
          <a:xfrm>
            <a:off x="4236393" y="2635601"/>
            <a:ext cx="853607"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accent1"/>
                </a:solidFill>
              </a:rPr>
              <a:t>libSSL</a:t>
            </a:r>
            <a:r>
              <a:rPr lang="en-US" sz="1350" dirty="0">
                <a:solidFill>
                  <a:schemeClr val="accent1"/>
                </a:solidFill>
              </a:rPr>
              <a:t> 1.1</a:t>
            </a:r>
          </a:p>
        </p:txBody>
      </p:sp>
      <p:sp>
        <p:nvSpPr>
          <p:cNvPr id="10" name="Footer Placeholder 9">
            <a:extLst>
              <a:ext uri="{FF2B5EF4-FFF2-40B4-BE49-F238E27FC236}">
                <a16:creationId xmlns:a16="http://schemas.microsoft.com/office/drawing/2014/main" id="{55F15F1C-47E8-18D0-125B-5D4E9C4FF7ED}"/>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4" name="Picture 13" descr="Text&#10;&#10;Description automatically generated">
            <a:extLst>
              <a:ext uri="{FF2B5EF4-FFF2-40B4-BE49-F238E27FC236}">
                <a16:creationId xmlns:a16="http://schemas.microsoft.com/office/drawing/2014/main" id="{B1E1556B-75F0-93C9-7DB3-A66660DD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7595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05D05-8FB6-F44C-855A-921E11F9ED2A}"/>
              </a:ext>
            </a:extLst>
          </p:cNvPr>
          <p:cNvSpPr>
            <a:spLocks noGrp="1"/>
          </p:cNvSpPr>
          <p:nvPr>
            <p:ph idx="1"/>
          </p:nvPr>
        </p:nvSpPr>
        <p:spPr/>
        <p:txBody>
          <a:bodyPr>
            <a:normAutofit/>
          </a:bodyPr>
          <a:lstStyle/>
          <a:p>
            <a:pPr>
              <a:buFont typeface="+mj-lt"/>
              <a:buAutoNum type="arabicPeriod"/>
            </a:pPr>
            <a:r>
              <a:rPr lang="en-US" sz="1050" dirty="0"/>
              <a:t>Duplicate it!</a:t>
            </a:r>
          </a:p>
          <a:p>
            <a:pPr lvl="1"/>
            <a:r>
              <a:rPr lang="en-US" sz="1200" dirty="0"/>
              <a:t>Doesn’t work with static linking (e.g. C/C++), but may be doable with Java (e.g. using </a:t>
            </a:r>
            <a:r>
              <a:rPr lang="en-US" sz="1200" dirty="0" err="1"/>
              <a:t>ClassLoader</a:t>
            </a:r>
            <a:r>
              <a:rPr lang="en-US" sz="1200" dirty="0"/>
              <a:t> hacking or package renaming)</a:t>
            </a:r>
          </a:p>
          <a:p>
            <a:pPr lvl="1"/>
            <a:r>
              <a:rPr lang="en-US" sz="1200" dirty="0"/>
              <a:t>Values of types defined by duplicated libraries cannot be exchanged across</a:t>
            </a:r>
          </a:p>
          <a:p>
            <a:pPr>
              <a:buFont typeface="+mj-lt"/>
              <a:buAutoNum type="arabicPeriod"/>
            </a:pPr>
            <a:r>
              <a:rPr lang="en-US" sz="1050" dirty="0"/>
              <a:t>Ban transitive dependencies; just use a global list with one version for each</a:t>
            </a:r>
          </a:p>
          <a:p>
            <a:pPr lvl="1"/>
            <a:r>
              <a:rPr lang="en-US" sz="1200" dirty="0"/>
              <a:t>Challenge: Keeping things in sync with latest</a:t>
            </a:r>
          </a:p>
          <a:p>
            <a:pPr lvl="1"/>
            <a:r>
              <a:rPr lang="en-US" sz="1200" dirty="0"/>
              <a:t>Challenge: Deciding which version of transitive deps to keep</a:t>
            </a:r>
          </a:p>
          <a:p>
            <a:pPr>
              <a:buFont typeface="+mj-lt"/>
              <a:buAutoNum type="arabicPeriod"/>
            </a:pPr>
            <a:r>
              <a:rPr lang="en-US" sz="1050" dirty="0"/>
              <a:t>Newest version (keep everything at latest)</a:t>
            </a:r>
          </a:p>
          <a:p>
            <a:pPr lvl="1"/>
            <a:r>
              <a:rPr lang="en-US" sz="1200" dirty="0"/>
              <a:t>Requires ordering semantics</a:t>
            </a:r>
          </a:p>
          <a:p>
            <a:pPr lvl="1"/>
            <a:r>
              <a:rPr lang="en-US" sz="1200" dirty="0"/>
              <a:t>Intermediate dependency may break with update to transitive</a:t>
            </a:r>
          </a:p>
          <a:p>
            <a:pPr>
              <a:buFont typeface="+mj-lt"/>
              <a:buAutoNum type="arabicPeriod"/>
            </a:pPr>
            <a:r>
              <a:rPr lang="en-US" sz="1050" dirty="0"/>
              <a:t>Oldest version (lowest denominator)</a:t>
            </a:r>
          </a:p>
          <a:p>
            <a:pPr lvl="1"/>
            <a:r>
              <a:rPr lang="en-US" sz="1200" dirty="0"/>
              <a:t>Also requires ordering semantics</a:t>
            </a:r>
          </a:p>
          <a:p>
            <a:pPr lvl="1"/>
            <a:r>
              <a:rPr lang="en-US" sz="1200" dirty="0"/>
              <a:t>Sacrifices new functionality</a:t>
            </a:r>
          </a:p>
          <a:p>
            <a:pPr>
              <a:buFont typeface="+mj-lt"/>
              <a:buAutoNum type="arabicPeriod"/>
            </a:pPr>
            <a:r>
              <a:rPr lang="en-US" sz="1050" dirty="0"/>
              <a:t>Oldest non-breaking version / Newest non-breaking version</a:t>
            </a:r>
          </a:p>
          <a:p>
            <a:pPr lvl="1"/>
            <a:r>
              <a:rPr lang="en-US" sz="1100" dirty="0"/>
              <a:t>Requires faith in tests or semantic versioning contract</a:t>
            </a:r>
          </a:p>
        </p:txBody>
      </p:sp>
      <p:sp>
        <p:nvSpPr>
          <p:cNvPr id="4" name="Slide Number Placeholder 3">
            <a:extLst>
              <a:ext uri="{FF2B5EF4-FFF2-40B4-BE49-F238E27FC236}">
                <a16:creationId xmlns:a16="http://schemas.microsoft.com/office/drawing/2014/main" id="{78D2D1A0-D80C-F647-993F-87DDB43BEC71}"/>
              </a:ext>
            </a:extLst>
          </p:cNvPr>
          <p:cNvSpPr>
            <a:spLocks noGrp="1"/>
          </p:cNvSpPr>
          <p:nvPr>
            <p:ph type="sldNum" sz="quarter" idx="12"/>
          </p:nvPr>
        </p:nvSpPr>
        <p:spPr/>
        <p:txBody>
          <a:bodyPr/>
          <a:lstStyle/>
          <a:p>
            <a:fld id="{B1921401-7444-1C46-AF12-E63AF00517EE}" type="slidenum">
              <a:rPr lang="en-US" smtClean="0"/>
              <a:t>44</a:t>
            </a:fld>
            <a:endParaRPr lang="en-US"/>
          </a:p>
        </p:txBody>
      </p:sp>
      <p:sp>
        <p:nvSpPr>
          <p:cNvPr id="5" name="Text Placeholder 4">
            <a:extLst>
              <a:ext uri="{FF2B5EF4-FFF2-40B4-BE49-F238E27FC236}">
                <a16:creationId xmlns:a16="http://schemas.microsoft.com/office/drawing/2014/main" id="{706CD21A-ACB2-C28E-9699-FFB5B6631B92}"/>
              </a:ext>
            </a:extLst>
          </p:cNvPr>
          <p:cNvSpPr>
            <a:spLocks noGrp="1"/>
          </p:cNvSpPr>
          <p:nvPr>
            <p:ph type="body" sz="quarter" idx="13"/>
          </p:nvPr>
        </p:nvSpPr>
        <p:spPr/>
        <p:txBody>
          <a:bodyPr/>
          <a:lstStyle/>
          <a:p>
            <a:r>
              <a:rPr lang="en-US" dirty="0"/>
              <a:t>Resolutions to the Diamond Problem</a:t>
            </a:r>
            <a:endParaRPr lang="en-AU" dirty="0"/>
          </a:p>
        </p:txBody>
      </p:sp>
      <p:sp>
        <p:nvSpPr>
          <p:cNvPr id="6" name="Footer Placeholder 5">
            <a:extLst>
              <a:ext uri="{FF2B5EF4-FFF2-40B4-BE49-F238E27FC236}">
                <a16:creationId xmlns:a16="http://schemas.microsoft.com/office/drawing/2014/main" id="{603FC9A6-5BC4-74CF-A16F-B9A892F24A7D}"/>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10C0C86-AE9E-5423-02DE-7459C8A9B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3466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F1797F-893E-0844-A8CC-C537A301DA77}"/>
              </a:ext>
            </a:extLst>
          </p:cNvPr>
          <p:cNvSpPr>
            <a:spLocks noGrp="1"/>
          </p:cNvSpPr>
          <p:nvPr>
            <p:ph idx="1"/>
          </p:nvPr>
        </p:nvSpPr>
        <p:spPr/>
        <p:txBody>
          <a:bodyPr>
            <a:normAutofit/>
          </a:bodyPr>
          <a:lstStyle/>
          <a:p>
            <a:r>
              <a:rPr lang="en-US" sz="1200" dirty="0"/>
              <a:t>Widely used convention for versioning releases</a:t>
            </a:r>
          </a:p>
          <a:p>
            <a:pPr lvl="1"/>
            <a:r>
              <a:rPr lang="en-US" sz="1350" dirty="0"/>
              <a:t>E.g. 1.2.1, 3.1.0-alpha-1, 3.1.0-alpha-2, 3.1.0-beta-1, 3.1.0-rc1</a:t>
            </a:r>
          </a:p>
          <a:p>
            <a:r>
              <a:rPr lang="en-US" sz="1200" dirty="0"/>
              <a:t>Format: </a:t>
            </a:r>
            <a:r>
              <a:rPr lang="en-US" sz="1350" dirty="0"/>
              <a:t>{MAJOR} . {MINOR} . {PATCH}</a:t>
            </a:r>
          </a:p>
          <a:p>
            <a:r>
              <a:rPr lang="en-US" sz="1200" dirty="0"/>
              <a:t>Each component is ordered (numerically, then lexicographically; release-aware)</a:t>
            </a:r>
          </a:p>
          <a:p>
            <a:pPr lvl="1"/>
            <a:r>
              <a:rPr lang="en-US" sz="1350" dirty="0"/>
              <a:t>1.2.1 &lt; 1.10.1</a:t>
            </a:r>
          </a:p>
          <a:p>
            <a:pPr lvl="1"/>
            <a:r>
              <a:rPr lang="en-US" sz="1350" dirty="0"/>
              <a:t>3.1.0-alpha-1 &lt; 3.1.0-alpha-2 &lt; 3.1.0-beta-1 &lt; 3.1.0-rc1 &lt; 3.1.0</a:t>
            </a:r>
          </a:p>
          <a:p>
            <a:r>
              <a:rPr lang="en-US" sz="1200" dirty="0"/>
              <a:t>Contracts:</a:t>
            </a:r>
          </a:p>
          <a:p>
            <a:pPr lvl="1"/>
            <a:r>
              <a:rPr lang="en-US" sz="1350" dirty="0"/>
              <a:t>MAJOR updated to indicate breaking changes</a:t>
            </a:r>
          </a:p>
          <a:p>
            <a:pPr lvl="2"/>
            <a:r>
              <a:rPr lang="en-US" sz="1350" dirty="0"/>
              <a:t>Same MAJOR version =&gt; backward compatibility</a:t>
            </a:r>
          </a:p>
          <a:p>
            <a:pPr lvl="1"/>
            <a:r>
              <a:rPr lang="en-US" sz="1350" dirty="0"/>
              <a:t>MINOR updated for additive changes</a:t>
            </a:r>
          </a:p>
          <a:p>
            <a:pPr lvl="2"/>
            <a:r>
              <a:rPr lang="en-US" sz="1350" dirty="0"/>
              <a:t>Same MINOR version =&gt; API compatibility (important for linking)</a:t>
            </a:r>
          </a:p>
          <a:p>
            <a:pPr lvl="1"/>
            <a:r>
              <a:rPr lang="en-US" sz="1350" dirty="0"/>
              <a:t>PATCH updates functionality without new API </a:t>
            </a:r>
          </a:p>
          <a:p>
            <a:pPr lvl="2"/>
            <a:r>
              <a:rPr lang="en-US" sz="1350" dirty="0"/>
              <a:t>Ninja edit; usually for bug fixes</a:t>
            </a:r>
          </a:p>
          <a:p>
            <a:pPr lvl="1"/>
            <a:endParaRPr lang="en-US" sz="1350" dirty="0"/>
          </a:p>
          <a:p>
            <a:pPr lvl="1"/>
            <a:endParaRPr lang="en-US" sz="1350" dirty="0"/>
          </a:p>
        </p:txBody>
      </p:sp>
      <p:sp>
        <p:nvSpPr>
          <p:cNvPr id="4" name="Slide Number Placeholder 3">
            <a:extLst>
              <a:ext uri="{FF2B5EF4-FFF2-40B4-BE49-F238E27FC236}">
                <a16:creationId xmlns:a16="http://schemas.microsoft.com/office/drawing/2014/main" id="{8105796F-973F-5444-9662-BB4AB78F09FF}"/>
              </a:ext>
            </a:extLst>
          </p:cNvPr>
          <p:cNvSpPr>
            <a:spLocks noGrp="1"/>
          </p:cNvSpPr>
          <p:nvPr>
            <p:ph type="sldNum" sz="quarter" idx="12"/>
          </p:nvPr>
        </p:nvSpPr>
        <p:spPr/>
        <p:txBody>
          <a:bodyPr/>
          <a:lstStyle/>
          <a:p>
            <a:fld id="{B1921401-7444-1C46-AF12-E63AF00517EE}" type="slidenum">
              <a:rPr lang="en-US" smtClean="0"/>
              <a:t>45</a:t>
            </a:fld>
            <a:endParaRPr lang="en-US"/>
          </a:p>
        </p:txBody>
      </p:sp>
      <p:sp>
        <p:nvSpPr>
          <p:cNvPr id="5" name="Text Placeholder 4">
            <a:extLst>
              <a:ext uri="{FF2B5EF4-FFF2-40B4-BE49-F238E27FC236}">
                <a16:creationId xmlns:a16="http://schemas.microsoft.com/office/drawing/2014/main" id="{169A9A7E-D6B3-C56D-31EE-22E9C5F8A860}"/>
              </a:ext>
            </a:extLst>
          </p:cNvPr>
          <p:cNvSpPr>
            <a:spLocks noGrp="1"/>
          </p:cNvSpPr>
          <p:nvPr>
            <p:ph type="body" sz="quarter" idx="13"/>
          </p:nvPr>
        </p:nvSpPr>
        <p:spPr/>
        <p:txBody>
          <a:bodyPr/>
          <a:lstStyle/>
          <a:p>
            <a:r>
              <a:rPr lang="en-US" dirty="0"/>
              <a:t>Semantic Versioning</a:t>
            </a:r>
            <a:endParaRPr lang="en-AU" dirty="0"/>
          </a:p>
        </p:txBody>
      </p:sp>
      <p:sp>
        <p:nvSpPr>
          <p:cNvPr id="6" name="Footer Placeholder 5">
            <a:extLst>
              <a:ext uri="{FF2B5EF4-FFF2-40B4-BE49-F238E27FC236}">
                <a16:creationId xmlns:a16="http://schemas.microsoft.com/office/drawing/2014/main" id="{882FDAAC-E36E-2BB6-CE72-0241B69334E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3894C34F-AC86-4160-D990-EFD48EF43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8560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E0C42F-55CF-674B-98B2-292EC76A554F}"/>
              </a:ext>
            </a:extLst>
          </p:cNvPr>
          <p:cNvPicPr>
            <a:picLocks noGrp="1" noChangeAspect="1"/>
          </p:cNvPicPr>
          <p:nvPr>
            <p:ph idx="1"/>
          </p:nvPr>
        </p:nvPicPr>
        <p:blipFill>
          <a:blip r:embed="rId3"/>
          <a:stretch>
            <a:fillRect/>
          </a:stretch>
        </p:blipFill>
        <p:spPr>
          <a:xfrm>
            <a:off x="2159794" y="1473994"/>
            <a:ext cx="4787900" cy="2590800"/>
          </a:xfrm>
          <a:prstGeom prst="rect">
            <a:avLst/>
          </a:prstGeom>
        </p:spPr>
      </p:pic>
      <p:sp>
        <p:nvSpPr>
          <p:cNvPr id="4" name="Slide Number Placeholder 3">
            <a:extLst>
              <a:ext uri="{FF2B5EF4-FFF2-40B4-BE49-F238E27FC236}">
                <a16:creationId xmlns:a16="http://schemas.microsoft.com/office/drawing/2014/main" id="{7D3116A3-497B-234D-A7DC-265182DCB586}"/>
              </a:ext>
            </a:extLst>
          </p:cNvPr>
          <p:cNvSpPr>
            <a:spLocks noGrp="1"/>
          </p:cNvSpPr>
          <p:nvPr>
            <p:ph type="sldNum" sz="quarter" idx="12"/>
          </p:nvPr>
        </p:nvSpPr>
        <p:spPr/>
        <p:txBody>
          <a:bodyPr/>
          <a:lstStyle/>
          <a:p>
            <a:fld id="{B1921401-7444-1C46-AF12-E63AF00517EE}" type="slidenum">
              <a:rPr lang="en-US" smtClean="0"/>
              <a:t>46</a:t>
            </a:fld>
            <a:endParaRPr lang="en-US"/>
          </a:p>
        </p:txBody>
      </p:sp>
      <p:sp>
        <p:nvSpPr>
          <p:cNvPr id="3" name="Text Placeholder 2">
            <a:extLst>
              <a:ext uri="{FF2B5EF4-FFF2-40B4-BE49-F238E27FC236}">
                <a16:creationId xmlns:a16="http://schemas.microsoft.com/office/drawing/2014/main" id="{0C648B55-8C23-BB74-492F-EB84B8E13D16}"/>
              </a:ext>
            </a:extLst>
          </p:cNvPr>
          <p:cNvSpPr>
            <a:spLocks noGrp="1"/>
          </p:cNvSpPr>
          <p:nvPr>
            <p:ph type="body" sz="quarter" idx="13"/>
          </p:nvPr>
        </p:nvSpPr>
        <p:spPr/>
        <p:txBody>
          <a:bodyPr/>
          <a:lstStyle/>
          <a:p>
            <a:r>
              <a:rPr lang="en-US" dirty="0"/>
              <a:t>https://</a:t>
            </a:r>
            <a:r>
              <a:rPr lang="en-US" dirty="0" err="1"/>
              <a:t>semver.org</a:t>
            </a:r>
            <a:r>
              <a:rPr lang="en-US" dirty="0"/>
              <a:t>/</a:t>
            </a:r>
            <a:endParaRPr lang="en-AU" dirty="0"/>
          </a:p>
        </p:txBody>
      </p:sp>
      <p:sp>
        <p:nvSpPr>
          <p:cNvPr id="6" name="Footer Placeholder 5">
            <a:extLst>
              <a:ext uri="{FF2B5EF4-FFF2-40B4-BE49-F238E27FC236}">
                <a16:creationId xmlns:a16="http://schemas.microsoft.com/office/drawing/2014/main" id="{1E7E4478-89AE-AACD-A405-050A0F5391D0}"/>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8A073AD8-D99D-82E6-C91A-8B9D2249A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144454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6B41D-5C0B-3944-9E34-3E922CBBF202}"/>
              </a:ext>
            </a:extLst>
          </p:cNvPr>
          <p:cNvSpPr>
            <a:spLocks noGrp="1"/>
          </p:cNvSpPr>
          <p:nvPr>
            <p:ph idx="1"/>
          </p:nvPr>
        </p:nvSpPr>
        <p:spPr/>
        <p:txBody>
          <a:bodyPr>
            <a:normAutofit lnSpcReduction="10000"/>
          </a:bodyPr>
          <a:lstStyle/>
          <a:p>
            <a:r>
              <a:rPr lang="en-US" dirty="0"/>
              <a:t>E.g. Declare dependency on ”Bar &gt; 2.1”</a:t>
            </a:r>
          </a:p>
          <a:p>
            <a:pPr lvl="1"/>
            <a:r>
              <a:rPr lang="en-US" dirty="0"/>
              <a:t>Bar 2.1.0, 2.1.1, 2.2.0, 2.9.0, etc. all match</a:t>
            </a:r>
          </a:p>
          <a:p>
            <a:pPr lvl="1"/>
            <a:r>
              <a:rPr lang="en-US" dirty="0"/>
              <a:t>2.0.x does NOT match</a:t>
            </a:r>
          </a:p>
          <a:p>
            <a:pPr lvl="1"/>
            <a:r>
              <a:rPr lang="en-US" dirty="0"/>
              <a:t>3.0.x does NOT match</a:t>
            </a:r>
          </a:p>
          <a:p>
            <a:r>
              <a:rPr lang="en-US" dirty="0"/>
              <a:t>Diamond dependency problem can be resolved using SAT solvers</a:t>
            </a:r>
          </a:p>
          <a:p>
            <a:pPr lvl="1"/>
            <a:r>
              <a:rPr lang="en-US" dirty="0"/>
              <a:t>E.g. Foo 1.0.0 depends on “Bar &gt;= 2.1” and “Baz 1.8.x”</a:t>
            </a:r>
          </a:p>
          <a:p>
            <a:pPr lvl="2"/>
            <a:r>
              <a:rPr lang="en-US" dirty="0"/>
              <a:t>Bar 2.1.0 depends on “</a:t>
            </a:r>
            <a:r>
              <a:rPr lang="en-US" dirty="0" err="1"/>
              <a:t>Qux</a:t>
            </a:r>
            <a:r>
              <a:rPr lang="en-US" dirty="0"/>
              <a:t> [1.6, 1.7]” </a:t>
            </a:r>
          </a:p>
          <a:p>
            <a:pPr lvl="2"/>
            <a:r>
              <a:rPr lang="en-US" dirty="0"/>
              <a:t>Bar 2.1.1 depends on “</a:t>
            </a:r>
            <a:r>
              <a:rPr lang="en-US" dirty="0" err="1"/>
              <a:t>Qux</a:t>
            </a:r>
            <a:r>
              <a:rPr lang="en-US" dirty="0"/>
              <a:t> 1.7.0”</a:t>
            </a:r>
          </a:p>
          <a:p>
            <a:pPr lvl="2"/>
            <a:r>
              <a:rPr lang="en-US" dirty="0"/>
              <a:t>Baz 1.8.0 depends on “</a:t>
            </a:r>
            <a:r>
              <a:rPr lang="en-US" dirty="0" err="1"/>
              <a:t>Qux</a:t>
            </a:r>
            <a:r>
              <a:rPr lang="en-US" dirty="0"/>
              <a:t> 1.5.x” </a:t>
            </a:r>
          </a:p>
          <a:p>
            <a:pPr lvl="2"/>
            <a:r>
              <a:rPr lang="en-US" dirty="0"/>
              <a:t>Baz 1.8.1 depends on “</a:t>
            </a:r>
            <a:r>
              <a:rPr lang="en-US" dirty="0" err="1"/>
              <a:t>Qux</a:t>
            </a:r>
            <a:r>
              <a:rPr lang="en-US" dirty="0"/>
              <a:t> 1.6.x”</a:t>
            </a:r>
          </a:p>
          <a:p>
            <a:pPr lvl="1"/>
            <a:r>
              <a:rPr lang="en-US" dirty="0"/>
              <a:t>Find an assignment such that all dependencies are satisfied</a:t>
            </a:r>
          </a:p>
          <a:p>
            <a:pPr lvl="2"/>
            <a:r>
              <a:rPr lang="en-US" dirty="0"/>
              <a:t>Solution: Use Bar 2.1.0, Baz 1.8.1, and </a:t>
            </a:r>
            <a:r>
              <a:rPr lang="en-US" dirty="0" err="1"/>
              <a:t>Qux</a:t>
            </a:r>
            <a:r>
              <a:rPr lang="en-US" dirty="0"/>
              <a:t> 1.6.{latest}</a:t>
            </a:r>
          </a:p>
        </p:txBody>
      </p:sp>
      <p:sp>
        <p:nvSpPr>
          <p:cNvPr id="4" name="Slide Number Placeholder 3">
            <a:extLst>
              <a:ext uri="{FF2B5EF4-FFF2-40B4-BE49-F238E27FC236}">
                <a16:creationId xmlns:a16="http://schemas.microsoft.com/office/drawing/2014/main" id="{11DAA6CC-2107-4942-B830-7C316ADF5568}"/>
              </a:ext>
            </a:extLst>
          </p:cNvPr>
          <p:cNvSpPr>
            <a:spLocks noGrp="1"/>
          </p:cNvSpPr>
          <p:nvPr>
            <p:ph type="sldNum" sz="quarter" idx="12"/>
          </p:nvPr>
        </p:nvSpPr>
        <p:spPr/>
        <p:txBody>
          <a:bodyPr/>
          <a:lstStyle/>
          <a:p>
            <a:fld id="{B1921401-7444-1C46-AF12-E63AF00517EE}" type="slidenum">
              <a:rPr lang="en-US" smtClean="0"/>
              <a:t>47</a:t>
            </a:fld>
            <a:endParaRPr lang="en-US"/>
          </a:p>
        </p:txBody>
      </p:sp>
      <p:sp>
        <p:nvSpPr>
          <p:cNvPr id="5" name="Text Placeholder 4">
            <a:extLst>
              <a:ext uri="{FF2B5EF4-FFF2-40B4-BE49-F238E27FC236}">
                <a16:creationId xmlns:a16="http://schemas.microsoft.com/office/drawing/2014/main" id="{A1D61677-1E04-B110-E8EA-CD5548CDDFB8}"/>
              </a:ext>
            </a:extLst>
          </p:cNvPr>
          <p:cNvSpPr>
            <a:spLocks noGrp="1"/>
          </p:cNvSpPr>
          <p:nvPr>
            <p:ph type="body" sz="quarter" idx="13"/>
          </p:nvPr>
        </p:nvSpPr>
        <p:spPr/>
        <p:txBody>
          <a:bodyPr/>
          <a:lstStyle/>
          <a:p>
            <a:r>
              <a:rPr lang="en-US" dirty="0"/>
              <a:t>Dependency Constraints</a:t>
            </a:r>
            <a:endParaRPr lang="en-AU" dirty="0"/>
          </a:p>
        </p:txBody>
      </p:sp>
      <p:sp>
        <p:nvSpPr>
          <p:cNvPr id="6" name="Footer Placeholder 5">
            <a:extLst>
              <a:ext uri="{FF2B5EF4-FFF2-40B4-BE49-F238E27FC236}">
                <a16:creationId xmlns:a16="http://schemas.microsoft.com/office/drawing/2014/main" id="{88EB02E6-CD02-AA72-8EB8-8496BB4456E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1B93C8B6-DA5B-5F64-F58D-06190A5F4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11847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02505E-7B0D-5545-94A2-24E343353B67}"/>
              </a:ext>
            </a:extLst>
          </p:cNvPr>
          <p:cNvSpPr>
            <a:spLocks noGrp="1"/>
          </p:cNvSpPr>
          <p:nvPr>
            <p:ph idx="1"/>
          </p:nvPr>
        </p:nvSpPr>
        <p:spPr>
          <a:xfrm>
            <a:off x="324000" y="881149"/>
            <a:ext cx="4786590" cy="3777361"/>
          </a:xfrm>
        </p:spPr>
        <p:txBody>
          <a:bodyPr/>
          <a:lstStyle/>
          <a:p>
            <a:r>
              <a:rPr lang="en-US" dirty="0"/>
              <a:t>Largely trusting developers to maintain them</a:t>
            </a:r>
          </a:p>
          <a:p>
            <a:r>
              <a:rPr lang="en-US" dirty="0"/>
              <a:t>Constrained/range dependencies can cause unexpected build failures</a:t>
            </a:r>
          </a:p>
          <a:p>
            <a:r>
              <a:rPr lang="en-US" dirty="0"/>
              <a:t>Automatic validation of </a:t>
            </a:r>
            <a:r>
              <a:rPr lang="en-US" dirty="0" err="1"/>
              <a:t>SemVer</a:t>
            </a:r>
            <a:r>
              <a:rPr lang="en-US" dirty="0"/>
              <a:t> is hard</a:t>
            </a:r>
          </a:p>
        </p:txBody>
      </p:sp>
      <p:sp>
        <p:nvSpPr>
          <p:cNvPr id="4" name="Slide Number Placeholder 3">
            <a:extLst>
              <a:ext uri="{FF2B5EF4-FFF2-40B4-BE49-F238E27FC236}">
                <a16:creationId xmlns:a16="http://schemas.microsoft.com/office/drawing/2014/main" id="{BED2CD7C-213D-B44B-AB2A-D131E9056B8E}"/>
              </a:ext>
            </a:extLst>
          </p:cNvPr>
          <p:cNvSpPr>
            <a:spLocks noGrp="1"/>
          </p:cNvSpPr>
          <p:nvPr>
            <p:ph type="sldNum" sz="quarter" idx="12"/>
          </p:nvPr>
        </p:nvSpPr>
        <p:spPr/>
        <p:txBody>
          <a:bodyPr/>
          <a:lstStyle/>
          <a:p>
            <a:fld id="{B1921401-7444-1C46-AF12-E63AF00517EE}" type="slidenum">
              <a:rPr lang="en-US" smtClean="0"/>
              <a:t>48</a:t>
            </a:fld>
            <a:endParaRPr lang="en-US"/>
          </a:p>
        </p:txBody>
      </p:sp>
      <p:sp>
        <p:nvSpPr>
          <p:cNvPr id="5" name="Text Placeholder 4">
            <a:extLst>
              <a:ext uri="{FF2B5EF4-FFF2-40B4-BE49-F238E27FC236}">
                <a16:creationId xmlns:a16="http://schemas.microsoft.com/office/drawing/2014/main" id="{E1D5D183-E122-B73E-558F-453E7EAE7A3A}"/>
              </a:ext>
            </a:extLst>
          </p:cNvPr>
          <p:cNvSpPr>
            <a:spLocks noGrp="1"/>
          </p:cNvSpPr>
          <p:nvPr>
            <p:ph type="body" sz="quarter" idx="13"/>
          </p:nvPr>
        </p:nvSpPr>
        <p:spPr/>
        <p:txBody>
          <a:bodyPr/>
          <a:lstStyle/>
          <a:p>
            <a:r>
              <a:rPr lang="en-US" dirty="0"/>
              <a:t>Semantic Versioning Contracts</a:t>
            </a:r>
            <a:endParaRPr lang="en-AU" dirty="0"/>
          </a:p>
        </p:txBody>
      </p:sp>
      <p:pic>
        <p:nvPicPr>
          <p:cNvPr id="7" name="Picture 6">
            <a:extLst>
              <a:ext uri="{FF2B5EF4-FFF2-40B4-BE49-F238E27FC236}">
                <a16:creationId xmlns:a16="http://schemas.microsoft.com/office/drawing/2014/main" id="{68D215C6-3009-8344-BD3A-0F091722D4CB}"/>
              </a:ext>
            </a:extLst>
          </p:cNvPr>
          <p:cNvPicPr>
            <a:picLocks noChangeAspect="1"/>
          </p:cNvPicPr>
          <p:nvPr/>
        </p:nvPicPr>
        <p:blipFill>
          <a:blip r:embed="rId3"/>
          <a:stretch>
            <a:fillRect/>
          </a:stretch>
        </p:blipFill>
        <p:spPr>
          <a:xfrm>
            <a:off x="5179690" y="1722907"/>
            <a:ext cx="3604098" cy="2583118"/>
          </a:xfrm>
          <a:prstGeom prst="rect">
            <a:avLst/>
          </a:prstGeom>
        </p:spPr>
      </p:pic>
      <p:pic>
        <p:nvPicPr>
          <p:cNvPr id="6" name="Picture 5">
            <a:extLst>
              <a:ext uri="{FF2B5EF4-FFF2-40B4-BE49-F238E27FC236}">
                <a16:creationId xmlns:a16="http://schemas.microsoft.com/office/drawing/2014/main" id="{25C1433B-F384-1D4F-9D4E-7F6F2CF7DD2B}"/>
              </a:ext>
            </a:extLst>
          </p:cNvPr>
          <p:cNvPicPr>
            <a:picLocks noChangeAspect="1"/>
          </p:cNvPicPr>
          <p:nvPr/>
        </p:nvPicPr>
        <p:blipFill>
          <a:blip r:embed="rId4"/>
          <a:stretch>
            <a:fillRect/>
          </a:stretch>
        </p:blipFill>
        <p:spPr>
          <a:xfrm>
            <a:off x="1374457" y="3558195"/>
            <a:ext cx="3736133" cy="571197"/>
          </a:xfrm>
          <a:prstGeom prst="rect">
            <a:avLst/>
          </a:prstGeom>
        </p:spPr>
      </p:pic>
      <p:sp>
        <p:nvSpPr>
          <p:cNvPr id="8" name="Footer Placeholder 7">
            <a:extLst>
              <a:ext uri="{FF2B5EF4-FFF2-40B4-BE49-F238E27FC236}">
                <a16:creationId xmlns:a16="http://schemas.microsoft.com/office/drawing/2014/main" id="{90314187-E675-14A9-8F09-52A888A87CBB}"/>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9" name="Picture 8" descr="Text&#10;&#10;Description automatically generated">
            <a:extLst>
              <a:ext uri="{FF2B5EF4-FFF2-40B4-BE49-F238E27FC236}">
                <a16:creationId xmlns:a16="http://schemas.microsoft.com/office/drawing/2014/main" id="{931B1F2A-5CF4-EE59-8019-B0A77F464D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73295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D49A853-0A60-7145-B91C-6031B4E05F55}"/>
              </a:ext>
            </a:extLst>
          </p:cNvPr>
          <p:cNvSpPr>
            <a:spLocks noGrp="1"/>
          </p:cNvSpPr>
          <p:nvPr>
            <p:ph idx="1"/>
          </p:nvPr>
        </p:nvSpPr>
        <p:spPr/>
        <p:txBody>
          <a:bodyPr/>
          <a:lstStyle/>
          <a:p>
            <a:r>
              <a:rPr lang="en-US" dirty="0"/>
              <a:t>A very bad thing</a:t>
            </a:r>
          </a:p>
          <a:p>
            <a:r>
              <a:rPr lang="en-US" dirty="0"/>
              <a:t>Avoid at all costs</a:t>
            </a:r>
          </a:p>
          <a:p>
            <a:r>
              <a:rPr lang="en-US" dirty="0"/>
              <a:t>Sometimes unavoidable or intentional</a:t>
            </a:r>
          </a:p>
          <a:p>
            <a:pPr lvl="1"/>
            <a:r>
              <a:rPr lang="en-US" dirty="0"/>
              <a:t>E.g. GCC is written in C (needs a C compiler)</a:t>
            </a:r>
          </a:p>
          <a:p>
            <a:pPr lvl="1"/>
            <a:r>
              <a:rPr lang="en-US" dirty="0"/>
              <a:t>E.g. Apache Maven uses the Maven build system</a:t>
            </a:r>
          </a:p>
          <a:p>
            <a:pPr lvl="1"/>
            <a:r>
              <a:rPr lang="en-US" dirty="0"/>
              <a:t>E.g. JDK tested using JUnit, which requires the JDK to compile</a:t>
            </a:r>
          </a:p>
          <a:p>
            <a:pPr lvl="1"/>
            <a:endParaRPr lang="en-US" dirty="0"/>
          </a:p>
        </p:txBody>
      </p:sp>
      <p:sp>
        <p:nvSpPr>
          <p:cNvPr id="4" name="Slide Number Placeholder 3">
            <a:extLst>
              <a:ext uri="{FF2B5EF4-FFF2-40B4-BE49-F238E27FC236}">
                <a16:creationId xmlns:a16="http://schemas.microsoft.com/office/drawing/2014/main" id="{2F70596E-9F0A-1C43-9000-7AD01453BEEA}"/>
              </a:ext>
            </a:extLst>
          </p:cNvPr>
          <p:cNvSpPr>
            <a:spLocks noGrp="1"/>
          </p:cNvSpPr>
          <p:nvPr>
            <p:ph type="sldNum" sz="quarter" idx="12"/>
          </p:nvPr>
        </p:nvSpPr>
        <p:spPr/>
        <p:txBody>
          <a:bodyPr/>
          <a:lstStyle/>
          <a:p>
            <a:fld id="{B1921401-7444-1C46-AF12-E63AF00517EE}" type="slidenum">
              <a:rPr lang="en-US" smtClean="0"/>
              <a:t>49</a:t>
            </a:fld>
            <a:endParaRPr lang="en-US"/>
          </a:p>
        </p:txBody>
      </p:sp>
      <p:sp>
        <p:nvSpPr>
          <p:cNvPr id="3" name="Text Placeholder 2">
            <a:extLst>
              <a:ext uri="{FF2B5EF4-FFF2-40B4-BE49-F238E27FC236}">
                <a16:creationId xmlns:a16="http://schemas.microsoft.com/office/drawing/2014/main" id="{31589AAA-41BA-AC10-BF36-7987F4D33623}"/>
              </a:ext>
            </a:extLst>
          </p:cNvPr>
          <p:cNvSpPr>
            <a:spLocks noGrp="1"/>
          </p:cNvSpPr>
          <p:nvPr>
            <p:ph type="body" sz="quarter" idx="13"/>
          </p:nvPr>
        </p:nvSpPr>
        <p:spPr/>
        <p:txBody>
          <a:bodyPr/>
          <a:lstStyle/>
          <a:p>
            <a:r>
              <a:rPr lang="en-US" dirty="0"/>
              <a:t>Cyclic Dependencies</a:t>
            </a:r>
            <a:endParaRPr lang="en-AU" dirty="0"/>
          </a:p>
        </p:txBody>
      </p:sp>
      <p:sp>
        <p:nvSpPr>
          <p:cNvPr id="5" name="Rectangle 4">
            <a:extLst>
              <a:ext uri="{FF2B5EF4-FFF2-40B4-BE49-F238E27FC236}">
                <a16:creationId xmlns:a16="http://schemas.microsoft.com/office/drawing/2014/main" id="{A2712BEC-DF86-FA48-82D9-60620EC7A936}"/>
              </a:ext>
            </a:extLst>
          </p:cNvPr>
          <p:cNvSpPr/>
          <p:nvPr/>
        </p:nvSpPr>
        <p:spPr>
          <a:xfrm>
            <a:off x="2279718" y="3780319"/>
            <a:ext cx="590956"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A</a:t>
            </a:r>
          </a:p>
        </p:txBody>
      </p:sp>
      <p:sp>
        <p:nvSpPr>
          <p:cNvPr id="6" name="Rectangle 5">
            <a:extLst>
              <a:ext uri="{FF2B5EF4-FFF2-40B4-BE49-F238E27FC236}">
                <a16:creationId xmlns:a16="http://schemas.microsoft.com/office/drawing/2014/main" id="{0BFB3093-5BB5-1642-B3E7-F5F39CCF42CC}"/>
              </a:ext>
            </a:extLst>
          </p:cNvPr>
          <p:cNvSpPr/>
          <p:nvPr/>
        </p:nvSpPr>
        <p:spPr>
          <a:xfrm>
            <a:off x="3695092" y="3780318"/>
            <a:ext cx="542318" cy="31007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solidFill>
              </a:rPr>
              <a:t>B</a:t>
            </a:r>
          </a:p>
        </p:txBody>
      </p:sp>
      <p:cxnSp>
        <p:nvCxnSpPr>
          <p:cNvPr id="9" name="Curved Connector 8">
            <a:extLst>
              <a:ext uri="{FF2B5EF4-FFF2-40B4-BE49-F238E27FC236}">
                <a16:creationId xmlns:a16="http://schemas.microsoft.com/office/drawing/2014/main" id="{E659D43F-CB41-0B49-B016-375064B8B43D}"/>
              </a:ext>
            </a:extLst>
          </p:cNvPr>
          <p:cNvCxnSpPr>
            <a:stCxn id="5" idx="0"/>
            <a:endCxn id="6" idx="0"/>
          </p:cNvCxnSpPr>
          <p:nvPr/>
        </p:nvCxnSpPr>
        <p:spPr>
          <a:xfrm rot="5400000" flipH="1" flipV="1">
            <a:off x="3270724" y="3084791"/>
            <a:ext cx="1" cy="1391055"/>
          </a:xfrm>
          <a:prstGeom prst="curvedConnector3">
            <a:avLst>
              <a:gd name="adj1" fmla="val 2286010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2C5C90FE-9F23-ED43-BE0F-E50092A37042}"/>
              </a:ext>
            </a:extLst>
          </p:cNvPr>
          <p:cNvCxnSpPr>
            <a:cxnSpLocks/>
            <a:stCxn id="6" idx="2"/>
            <a:endCxn id="5" idx="2"/>
          </p:cNvCxnSpPr>
          <p:nvPr/>
        </p:nvCxnSpPr>
        <p:spPr>
          <a:xfrm rot="5400000">
            <a:off x="3270724" y="3394860"/>
            <a:ext cx="1" cy="1391055"/>
          </a:xfrm>
          <a:prstGeom prst="curvedConnector3">
            <a:avLst>
              <a:gd name="adj1" fmla="val 2286010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D4B5B70A-0852-2468-4B49-58082FE719B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8" name="Picture 7" descr="Text&#10;&#10;Description automatically generated">
            <a:extLst>
              <a:ext uri="{FF2B5EF4-FFF2-40B4-BE49-F238E27FC236}">
                <a16:creationId xmlns:a16="http://schemas.microsoft.com/office/drawing/2014/main" id="{DE6FBC8A-D124-AD7A-70E8-8887BC933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61171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Should the product that is being developed make use of open source components?</a:t>
            </a:r>
            <a:endParaRPr lang="en-GB" dirty="0"/>
          </a:p>
          <a:p>
            <a:r>
              <a:rPr lang="en-US" dirty="0"/>
              <a:t>Should an open source approach be used for the software’s development?</a:t>
            </a:r>
          </a:p>
          <a:p>
            <a:pPr>
              <a:buNone/>
            </a:pPr>
            <a:endParaRPr lang="en-GB" dirty="0"/>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ANU SCHOOL OF COMPUTING   |  COMP 2120 / COMP 6120 | WEEK 12 OF 12: Open Source</a:t>
            </a:r>
            <a:endParaRPr lang="en-AU" dirty="0"/>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5</a:t>
            </a:fld>
            <a:endParaRPr lang="en-US" dirty="0">
              <a:solidFill>
                <a:prstClr val="black">
                  <a:tint val="75000"/>
                </a:prstClr>
              </a:solidFill>
              <a:latin typeface="Calibri"/>
            </a:endParaRPr>
          </a:p>
        </p:txBody>
      </p:sp>
      <p:sp>
        <p:nvSpPr>
          <p:cNvPr id="8" name="Text Placeholder 7">
            <a:extLst>
              <a:ext uri="{FF2B5EF4-FFF2-40B4-BE49-F238E27FC236}">
                <a16:creationId xmlns:a16="http://schemas.microsoft.com/office/drawing/2014/main" id="{60964DC1-EC90-AD32-1A4C-6C5F356F75DF}"/>
              </a:ext>
            </a:extLst>
          </p:cNvPr>
          <p:cNvSpPr>
            <a:spLocks noGrp="1"/>
          </p:cNvSpPr>
          <p:nvPr>
            <p:ph type="body" sz="quarter" idx="13"/>
          </p:nvPr>
        </p:nvSpPr>
        <p:spPr/>
        <p:txBody>
          <a:bodyPr/>
          <a:lstStyle/>
          <a:p>
            <a:r>
              <a:rPr lang="en-US" dirty="0"/>
              <a:t>Open source issues</a:t>
            </a:r>
            <a:endParaRPr lang="en-AU" dirty="0"/>
          </a:p>
        </p:txBody>
      </p:sp>
      <p:pic>
        <p:nvPicPr>
          <p:cNvPr id="7" name="Picture 6" descr="Sommerville Cover.jpg">
            <a:extLst>
              <a:ext uri="{FF2B5EF4-FFF2-40B4-BE49-F238E27FC236}">
                <a16:creationId xmlns:a16="http://schemas.microsoft.com/office/drawing/2014/main" id="{0C5A360C-8B0A-9457-4980-F2A13B3D6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4FD3B7-6C47-B842-B832-6A77942E9510}"/>
              </a:ext>
            </a:extLst>
          </p:cNvPr>
          <p:cNvSpPr>
            <a:spLocks noGrp="1"/>
          </p:cNvSpPr>
          <p:nvPr>
            <p:ph idx="1"/>
          </p:nvPr>
        </p:nvSpPr>
        <p:spPr/>
        <p:txBody>
          <a:bodyPr>
            <a:normAutofit fontScale="85000" lnSpcReduction="20000"/>
          </a:bodyPr>
          <a:lstStyle/>
          <a:p>
            <a:r>
              <a:rPr lang="en-US" dirty="0"/>
              <a:t>Bootstrapping: Break cycles over time</a:t>
            </a:r>
          </a:p>
          <a:p>
            <a:r>
              <a:rPr lang="en-US" dirty="0"/>
              <a:t>Assume older version exists in binary (pre-built form)</a:t>
            </a:r>
          </a:p>
          <a:p>
            <a:r>
              <a:rPr lang="en-US" dirty="0"/>
              <a:t>Step 1: Build A using an older version of B</a:t>
            </a:r>
          </a:p>
          <a:p>
            <a:r>
              <a:rPr lang="en-US" dirty="0"/>
              <a:t>Step 2: Build B using new (just built) version of A</a:t>
            </a:r>
          </a:p>
          <a:p>
            <a:r>
              <a:rPr lang="en-US" dirty="0"/>
              <a:t>Step 3: Rebuild A using new (just built) version of B</a:t>
            </a:r>
          </a:p>
          <a:p>
            <a:r>
              <a:rPr lang="en-US" dirty="0"/>
              <a:t>Now, both A and B have been built with new versions of their dependencies</a:t>
            </a:r>
          </a:p>
          <a:p>
            <a:r>
              <a:rPr lang="en-US" dirty="0"/>
              <a:t>Doesn’t work if both A and B need new features of each other at the same time (otherwise Step 1 won’t work)</a:t>
            </a:r>
          </a:p>
          <a:p>
            <a:pPr lvl="1"/>
            <a:r>
              <a:rPr lang="en-US" dirty="0"/>
              <a:t>Assumes incremental dependence on new features</a:t>
            </a:r>
          </a:p>
          <a:p>
            <a:r>
              <a:rPr lang="en-US" dirty="0"/>
              <a:t>How was the old version built in the first place? (it’s turtles all the way down)</a:t>
            </a:r>
          </a:p>
          <a:p>
            <a:pPr lvl="1"/>
            <a:r>
              <a:rPr lang="en-US" dirty="0"/>
              <a:t>Assumption: cycles did not exist in the past</a:t>
            </a:r>
          </a:p>
          <a:p>
            <a:pPr lvl="1"/>
            <a:r>
              <a:rPr lang="en-US" dirty="0"/>
              <a:t>Successfully applied in compilers (e.g. GCC is written in C)</a:t>
            </a:r>
          </a:p>
          <a:p>
            <a:endParaRPr lang="en-US" dirty="0"/>
          </a:p>
        </p:txBody>
      </p:sp>
      <p:sp>
        <p:nvSpPr>
          <p:cNvPr id="4" name="Slide Number Placeholder 3">
            <a:extLst>
              <a:ext uri="{FF2B5EF4-FFF2-40B4-BE49-F238E27FC236}">
                <a16:creationId xmlns:a16="http://schemas.microsoft.com/office/drawing/2014/main" id="{2F70596E-9F0A-1C43-9000-7AD01453BEEA}"/>
              </a:ext>
            </a:extLst>
          </p:cNvPr>
          <p:cNvSpPr>
            <a:spLocks noGrp="1"/>
          </p:cNvSpPr>
          <p:nvPr>
            <p:ph type="sldNum" sz="quarter" idx="12"/>
          </p:nvPr>
        </p:nvSpPr>
        <p:spPr/>
        <p:txBody>
          <a:bodyPr/>
          <a:lstStyle/>
          <a:p>
            <a:fld id="{B1921401-7444-1C46-AF12-E63AF00517EE}" type="slidenum">
              <a:rPr lang="en-US" smtClean="0"/>
              <a:t>50</a:t>
            </a:fld>
            <a:endParaRPr lang="en-US"/>
          </a:p>
        </p:txBody>
      </p:sp>
      <p:sp>
        <p:nvSpPr>
          <p:cNvPr id="5" name="Text Placeholder 4">
            <a:extLst>
              <a:ext uri="{FF2B5EF4-FFF2-40B4-BE49-F238E27FC236}">
                <a16:creationId xmlns:a16="http://schemas.microsoft.com/office/drawing/2014/main" id="{7CC057C0-BF01-AD33-F280-5655B12AC4C8}"/>
              </a:ext>
            </a:extLst>
          </p:cNvPr>
          <p:cNvSpPr>
            <a:spLocks noGrp="1"/>
          </p:cNvSpPr>
          <p:nvPr>
            <p:ph type="body" sz="quarter" idx="13"/>
          </p:nvPr>
        </p:nvSpPr>
        <p:spPr/>
        <p:txBody>
          <a:bodyPr/>
          <a:lstStyle/>
          <a:p>
            <a:r>
              <a:rPr lang="en-US" dirty="0"/>
              <a:t>Cyclic Dependencies</a:t>
            </a:r>
            <a:endParaRPr lang="en-AU" dirty="0"/>
          </a:p>
        </p:txBody>
      </p:sp>
      <p:sp>
        <p:nvSpPr>
          <p:cNvPr id="6" name="Footer Placeholder 5">
            <a:extLst>
              <a:ext uri="{FF2B5EF4-FFF2-40B4-BE49-F238E27FC236}">
                <a16:creationId xmlns:a16="http://schemas.microsoft.com/office/drawing/2014/main" id="{F740AE09-30EC-213E-62AC-AF2A920E9FC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654F4FB6-1F19-390A-1098-354011DE1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574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53D96-9430-584B-A366-1ACB8143A9BE}"/>
              </a:ext>
            </a:extLst>
          </p:cNvPr>
          <p:cNvSpPr>
            <a:spLocks noGrp="1"/>
          </p:cNvSpPr>
          <p:nvPr>
            <p:ph idx="1"/>
          </p:nvPr>
        </p:nvSpPr>
        <p:spPr/>
        <p:txBody>
          <a:bodyPr/>
          <a:lstStyle/>
          <a:p>
            <a:r>
              <a:rPr lang="en-US" dirty="0"/>
              <a:t>Availability</a:t>
            </a:r>
          </a:p>
          <a:p>
            <a:pPr lvl="1"/>
            <a:r>
              <a:rPr lang="en-US" dirty="0"/>
              <a:t>Remember left-pad?</a:t>
            </a:r>
          </a:p>
          <a:p>
            <a:pPr lvl="1"/>
            <a:r>
              <a:rPr lang="en-US" dirty="0"/>
              <a:t>Many orgs will mirror package repositories</a:t>
            </a:r>
          </a:p>
          <a:p>
            <a:r>
              <a:rPr lang="en-US" dirty="0"/>
              <a:t>Security</a:t>
            </a:r>
          </a:p>
          <a:p>
            <a:pPr lvl="1"/>
            <a:r>
              <a:rPr lang="en-US" dirty="0"/>
              <a:t>Will you let strangers execute arbitrary code on your laptop?</a:t>
            </a:r>
          </a:p>
          <a:p>
            <a:pPr lvl="1"/>
            <a:r>
              <a:rPr lang="en-US" dirty="0"/>
              <a:t>Think about this every time you do “pip install” or “</a:t>
            </a:r>
            <a:r>
              <a:rPr lang="en-US" dirty="0" err="1"/>
              <a:t>npm</a:t>
            </a:r>
            <a:r>
              <a:rPr lang="en-US" dirty="0"/>
              <a:t> install” or “apt-get upgrade” or “</a:t>
            </a:r>
            <a:r>
              <a:rPr lang="en-US"/>
              <a:t>brew upgrade</a:t>
            </a:r>
            <a:r>
              <a:rPr lang="en-US" dirty="0"/>
              <a:t>” or whatever (esp. with </a:t>
            </a:r>
            <a:r>
              <a:rPr lang="en-US" dirty="0" err="1"/>
              <a:t>sudo</a:t>
            </a:r>
            <a:r>
              <a:rPr lang="en-US" dirty="0"/>
              <a:t>)</a:t>
            </a:r>
          </a:p>
          <a:p>
            <a:pPr lvl="2"/>
            <a:r>
              <a:rPr lang="en-US" dirty="0"/>
              <a:t>Scary, right? Who are you trusting? Why?</a:t>
            </a:r>
          </a:p>
          <a:p>
            <a:pPr lvl="1"/>
            <a:r>
              <a:rPr lang="en-US" dirty="0"/>
              <a:t>Typo squatting</a:t>
            </a:r>
          </a:p>
          <a:p>
            <a:pPr lvl="2"/>
            <a:r>
              <a:rPr lang="en-US" dirty="0"/>
              <a:t>“pip install </a:t>
            </a:r>
            <a:r>
              <a:rPr lang="en-US" dirty="0" err="1"/>
              <a:t>numpi</a:t>
            </a:r>
            <a:r>
              <a:rPr lang="en-US" dirty="0"/>
              <a:t>” </a:t>
            </a:r>
          </a:p>
        </p:txBody>
      </p:sp>
      <p:sp>
        <p:nvSpPr>
          <p:cNvPr id="4" name="Slide Number Placeholder 3">
            <a:extLst>
              <a:ext uri="{FF2B5EF4-FFF2-40B4-BE49-F238E27FC236}">
                <a16:creationId xmlns:a16="http://schemas.microsoft.com/office/drawing/2014/main" id="{5E7F5B46-5E77-674F-8EF6-8D7C4324C1E8}"/>
              </a:ext>
            </a:extLst>
          </p:cNvPr>
          <p:cNvSpPr>
            <a:spLocks noGrp="1"/>
          </p:cNvSpPr>
          <p:nvPr>
            <p:ph type="sldNum" sz="quarter" idx="12"/>
          </p:nvPr>
        </p:nvSpPr>
        <p:spPr/>
        <p:txBody>
          <a:bodyPr/>
          <a:lstStyle/>
          <a:p>
            <a:fld id="{B1921401-7444-1C46-AF12-E63AF00517EE}" type="slidenum">
              <a:rPr lang="en-US" smtClean="0"/>
              <a:t>51</a:t>
            </a:fld>
            <a:endParaRPr lang="en-US"/>
          </a:p>
        </p:txBody>
      </p:sp>
      <p:sp>
        <p:nvSpPr>
          <p:cNvPr id="5" name="Text Placeholder 4">
            <a:extLst>
              <a:ext uri="{FF2B5EF4-FFF2-40B4-BE49-F238E27FC236}">
                <a16:creationId xmlns:a16="http://schemas.microsoft.com/office/drawing/2014/main" id="{768B1371-E785-C569-A857-D90455EC3021}"/>
              </a:ext>
            </a:extLst>
          </p:cNvPr>
          <p:cNvSpPr>
            <a:spLocks noGrp="1"/>
          </p:cNvSpPr>
          <p:nvPr>
            <p:ph type="body" sz="quarter" idx="13"/>
          </p:nvPr>
        </p:nvSpPr>
        <p:spPr/>
        <p:txBody>
          <a:bodyPr/>
          <a:lstStyle/>
          <a:p>
            <a:r>
              <a:rPr lang="en-US" dirty="0"/>
              <a:t>Dependency Reliability</a:t>
            </a:r>
            <a:endParaRPr lang="en-AU" dirty="0"/>
          </a:p>
        </p:txBody>
      </p:sp>
      <p:sp>
        <p:nvSpPr>
          <p:cNvPr id="6" name="Footer Placeholder 5">
            <a:extLst>
              <a:ext uri="{FF2B5EF4-FFF2-40B4-BE49-F238E27FC236}">
                <a16:creationId xmlns:a16="http://schemas.microsoft.com/office/drawing/2014/main" id="{D4F4504D-DA88-0F64-E388-9BFB823F970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BE9BEFA0-05DE-EB84-14F8-057B9B583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503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067AA3-7242-368A-B31C-B0F3B9727FB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
        <p:nvSpPr>
          <p:cNvPr id="4" name="Slide Number Placeholder 3">
            <a:extLst>
              <a:ext uri="{FF2B5EF4-FFF2-40B4-BE49-F238E27FC236}">
                <a16:creationId xmlns:a16="http://schemas.microsoft.com/office/drawing/2014/main" id="{5F311525-88B5-B5C4-1550-32171E043182}"/>
              </a:ext>
            </a:extLst>
          </p:cNvPr>
          <p:cNvSpPr>
            <a:spLocks noGrp="1"/>
          </p:cNvSpPr>
          <p:nvPr>
            <p:ph type="sldNum" sz="quarter" idx="12"/>
          </p:nvPr>
        </p:nvSpPr>
        <p:spPr/>
        <p:txBody>
          <a:bodyPr/>
          <a:lstStyle/>
          <a:p>
            <a:fld id="{10A01DC5-1685-4615-8240-15192985C6A2}" type="slidenum">
              <a:rPr lang="en-AU" smtClean="0"/>
              <a:pPr/>
              <a:t>52</a:t>
            </a:fld>
            <a:endParaRPr lang="en-AU"/>
          </a:p>
        </p:txBody>
      </p:sp>
      <p:sp>
        <p:nvSpPr>
          <p:cNvPr id="5" name="Text Placeholder 4">
            <a:extLst>
              <a:ext uri="{FF2B5EF4-FFF2-40B4-BE49-F238E27FC236}">
                <a16:creationId xmlns:a16="http://schemas.microsoft.com/office/drawing/2014/main" id="{59450F67-EF8F-1AFE-9528-C29B67EAD07E}"/>
              </a:ext>
            </a:extLst>
          </p:cNvPr>
          <p:cNvSpPr>
            <a:spLocks noGrp="1"/>
          </p:cNvSpPr>
          <p:nvPr>
            <p:ph type="body" sz="quarter" idx="13"/>
          </p:nvPr>
        </p:nvSpPr>
        <p:spPr/>
        <p:txBody>
          <a:bodyPr/>
          <a:lstStyle/>
          <a:p>
            <a:r>
              <a:rPr lang="en-AU" dirty="0"/>
              <a:t>Week 12 Group Presentations!</a:t>
            </a:r>
          </a:p>
        </p:txBody>
      </p:sp>
      <p:pic>
        <p:nvPicPr>
          <p:cNvPr id="1026" name="Picture 2">
            <a:extLst>
              <a:ext uri="{FF2B5EF4-FFF2-40B4-BE49-F238E27FC236}">
                <a16:creationId xmlns:a16="http://schemas.microsoft.com/office/drawing/2014/main" id="{5A294E26-809D-AC0C-6E85-45D1F64C6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1925"/>
            <a:ext cx="914400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79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1500" dirty="0"/>
          </a:p>
          <a:p>
            <a:endParaRPr lang="en-US" sz="1500" dirty="0"/>
          </a:p>
          <a:p>
            <a:r>
              <a:rPr lang="en-US" sz="1500" dirty="0"/>
              <a:t>When developing software, you should always consider the possibility of reusing existing software, either as components, services or complete systems.</a:t>
            </a:r>
            <a:endParaRPr lang="en-GB" sz="1500" dirty="0"/>
          </a:p>
          <a:p>
            <a:r>
              <a:rPr lang="en-US" sz="1500" dirty="0"/>
              <a:t>Configuration management is the process of managing changes to an evolving software system. It is essential when a team of people are cooperating to develop software.</a:t>
            </a:r>
            <a:endParaRPr lang="en-GB" sz="1500" dirty="0"/>
          </a:p>
          <a:p>
            <a:r>
              <a:rPr lang="en-US" sz="1500" dirty="0"/>
              <a:t>Most software development is host-target development. You use an IDE on a host machine to develop the software, which is transferred to a target machine for execution.</a:t>
            </a:r>
            <a:endParaRPr lang="en-GB" sz="1500" dirty="0"/>
          </a:p>
          <a:p>
            <a:r>
              <a:rPr lang="en-US" sz="1500" dirty="0"/>
              <a:t>Open source development involves making the source code of a system publicly available.  This means that many people can propose changes and improvements to the software.</a:t>
            </a:r>
            <a:endParaRPr lang="en-GB" sz="1500" dirty="0"/>
          </a:p>
          <a:p>
            <a:pPr marL="0" indent="0">
              <a:buNone/>
            </a:pPr>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53</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EF38DD16-232F-FC28-D240-2DC445EFA7E2}"/>
              </a:ext>
            </a:extLst>
          </p:cNvPr>
          <p:cNvSpPr>
            <a:spLocks noGrp="1"/>
          </p:cNvSpPr>
          <p:nvPr>
            <p:ph type="body" sz="quarter" idx="13"/>
          </p:nvPr>
        </p:nvSpPr>
        <p:spPr/>
        <p:txBody>
          <a:bodyPr/>
          <a:lstStyle/>
          <a:p>
            <a:r>
              <a:rPr lang="en-US" dirty="0"/>
              <a:t>Key points</a:t>
            </a:r>
            <a:endParaRPr lang="en-AU" dirty="0"/>
          </a:p>
        </p:txBody>
      </p:sp>
      <p:pic>
        <p:nvPicPr>
          <p:cNvPr id="7" name="Picture 6" descr="Sommerville Cover.jpg">
            <a:extLst>
              <a:ext uri="{FF2B5EF4-FFF2-40B4-BE49-F238E27FC236}">
                <a16:creationId xmlns:a16="http://schemas.microsoft.com/office/drawing/2014/main" id="{EAFCC67D-12D2-1D18-2958-A1B4165B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3178357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Understand the terminology “free software” and explain open source culture and principles.</a:t>
            </a:r>
          </a:p>
          <a:p>
            <a:r>
              <a:rPr lang="en-US" dirty="0"/>
              <a:t>Express an educated opinion on the philosophical/political debate between open source and proprietary principles.</a:t>
            </a:r>
          </a:p>
          <a:p>
            <a:pPr marL="85725"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DC4B2187-4AC8-B347-B3EE-A94B548BF725}" type="slidenum">
              <a:rPr lang="en-US" smtClean="0"/>
              <a:t>54</a:t>
            </a:fld>
            <a:endParaRPr lang="en-US"/>
          </a:p>
        </p:txBody>
      </p:sp>
      <p:sp>
        <p:nvSpPr>
          <p:cNvPr id="4" name="Text Placeholder 3">
            <a:extLst>
              <a:ext uri="{FF2B5EF4-FFF2-40B4-BE49-F238E27FC236}">
                <a16:creationId xmlns:a16="http://schemas.microsoft.com/office/drawing/2014/main" id="{B618E593-6FF1-4E31-0323-2567313AAD2C}"/>
              </a:ext>
            </a:extLst>
          </p:cNvPr>
          <p:cNvSpPr>
            <a:spLocks noGrp="1"/>
          </p:cNvSpPr>
          <p:nvPr>
            <p:ph type="body" sz="quarter" idx="13"/>
          </p:nvPr>
        </p:nvSpPr>
        <p:spPr/>
        <p:txBody>
          <a:bodyPr/>
          <a:lstStyle/>
          <a:p>
            <a:r>
              <a:rPr lang="en-AU" dirty="0"/>
              <a:t>Key Points</a:t>
            </a:r>
          </a:p>
        </p:txBody>
      </p:sp>
      <p:sp>
        <p:nvSpPr>
          <p:cNvPr id="6" name="Footer Placeholder 5">
            <a:extLst>
              <a:ext uri="{FF2B5EF4-FFF2-40B4-BE49-F238E27FC236}">
                <a16:creationId xmlns:a16="http://schemas.microsoft.com/office/drawing/2014/main" id="{94D94446-8756-26A9-DA1E-363F1B7EB2F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AE23D65E-6554-480E-644F-4AC4AF79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955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3F835-DC6C-1744-B227-92822BFF6193}"/>
              </a:ext>
            </a:extLst>
          </p:cNvPr>
          <p:cNvSpPr>
            <a:spLocks noGrp="1"/>
          </p:cNvSpPr>
          <p:nvPr>
            <p:ph idx="1"/>
          </p:nvPr>
        </p:nvSpPr>
        <p:spPr/>
        <p:txBody>
          <a:bodyPr/>
          <a:lstStyle/>
          <a:p>
            <a:r>
              <a:rPr lang="en-US" dirty="0"/>
              <a:t>Dependency management is hard.</a:t>
            </a:r>
          </a:p>
        </p:txBody>
      </p:sp>
      <p:sp>
        <p:nvSpPr>
          <p:cNvPr id="4" name="Slide Number Placeholder 3">
            <a:extLst>
              <a:ext uri="{FF2B5EF4-FFF2-40B4-BE49-F238E27FC236}">
                <a16:creationId xmlns:a16="http://schemas.microsoft.com/office/drawing/2014/main" id="{0D7E96BB-7ADE-BB4F-8B1B-DE9381C14CEC}"/>
              </a:ext>
            </a:extLst>
          </p:cNvPr>
          <p:cNvSpPr>
            <a:spLocks noGrp="1"/>
          </p:cNvSpPr>
          <p:nvPr>
            <p:ph type="sldNum" sz="quarter" idx="12"/>
          </p:nvPr>
        </p:nvSpPr>
        <p:spPr/>
        <p:txBody>
          <a:bodyPr/>
          <a:lstStyle/>
          <a:p>
            <a:fld id="{B1921401-7444-1C46-AF12-E63AF00517EE}" type="slidenum">
              <a:rPr lang="en-US" smtClean="0"/>
              <a:t>55</a:t>
            </a:fld>
            <a:endParaRPr lang="en-US"/>
          </a:p>
        </p:txBody>
      </p:sp>
      <p:sp>
        <p:nvSpPr>
          <p:cNvPr id="5" name="Text Placeholder 4">
            <a:extLst>
              <a:ext uri="{FF2B5EF4-FFF2-40B4-BE49-F238E27FC236}">
                <a16:creationId xmlns:a16="http://schemas.microsoft.com/office/drawing/2014/main" id="{0CEB830F-8944-EAF6-B2DC-EBE0833FF75B}"/>
              </a:ext>
            </a:extLst>
          </p:cNvPr>
          <p:cNvSpPr>
            <a:spLocks noGrp="1"/>
          </p:cNvSpPr>
          <p:nvPr>
            <p:ph type="body" sz="quarter" idx="13"/>
          </p:nvPr>
        </p:nvSpPr>
        <p:spPr/>
        <p:txBody>
          <a:bodyPr/>
          <a:lstStyle/>
          <a:p>
            <a:r>
              <a:rPr lang="en-AU" dirty="0"/>
              <a:t>Key Points</a:t>
            </a:r>
          </a:p>
        </p:txBody>
      </p:sp>
      <p:sp>
        <p:nvSpPr>
          <p:cNvPr id="6" name="Footer Placeholder 5">
            <a:extLst>
              <a:ext uri="{FF2B5EF4-FFF2-40B4-BE49-F238E27FC236}">
                <a16:creationId xmlns:a16="http://schemas.microsoft.com/office/drawing/2014/main" id="{57997C24-5F9B-CDAD-8B01-BED4755C1AB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CA2555A2-BB82-120B-4700-029B6ABF9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26019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E3B1B1-07B4-CC51-1777-043C5E26978F}"/>
              </a:ext>
            </a:extLst>
          </p:cNvPr>
          <p:cNvSpPr>
            <a:spLocks noGrp="1"/>
          </p:cNvSpPr>
          <p:nvPr>
            <p:ph type="ftr" sz="quarter" idx="11"/>
          </p:nvPr>
        </p:nvSpPr>
        <p:spPr>
          <a:prstGeom prst="rect">
            <a:avLst/>
          </a:prstGeom>
          <a:ln/>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a:t>ANU SCHOOL OF COMPUTING   |  COMP 2120 / COMP 6120 | WEEK 12 OF 12: Open Source</a:t>
            </a:r>
            <a:endParaRPr lang="en-AU" dirty="0"/>
          </a:p>
        </p:txBody>
      </p:sp>
      <p:sp>
        <p:nvSpPr>
          <p:cNvPr id="4" name="Slide Number Placeholder 3">
            <a:extLst>
              <a:ext uri="{FF2B5EF4-FFF2-40B4-BE49-F238E27FC236}">
                <a16:creationId xmlns:a16="http://schemas.microsoft.com/office/drawing/2014/main" id="{C060BE50-B259-AFFF-FB14-5F831B36C642}"/>
              </a:ext>
            </a:extLst>
          </p:cNvPr>
          <p:cNvSpPr>
            <a:spLocks noGrp="1"/>
          </p:cNvSpPr>
          <p:nvPr>
            <p:ph type="sldNum" sz="quarter" idx="12"/>
          </p:nvPr>
        </p:nvSpPr>
        <p:spPr/>
        <p:txBody>
          <a:bodyPr/>
          <a:lstStyle/>
          <a:p>
            <a:fld id="{10A01DC5-1685-4615-8240-15192985C6A2}" type="slidenum">
              <a:rPr lang="en-AU" smtClean="0"/>
              <a:pPr/>
              <a:t>56</a:t>
            </a:fld>
            <a:endParaRPr lang="en-AU"/>
          </a:p>
        </p:txBody>
      </p:sp>
      <p:sp>
        <p:nvSpPr>
          <p:cNvPr id="8" name="Text Placeholder 5">
            <a:extLst>
              <a:ext uri="{FF2B5EF4-FFF2-40B4-BE49-F238E27FC236}">
                <a16:creationId xmlns:a16="http://schemas.microsoft.com/office/drawing/2014/main" id="{26077B42-9370-E98E-D82E-E11DE9907B0E}"/>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Tree>
    <p:extLst>
      <p:ext uri="{BB962C8B-B14F-4D97-AF65-F5344CB8AC3E}">
        <p14:creationId xmlns:p14="http://schemas.microsoft.com/office/powerpoint/2010/main" val="1984101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EB4862-45C4-6F46-BFE1-BC608EC0A4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08994" y="1143794"/>
            <a:ext cx="4889500" cy="3251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C4DFB09-8815-094B-AD75-90D4CCDBAFEA}"/>
              </a:ext>
            </a:extLst>
          </p:cNvPr>
          <p:cNvSpPr>
            <a:spLocks noGrp="1"/>
          </p:cNvSpPr>
          <p:nvPr>
            <p:ph type="sldNum" sz="quarter" idx="12"/>
          </p:nvPr>
        </p:nvSpPr>
        <p:spPr/>
        <p:txBody>
          <a:bodyPr/>
          <a:lstStyle/>
          <a:p>
            <a:fld id="{97BF2E21-1858-3E4E-BBFF-D40A8D2F2DFF}" type="slidenum">
              <a:rPr lang="en-US" smtClean="0"/>
              <a:t>57</a:t>
            </a:fld>
            <a:endParaRPr lang="en-US"/>
          </a:p>
        </p:txBody>
      </p:sp>
      <p:sp>
        <p:nvSpPr>
          <p:cNvPr id="5" name="Text Placeholder 4">
            <a:extLst>
              <a:ext uri="{FF2B5EF4-FFF2-40B4-BE49-F238E27FC236}">
                <a16:creationId xmlns:a16="http://schemas.microsoft.com/office/drawing/2014/main" id="{FA21502A-94B0-C857-0F67-A103AEBD5CEE}"/>
              </a:ext>
            </a:extLst>
          </p:cNvPr>
          <p:cNvSpPr>
            <a:spLocks noGrp="1"/>
          </p:cNvSpPr>
          <p:nvPr>
            <p:ph type="body" sz="quarter" idx="13"/>
          </p:nvPr>
        </p:nvSpPr>
        <p:spPr/>
        <p:txBody>
          <a:bodyPr/>
          <a:lstStyle/>
          <a:p>
            <a:r>
              <a:rPr lang="en-US" dirty="0"/>
              <a:t>Autonomous Vehicle Study</a:t>
            </a:r>
            <a:endParaRPr lang="en-AU" dirty="0"/>
          </a:p>
        </p:txBody>
      </p:sp>
      <p:pic>
        <p:nvPicPr>
          <p:cNvPr id="2" name="Picture 1" descr="Text&#10;&#10;Description automatically generated">
            <a:extLst>
              <a:ext uri="{FF2B5EF4-FFF2-40B4-BE49-F238E27FC236}">
                <a16:creationId xmlns:a16="http://schemas.microsoft.com/office/drawing/2014/main" id="{21A114B0-6F63-7D76-9FDF-6537294B5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6" name="Footer Placeholder 5">
            <a:extLst>
              <a:ext uri="{FF2B5EF4-FFF2-40B4-BE49-F238E27FC236}">
                <a16:creationId xmlns:a16="http://schemas.microsoft.com/office/drawing/2014/main" id="{17F8BF42-7C73-5F99-A86E-A81172638B6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704736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81C0816-8B69-2F4F-8DF1-A31424E1D448}"/>
              </a:ext>
            </a:extLst>
          </p:cNvPr>
          <p:cNvSpPr>
            <a:spLocks noGrp="1"/>
          </p:cNvSpPr>
          <p:nvPr>
            <p:ph idx="1"/>
          </p:nvPr>
        </p:nvSpPr>
        <p:spPr/>
        <p:txBody>
          <a:bodyPr>
            <a:normAutofit/>
          </a:bodyPr>
          <a:lstStyle/>
          <a:p>
            <a:pPr marL="85725" indent="0">
              <a:buNone/>
            </a:pPr>
            <a:r>
              <a:rPr lang="en-US" dirty="0"/>
              <a:t>See the “bike prediction” and “side pass” features from the videos</a:t>
            </a:r>
            <a:r>
              <a:rPr lang="en-US" dirty="0">
                <a:sym typeface="Wingdings" pitchFamily="2" charset="2"/>
              </a:rPr>
              <a:t> (</a:t>
            </a:r>
            <a:r>
              <a:rPr lang="en-US" dirty="0">
                <a:sym typeface="Wingdings" pitchFamily="2" charset="2"/>
                <a:hlinkClick r:id="rId3"/>
              </a:rPr>
              <a:t>https://www.youtube.com/watch?v=XAQeL8eflT0</a:t>
            </a:r>
            <a:r>
              <a:rPr lang="en-US" dirty="0">
                <a:sym typeface="Wingdings" pitchFamily="2" charset="2"/>
              </a:rPr>
              <a:t> and </a:t>
            </a:r>
            <a:r>
              <a:rPr lang="en-US" dirty="0">
                <a:sym typeface="Wingdings" pitchFamily="2" charset="2"/>
                <a:hlinkClick r:id="rId4"/>
              </a:rPr>
              <a:t>https://www.youtube.com/watch?v=BXNDUtNZdM4</a:t>
            </a:r>
            <a:r>
              <a:rPr lang="en-US" dirty="0">
                <a:sym typeface="Wingdings" pitchFamily="2" charset="2"/>
              </a:rPr>
              <a:t> )</a:t>
            </a:r>
            <a:r>
              <a:rPr lang="en-US" dirty="0"/>
              <a:t> </a:t>
            </a:r>
          </a:p>
          <a:p>
            <a:endParaRPr lang="en-US" dirty="0"/>
          </a:p>
          <a:p>
            <a:pPr marL="85725" indent="0">
              <a:buNone/>
            </a:pPr>
            <a:r>
              <a:rPr lang="en-US" b="1" dirty="0"/>
              <a:t>What part of the software is responsible for implementing this feature?</a:t>
            </a:r>
          </a:p>
          <a:p>
            <a:pPr marL="85725" indent="0">
              <a:buNone/>
            </a:pPr>
            <a:r>
              <a:rPr lang="en-US" b="1" dirty="0"/>
              <a:t>Source: </a:t>
            </a:r>
            <a:r>
              <a:rPr lang="en-US" b="1" dirty="0">
                <a:hlinkClick r:id="rId5"/>
              </a:rPr>
              <a:t>https://github.com/ApolloAuto/apollo</a:t>
            </a:r>
            <a:r>
              <a:rPr lang="en-US" b="1" dirty="0"/>
              <a:t> </a:t>
            </a:r>
          </a:p>
          <a:p>
            <a:pPr marL="85725" indent="0">
              <a:buNone/>
            </a:pPr>
            <a:r>
              <a:rPr lang="en-US" b="1" dirty="0" err="1"/>
              <a:t>Doxygen</a:t>
            </a:r>
            <a:r>
              <a:rPr lang="en-US" b="1" dirty="0"/>
              <a:t>: </a:t>
            </a:r>
            <a:r>
              <a:rPr lang="en-US" b="1" dirty="0">
                <a:hlinkClick r:id="rId6"/>
              </a:rPr>
              <a:t>https://hidetoshi-furukawa.github.io/apollo-doxygen/index.html</a:t>
            </a:r>
            <a:r>
              <a:rPr lang="en-US" b="1" dirty="0"/>
              <a:t> </a:t>
            </a:r>
          </a:p>
          <a:p>
            <a:pPr marL="85725" indent="0">
              <a:buNone/>
            </a:pPr>
            <a:endParaRPr lang="en-US" b="1" dirty="0"/>
          </a:p>
          <a:p>
            <a:pPr marL="85725" indent="0">
              <a:buNone/>
            </a:pPr>
            <a:endParaRPr lang="en-US" dirty="0"/>
          </a:p>
        </p:txBody>
      </p:sp>
      <p:sp>
        <p:nvSpPr>
          <p:cNvPr id="3" name="Slide Number Placeholder 2">
            <a:extLst>
              <a:ext uri="{FF2B5EF4-FFF2-40B4-BE49-F238E27FC236}">
                <a16:creationId xmlns:a16="http://schemas.microsoft.com/office/drawing/2014/main" id="{DCF7DE39-1209-6049-BF4E-F1EA3A966777}"/>
              </a:ext>
            </a:extLst>
          </p:cNvPr>
          <p:cNvSpPr>
            <a:spLocks noGrp="1"/>
          </p:cNvSpPr>
          <p:nvPr>
            <p:ph type="sldNum" sz="quarter" idx="12"/>
          </p:nvPr>
        </p:nvSpPr>
        <p:spPr/>
        <p:txBody>
          <a:bodyPr/>
          <a:lstStyle/>
          <a:p>
            <a:fld id="{97BF2E21-1858-3E4E-BBFF-D40A8D2F2DFF}" type="slidenum">
              <a:rPr lang="en-US" smtClean="0"/>
              <a:t>58</a:t>
            </a:fld>
            <a:endParaRPr lang="en-US"/>
          </a:p>
        </p:txBody>
      </p:sp>
      <p:sp>
        <p:nvSpPr>
          <p:cNvPr id="4" name="Text Placeholder 3">
            <a:extLst>
              <a:ext uri="{FF2B5EF4-FFF2-40B4-BE49-F238E27FC236}">
                <a16:creationId xmlns:a16="http://schemas.microsoft.com/office/drawing/2014/main" id="{A86DE91E-DF8B-7DA1-E23B-EDA557EDD4CB}"/>
              </a:ext>
            </a:extLst>
          </p:cNvPr>
          <p:cNvSpPr>
            <a:spLocks noGrp="1"/>
          </p:cNvSpPr>
          <p:nvPr>
            <p:ph type="body" sz="quarter" idx="13"/>
          </p:nvPr>
        </p:nvSpPr>
        <p:spPr/>
        <p:txBody>
          <a:bodyPr/>
          <a:lstStyle/>
          <a:p>
            <a:r>
              <a:rPr lang="en-US" dirty="0"/>
              <a:t>Autonomous Vehicle Study</a:t>
            </a:r>
            <a:endParaRPr lang="en-AU" dirty="0"/>
          </a:p>
        </p:txBody>
      </p:sp>
      <p:pic>
        <p:nvPicPr>
          <p:cNvPr id="2" name="Picture 1" descr="Text&#10;&#10;Description automatically generated">
            <a:extLst>
              <a:ext uri="{FF2B5EF4-FFF2-40B4-BE49-F238E27FC236}">
                <a16:creationId xmlns:a16="http://schemas.microsoft.com/office/drawing/2014/main" id="{B9EA8A99-1457-076A-60BA-5528F142F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7" name="Footer Placeholder 6">
            <a:extLst>
              <a:ext uri="{FF2B5EF4-FFF2-40B4-BE49-F238E27FC236}">
                <a16:creationId xmlns:a16="http://schemas.microsoft.com/office/drawing/2014/main" id="{8E4DD9F2-F11D-E512-5A80-FFDA46F3422D}"/>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2981346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6A326659-BABE-FA4C-A086-0300F93755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1202587"/>
            <a:ext cx="8459788" cy="31336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F964539-DEC1-7648-AA78-37A9E21EE823}"/>
              </a:ext>
            </a:extLst>
          </p:cNvPr>
          <p:cNvSpPr>
            <a:spLocks noGrp="1"/>
          </p:cNvSpPr>
          <p:nvPr>
            <p:ph type="sldNum" sz="quarter" idx="12"/>
          </p:nvPr>
        </p:nvSpPr>
        <p:spPr/>
        <p:txBody>
          <a:bodyPr/>
          <a:lstStyle/>
          <a:p>
            <a:fld id="{97BF2E21-1858-3E4E-BBFF-D40A8D2F2DFF}" type="slidenum">
              <a:rPr lang="en-US" smtClean="0"/>
              <a:t>59</a:t>
            </a:fld>
            <a:endParaRPr lang="en-US"/>
          </a:p>
        </p:txBody>
      </p:sp>
      <p:sp>
        <p:nvSpPr>
          <p:cNvPr id="2" name="Text Placeholder 1">
            <a:extLst>
              <a:ext uri="{FF2B5EF4-FFF2-40B4-BE49-F238E27FC236}">
                <a16:creationId xmlns:a16="http://schemas.microsoft.com/office/drawing/2014/main" id="{ABE644F1-B136-342D-2E3E-9B991AAE8CEE}"/>
              </a:ext>
            </a:extLst>
          </p:cNvPr>
          <p:cNvSpPr>
            <a:spLocks noGrp="1"/>
          </p:cNvSpPr>
          <p:nvPr>
            <p:ph type="body" sz="quarter" idx="13"/>
          </p:nvPr>
        </p:nvSpPr>
        <p:spPr/>
        <p:txBody>
          <a:bodyPr/>
          <a:lstStyle/>
          <a:p>
            <a:r>
              <a:rPr lang="en-US" dirty="0"/>
              <a:t>Apollo Software Stack</a:t>
            </a:r>
            <a:endParaRPr lang="en-AU" dirty="0"/>
          </a:p>
        </p:txBody>
      </p:sp>
      <p:sp>
        <p:nvSpPr>
          <p:cNvPr id="5" name="Footer Placeholder 4">
            <a:extLst>
              <a:ext uri="{FF2B5EF4-FFF2-40B4-BE49-F238E27FC236}">
                <a16:creationId xmlns:a16="http://schemas.microsoft.com/office/drawing/2014/main" id="{17D9B7FF-5B7E-2C54-DFC3-E9B0A9EFC54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5733EC5B-4F66-08A4-353F-A922B1FA5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81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More and more product companies are using an open source approach to development. </a:t>
            </a:r>
          </a:p>
          <a:p>
            <a:r>
              <a:rPr lang="en-US" dirty="0"/>
              <a:t>Their business model is not reliant on selling a software product but on selling support for that product. </a:t>
            </a:r>
          </a:p>
          <a:p>
            <a:r>
              <a:rPr lang="en-US" dirty="0"/>
              <a:t>They believe that involving the open source community will allow software to be developed more cheaply, more quickly and will create a community of users for the software. </a:t>
            </a: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6</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279C76AF-8FAA-5748-44F1-D4595BD93596}"/>
              </a:ext>
            </a:extLst>
          </p:cNvPr>
          <p:cNvSpPr>
            <a:spLocks noGrp="1"/>
          </p:cNvSpPr>
          <p:nvPr>
            <p:ph type="body" sz="quarter" idx="13"/>
          </p:nvPr>
        </p:nvSpPr>
        <p:spPr/>
        <p:txBody>
          <a:bodyPr/>
          <a:lstStyle/>
          <a:p>
            <a:r>
              <a:rPr lang="en-US" dirty="0"/>
              <a:t>Open source business</a:t>
            </a:r>
            <a:endParaRPr lang="en-AU" dirty="0"/>
          </a:p>
        </p:txBody>
      </p:sp>
      <p:pic>
        <p:nvPicPr>
          <p:cNvPr id="7" name="Picture 6" descr="Sommerville Cover.jpg">
            <a:extLst>
              <a:ext uri="{FF2B5EF4-FFF2-40B4-BE49-F238E27FC236}">
                <a16:creationId xmlns:a16="http://schemas.microsoft.com/office/drawing/2014/main" id="{5139B324-614C-6850-AEE0-4DFC087A5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4304C3B-2611-AE45-BB74-E6840C7425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5593" y="881063"/>
            <a:ext cx="7416302"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56B10B0-2A4A-1F46-B621-5A871A548C38}"/>
              </a:ext>
            </a:extLst>
          </p:cNvPr>
          <p:cNvSpPr>
            <a:spLocks noGrp="1"/>
          </p:cNvSpPr>
          <p:nvPr>
            <p:ph type="sldNum" sz="quarter" idx="12"/>
          </p:nvPr>
        </p:nvSpPr>
        <p:spPr/>
        <p:txBody>
          <a:bodyPr/>
          <a:lstStyle/>
          <a:p>
            <a:fld id="{97BF2E21-1858-3E4E-BBFF-D40A8D2F2DFF}" type="slidenum">
              <a:rPr lang="en-US" smtClean="0"/>
              <a:t>60</a:t>
            </a:fld>
            <a:endParaRPr lang="en-US"/>
          </a:p>
        </p:txBody>
      </p:sp>
      <p:sp>
        <p:nvSpPr>
          <p:cNvPr id="2" name="Text Placeholder 1">
            <a:extLst>
              <a:ext uri="{FF2B5EF4-FFF2-40B4-BE49-F238E27FC236}">
                <a16:creationId xmlns:a16="http://schemas.microsoft.com/office/drawing/2014/main" id="{FE622732-9194-82E8-9494-10AC13517549}"/>
              </a:ext>
            </a:extLst>
          </p:cNvPr>
          <p:cNvSpPr>
            <a:spLocks noGrp="1"/>
          </p:cNvSpPr>
          <p:nvPr>
            <p:ph type="body" sz="quarter" idx="13"/>
          </p:nvPr>
        </p:nvSpPr>
        <p:spPr/>
        <p:txBody>
          <a:bodyPr/>
          <a:lstStyle/>
          <a:p>
            <a:r>
              <a:rPr lang="en-US" dirty="0"/>
              <a:t>Apollo Software Architecture</a:t>
            </a:r>
            <a:endParaRPr lang="en-AU" dirty="0"/>
          </a:p>
        </p:txBody>
      </p:sp>
      <p:sp>
        <p:nvSpPr>
          <p:cNvPr id="5" name="Rectangle 4">
            <a:extLst>
              <a:ext uri="{FF2B5EF4-FFF2-40B4-BE49-F238E27FC236}">
                <a16:creationId xmlns:a16="http://schemas.microsoft.com/office/drawing/2014/main" id="{BC91F451-1DC6-0844-925B-92B127D493E9}"/>
              </a:ext>
            </a:extLst>
          </p:cNvPr>
          <p:cNvSpPr/>
          <p:nvPr/>
        </p:nvSpPr>
        <p:spPr>
          <a:xfrm>
            <a:off x="3208172" y="4449976"/>
            <a:ext cx="4953500" cy="207749"/>
          </a:xfrm>
          <a:prstGeom prst="rect">
            <a:avLst/>
          </a:prstGeom>
        </p:spPr>
        <p:txBody>
          <a:bodyPr wrap="square">
            <a:spAutoFit/>
          </a:bodyPr>
          <a:lstStyle/>
          <a:p>
            <a:pPr algn="r"/>
            <a:r>
              <a:rPr lang="en-US" sz="750" dirty="0">
                <a:solidFill>
                  <a:schemeClr val="tx2"/>
                </a:solidFill>
                <a:latin typeface="Arial" panose="020B0604020202020204" pitchFamily="34" charset="0"/>
              </a:rPr>
              <a:t>Source: https://</a:t>
            </a:r>
            <a:r>
              <a:rPr lang="en-US" sz="750" dirty="0" err="1">
                <a:solidFill>
                  <a:schemeClr val="tx2"/>
                </a:solidFill>
                <a:latin typeface="Arial" panose="020B0604020202020204" pitchFamily="34" charset="0"/>
              </a:rPr>
              <a:t>github.com</a:t>
            </a:r>
            <a:r>
              <a:rPr lang="en-US" sz="750" dirty="0">
                <a:solidFill>
                  <a:schemeClr val="tx2"/>
                </a:solidFill>
                <a:latin typeface="Arial" panose="020B0604020202020204" pitchFamily="34" charset="0"/>
              </a:rPr>
              <a:t>/</a:t>
            </a:r>
            <a:r>
              <a:rPr lang="en-US" sz="750" dirty="0" err="1">
                <a:solidFill>
                  <a:schemeClr val="tx2"/>
                </a:solidFill>
                <a:latin typeface="Arial" panose="020B0604020202020204" pitchFamily="34" charset="0"/>
              </a:rPr>
              <a:t>ApolloAuto</a:t>
            </a:r>
            <a:r>
              <a:rPr lang="en-US" sz="750" dirty="0">
                <a:solidFill>
                  <a:schemeClr val="tx2"/>
                </a:solidFill>
                <a:latin typeface="Arial" panose="020B0604020202020204" pitchFamily="34" charset="0"/>
              </a:rPr>
              <a:t>/apollo/blob/v6.0.0/docs/specs/Apollo_5.5_Software_Architecture.md</a:t>
            </a:r>
            <a:endParaRPr lang="en-US" sz="750" dirty="0">
              <a:solidFill>
                <a:schemeClr val="tx2"/>
              </a:solidFill>
            </a:endParaRPr>
          </a:p>
        </p:txBody>
      </p:sp>
      <p:sp>
        <p:nvSpPr>
          <p:cNvPr id="6" name="Footer Placeholder 5">
            <a:extLst>
              <a:ext uri="{FF2B5EF4-FFF2-40B4-BE49-F238E27FC236}">
                <a16:creationId xmlns:a16="http://schemas.microsoft.com/office/drawing/2014/main" id="{28C06B71-E98B-BC04-CBE2-BE9D30B0060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1DD39CC1-BB8A-A911-6B20-8DA3D58CA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5633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69E91EF-784A-9940-95A6-52FA7E47E0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96711" y="881063"/>
            <a:ext cx="6714065"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FBC96A9-5CA5-824B-BD9F-D0E515365410}"/>
              </a:ext>
            </a:extLst>
          </p:cNvPr>
          <p:cNvSpPr>
            <a:spLocks noGrp="1"/>
          </p:cNvSpPr>
          <p:nvPr>
            <p:ph type="sldNum" sz="quarter" idx="12"/>
          </p:nvPr>
        </p:nvSpPr>
        <p:spPr/>
        <p:txBody>
          <a:bodyPr/>
          <a:lstStyle/>
          <a:p>
            <a:fld id="{97BF2E21-1858-3E4E-BBFF-D40A8D2F2DFF}" type="slidenum">
              <a:rPr lang="en-US" smtClean="0"/>
              <a:t>61</a:t>
            </a:fld>
            <a:endParaRPr lang="en-US"/>
          </a:p>
        </p:txBody>
      </p:sp>
      <p:sp>
        <p:nvSpPr>
          <p:cNvPr id="2" name="Text Placeholder 1">
            <a:extLst>
              <a:ext uri="{FF2B5EF4-FFF2-40B4-BE49-F238E27FC236}">
                <a16:creationId xmlns:a16="http://schemas.microsoft.com/office/drawing/2014/main" id="{B4EB9CF3-9A8D-125A-F40D-AD0027F4EA6B}"/>
              </a:ext>
            </a:extLst>
          </p:cNvPr>
          <p:cNvSpPr>
            <a:spLocks noGrp="1"/>
          </p:cNvSpPr>
          <p:nvPr>
            <p:ph type="body" sz="quarter" idx="13"/>
          </p:nvPr>
        </p:nvSpPr>
        <p:spPr/>
        <p:txBody>
          <a:bodyPr/>
          <a:lstStyle/>
          <a:p>
            <a:r>
              <a:rPr lang="en-US" dirty="0"/>
              <a:t>Apollo Hardware Architecture</a:t>
            </a:r>
            <a:endParaRPr lang="en-AU" dirty="0"/>
          </a:p>
        </p:txBody>
      </p:sp>
      <p:sp>
        <p:nvSpPr>
          <p:cNvPr id="6" name="Rectangle 5">
            <a:extLst>
              <a:ext uri="{FF2B5EF4-FFF2-40B4-BE49-F238E27FC236}">
                <a16:creationId xmlns:a16="http://schemas.microsoft.com/office/drawing/2014/main" id="{BD38112B-CF71-4840-A872-972E32D6DB5C}"/>
              </a:ext>
            </a:extLst>
          </p:cNvPr>
          <p:cNvSpPr/>
          <p:nvPr/>
        </p:nvSpPr>
        <p:spPr>
          <a:xfrm>
            <a:off x="3453110" y="4578113"/>
            <a:ext cx="4494179" cy="207749"/>
          </a:xfrm>
          <a:prstGeom prst="rect">
            <a:avLst/>
          </a:prstGeom>
        </p:spPr>
        <p:txBody>
          <a:bodyPr wrap="square">
            <a:spAutoFit/>
          </a:bodyPr>
          <a:lstStyle/>
          <a:p>
            <a:pPr algn="r"/>
            <a:r>
              <a:rPr lang="en-US" sz="750" dirty="0">
                <a:solidFill>
                  <a:schemeClr val="tx2"/>
                </a:solidFill>
              </a:rPr>
              <a:t>Source: https://</a:t>
            </a:r>
            <a:r>
              <a:rPr lang="en-US" sz="750" dirty="0" err="1">
                <a:solidFill>
                  <a:schemeClr val="tx2"/>
                </a:solidFill>
              </a:rPr>
              <a:t>github.com</a:t>
            </a:r>
            <a:r>
              <a:rPr lang="en-US" sz="750" dirty="0">
                <a:solidFill>
                  <a:schemeClr val="tx2"/>
                </a:solidFill>
              </a:rPr>
              <a:t>/</a:t>
            </a:r>
            <a:r>
              <a:rPr lang="en-US" sz="750" dirty="0" err="1">
                <a:solidFill>
                  <a:schemeClr val="tx2"/>
                </a:solidFill>
              </a:rPr>
              <a:t>ApolloAuto</a:t>
            </a:r>
            <a:r>
              <a:rPr lang="en-US" sz="750" dirty="0">
                <a:solidFill>
                  <a:schemeClr val="tx2"/>
                </a:solidFill>
              </a:rPr>
              <a:t>/apollo/blob/v6.0.0/</a:t>
            </a:r>
            <a:r>
              <a:rPr lang="en-US" sz="750" dirty="0" err="1">
                <a:solidFill>
                  <a:schemeClr val="tx2"/>
                </a:solidFill>
              </a:rPr>
              <a:t>README.md</a:t>
            </a:r>
            <a:r>
              <a:rPr lang="en-US" sz="750" dirty="0">
                <a:solidFill>
                  <a:schemeClr val="tx2"/>
                </a:solidFill>
              </a:rPr>
              <a:t> </a:t>
            </a:r>
          </a:p>
        </p:txBody>
      </p:sp>
      <p:sp>
        <p:nvSpPr>
          <p:cNvPr id="5" name="Footer Placeholder 4">
            <a:extLst>
              <a:ext uri="{FF2B5EF4-FFF2-40B4-BE49-F238E27FC236}">
                <a16:creationId xmlns:a16="http://schemas.microsoft.com/office/drawing/2014/main" id="{2CB00C9D-E1E5-C08A-283C-6491E0E95B7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5E891204-9D67-1EC6-F516-696C7F6BE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10411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B21FA94-1451-4A46-9997-8257258F13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1149112"/>
            <a:ext cx="8459788" cy="32405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A1BC299-E2AA-0B4A-8786-A0DAB312299D}"/>
              </a:ext>
            </a:extLst>
          </p:cNvPr>
          <p:cNvSpPr>
            <a:spLocks noGrp="1"/>
          </p:cNvSpPr>
          <p:nvPr>
            <p:ph type="sldNum" sz="quarter" idx="12"/>
          </p:nvPr>
        </p:nvSpPr>
        <p:spPr/>
        <p:txBody>
          <a:bodyPr/>
          <a:lstStyle/>
          <a:p>
            <a:fld id="{97BF2E21-1858-3E4E-BBFF-D40A8D2F2DFF}" type="slidenum">
              <a:rPr lang="en-US" smtClean="0"/>
              <a:t>62</a:t>
            </a:fld>
            <a:endParaRPr lang="en-US"/>
          </a:p>
        </p:txBody>
      </p:sp>
      <p:sp>
        <p:nvSpPr>
          <p:cNvPr id="2" name="Text Placeholder 1">
            <a:extLst>
              <a:ext uri="{FF2B5EF4-FFF2-40B4-BE49-F238E27FC236}">
                <a16:creationId xmlns:a16="http://schemas.microsoft.com/office/drawing/2014/main" id="{2C107222-09D0-B947-DE43-1EA3332FD0A3}"/>
              </a:ext>
            </a:extLst>
          </p:cNvPr>
          <p:cNvSpPr>
            <a:spLocks noGrp="1"/>
          </p:cNvSpPr>
          <p:nvPr>
            <p:ph type="body" sz="quarter" idx="13"/>
          </p:nvPr>
        </p:nvSpPr>
        <p:spPr/>
        <p:txBody>
          <a:bodyPr/>
          <a:lstStyle/>
          <a:p>
            <a:r>
              <a:rPr lang="en-US" dirty="0"/>
              <a:t>Apollo Hardware/Vehicle Overview</a:t>
            </a:r>
            <a:endParaRPr lang="en-AU" dirty="0"/>
          </a:p>
        </p:txBody>
      </p:sp>
      <p:sp>
        <p:nvSpPr>
          <p:cNvPr id="6" name="Rectangle 5">
            <a:extLst>
              <a:ext uri="{FF2B5EF4-FFF2-40B4-BE49-F238E27FC236}">
                <a16:creationId xmlns:a16="http://schemas.microsoft.com/office/drawing/2014/main" id="{DDC863FE-BF07-CB41-B1CB-30E7A8D04203}"/>
              </a:ext>
            </a:extLst>
          </p:cNvPr>
          <p:cNvSpPr/>
          <p:nvPr/>
        </p:nvSpPr>
        <p:spPr>
          <a:xfrm>
            <a:off x="3273046" y="4416974"/>
            <a:ext cx="4494179" cy="207749"/>
          </a:xfrm>
          <a:prstGeom prst="rect">
            <a:avLst/>
          </a:prstGeom>
        </p:spPr>
        <p:txBody>
          <a:bodyPr wrap="square">
            <a:spAutoFit/>
          </a:bodyPr>
          <a:lstStyle/>
          <a:p>
            <a:pPr algn="r"/>
            <a:r>
              <a:rPr lang="en-US" sz="750" dirty="0">
                <a:solidFill>
                  <a:schemeClr val="tx2"/>
                </a:solidFill>
              </a:rPr>
              <a:t>Source: https://</a:t>
            </a:r>
            <a:r>
              <a:rPr lang="en-US" sz="750" dirty="0" err="1">
                <a:solidFill>
                  <a:schemeClr val="tx2"/>
                </a:solidFill>
              </a:rPr>
              <a:t>github.com</a:t>
            </a:r>
            <a:r>
              <a:rPr lang="en-US" sz="750" dirty="0">
                <a:solidFill>
                  <a:schemeClr val="tx2"/>
                </a:solidFill>
              </a:rPr>
              <a:t>/</a:t>
            </a:r>
            <a:r>
              <a:rPr lang="en-US" sz="750" dirty="0" err="1">
                <a:solidFill>
                  <a:schemeClr val="tx2"/>
                </a:solidFill>
              </a:rPr>
              <a:t>ApolloAuto</a:t>
            </a:r>
            <a:r>
              <a:rPr lang="en-US" sz="750" dirty="0">
                <a:solidFill>
                  <a:schemeClr val="tx2"/>
                </a:solidFill>
              </a:rPr>
              <a:t>/apollo/blob/v6.0.0/</a:t>
            </a:r>
            <a:r>
              <a:rPr lang="en-US" sz="750" dirty="0" err="1">
                <a:solidFill>
                  <a:schemeClr val="tx2"/>
                </a:solidFill>
              </a:rPr>
              <a:t>README.md</a:t>
            </a:r>
            <a:r>
              <a:rPr lang="en-US" sz="750" dirty="0">
                <a:solidFill>
                  <a:schemeClr val="tx2"/>
                </a:solidFill>
              </a:rPr>
              <a:t> </a:t>
            </a:r>
          </a:p>
        </p:txBody>
      </p:sp>
      <p:sp>
        <p:nvSpPr>
          <p:cNvPr id="5" name="Footer Placeholder 4">
            <a:extLst>
              <a:ext uri="{FF2B5EF4-FFF2-40B4-BE49-F238E27FC236}">
                <a16:creationId xmlns:a16="http://schemas.microsoft.com/office/drawing/2014/main" id="{ABD41885-64DF-C720-713E-BC683AFF798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2955F345-7493-F868-62B1-9E73F15D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02580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6FD4DDA-B723-6545-B52D-C705AFB48C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9273" y="881063"/>
            <a:ext cx="8388941"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FD97F06-E01E-C14B-B33D-03A9AEAC48CF}"/>
              </a:ext>
            </a:extLst>
          </p:cNvPr>
          <p:cNvSpPr>
            <a:spLocks noGrp="1"/>
          </p:cNvSpPr>
          <p:nvPr>
            <p:ph type="sldNum" sz="quarter" idx="12"/>
          </p:nvPr>
        </p:nvSpPr>
        <p:spPr/>
        <p:txBody>
          <a:bodyPr/>
          <a:lstStyle/>
          <a:p>
            <a:fld id="{97BF2E21-1858-3E4E-BBFF-D40A8D2F2DFF}" type="slidenum">
              <a:rPr lang="en-US" smtClean="0"/>
              <a:t>63</a:t>
            </a:fld>
            <a:endParaRPr lang="en-US"/>
          </a:p>
        </p:txBody>
      </p:sp>
      <p:sp>
        <p:nvSpPr>
          <p:cNvPr id="2" name="Text Placeholder 1">
            <a:extLst>
              <a:ext uri="{FF2B5EF4-FFF2-40B4-BE49-F238E27FC236}">
                <a16:creationId xmlns:a16="http://schemas.microsoft.com/office/drawing/2014/main" id="{F98D4464-4CE7-5659-5D77-211F6EB2DDB0}"/>
              </a:ext>
            </a:extLst>
          </p:cNvPr>
          <p:cNvSpPr>
            <a:spLocks noGrp="1"/>
          </p:cNvSpPr>
          <p:nvPr>
            <p:ph type="body" sz="quarter" idx="13"/>
          </p:nvPr>
        </p:nvSpPr>
        <p:spPr/>
        <p:txBody>
          <a:bodyPr/>
          <a:lstStyle/>
          <a:p>
            <a:r>
              <a:rPr lang="en-US" dirty="0"/>
              <a:t>Apollo Perception Module</a:t>
            </a:r>
            <a:endParaRPr lang="en-AU" dirty="0"/>
          </a:p>
        </p:txBody>
      </p:sp>
      <p:sp>
        <p:nvSpPr>
          <p:cNvPr id="5" name="Footer Placeholder 4">
            <a:extLst>
              <a:ext uri="{FF2B5EF4-FFF2-40B4-BE49-F238E27FC236}">
                <a16:creationId xmlns:a16="http://schemas.microsoft.com/office/drawing/2014/main" id="{25DDC2EB-CC96-C271-B469-0DB53D46E56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9884AA8D-9142-F633-8824-52AB4B8F6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7407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93F2131-0082-3E40-8A8A-20E8906D40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994478"/>
            <a:ext cx="8459788" cy="354983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AFE6D56-9518-DC48-A381-7201A1F2B51E}"/>
              </a:ext>
            </a:extLst>
          </p:cNvPr>
          <p:cNvSpPr>
            <a:spLocks noGrp="1"/>
          </p:cNvSpPr>
          <p:nvPr>
            <p:ph type="sldNum" sz="quarter" idx="12"/>
          </p:nvPr>
        </p:nvSpPr>
        <p:spPr/>
        <p:txBody>
          <a:bodyPr/>
          <a:lstStyle/>
          <a:p>
            <a:fld id="{97BF2E21-1858-3E4E-BBFF-D40A8D2F2DFF}" type="slidenum">
              <a:rPr lang="en-US" smtClean="0"/>
              <a:t>64</a:t>
            </a:fld>
            <a:endParaRPr lang="en-US"/>
          </a:p>
        </p:txBody>
      </p:sp>
      <p:sp>
        <p:nvSpPr>
          <p:cNvPr id="2" name="Text Placeholder 1">
            <a:extLst>
              <a:ext uri="{FF2B5EF4-FFF2-40B4-BE49-F238E27FC236}">
                <a16:creationId xmlns:a16="http://schemas.microsoft.com/office/drawing/2014/main" id="{249546F0-97FB-2F3D-76F8-C2EF78048B00}"/>
              </a:ext>
            </a:extLst>
          </p:cNvPr>
          <p:cNvSpPr>
            <a:spLocks noGrp="1"/>
          </p:cNvSpPr>
          <p:nvPr>
            <p:ph type="body" sz="quarter" idx="13"/>
          </p:nvPr>
        </p:nvSpPr>
        <p:spPr/>
        <p:txBody>
          <a:bodyPr/>
          <a:lstStyle/>
          <a:p>
            <a:r>
              <a:rPr lang="en-US" dirty="0"/>
              <a:t>Apollo ML Models</a:t>
            </a:r>
            <a:endParaRPr lang="en-AU" dirty="0"/>
          </a:p>
        </p:txBody>
      </p:sp>
      <p:sp>
        <p:nvSpPr>
          <p:cNvPr id="5" name="Rectangle 4">
            <a:extLst>
              <a:ext uri="{FF2B5EF4-FFF2-40B4-BE49-F238E27FC236}">
                <a16:creationId xmlns:a16="http://schemas.microsoft.com/office/drawing/2014/main" id="{644A7A01-F8EE-EE46-AD42-95708D51CFF5}"/>
              </a:ext>
            </a:extLst>
          </p:cNvPr>
          <p:cNvSpPr/>
          <p:nvPr/>
        </p:nvSpPr>
        <p:spPr>
          <a:xfrm>
            <a:off x="1347436" y="4325018"/>
            <a:ext cx="6449127" cy="438582"/>
          </a:xfrm>
          <a:prstGeom prst="rect">
            <a:avLst/>
          </a:prstGeom>
        </p:spPr>
        <p:txBody>
          <a:bodyPr wrap="square">
            <a:spAutoFit/>
          </a:bodyPr>
          <a:lstStyle/>
          <a:p>
            <a:r>
              <a:rPr lang="en-US" sz="750" dirty="0">
                <a:solidFill>
                  <a:schemeClr val="tx2"/>
                </a:solidFill>
                <a:latin typeface="Arial" panose="020B0604020202020204" pitchFamily="34" charset="0"/>
              </a:rPr>
              <a:t>Source: Zi Peng, </a:t>
            </a:r>
            <a:r>
              <a:rPr lang="en-US" sz="750" dirty="0" err="1">
                <a:solidFill>
                  <a:schemeClr val="tx2"/>
                </a:solidFill>
                <a:latin typeface="Arial" panose="020B0604020202020204" pitchFamily="34" charset="0"/>
              </a:rPr>
              <a:t>Jinqiu</a:t>
            </a:r>
            <a:r>
              <a:rPr lang="en-US" sz="750" dirty="0">
                <a:solidFill>
                  <a:schemeClr val="tx2"/>
                </a:solidFill>
                <a:latin typeface="Arial" panose="020B0604020202020204" pitchFamily="34" charset="0"/>
              </a:rPr>
              <a:t> Yang, </a:t>
            </a:r>
            <a:r>
              <a:rPr lang="en-US" sz="750" dirty="0" err="1">
                <a:solidFill>
                  <a:schemeClr val="tx2"/>
                </a:solidFill>
                <a:latin typeface="Arial" panose="020B0604020202020204" pitchFamily="34" charset="0"/>
              </a:rPr>
              <a:t>Tse-Hsun</a:t>
            </a:r>
            <a:r>
              <a:rPr lang="en-US" sz="750" dirty="0">
                <a:solidFill>
                  <a:schemeClr val="tx2"/>
                </a:solidFill>
                <a:latin typeface="Arial" panose="020B0604020202020204" pitchFamily="34" charset="0"/>
              </a:rPr>
              <a:t> (Peter) Chen, and Lei Ma. 2020. A First Look at the Integration of Machine Learning Models in Complex Autonomous Driving Systems: A Case Study on Apollo. In Proceedings of the 28th ACM Joint European Software Engineering Conference and Symposium on the Foundations of Software Engineering (ESEC/FSE ’20), https://</a:t>
            </a:r>
            <a:r>
              <a:rPr lang="en-US" sz="750" dirty="0" err="1">
                <a:solidFill>
                  <a:schemeClr val="tx2"/>
                </a:solidFill>
                <a:latin typeface="Arial" panose="020B0604020202020204" pitchFamily="34" charset="0"/>
              </a:rPr>
              <a:t>doi.org</a:t>
            </a:r>
            <a:r>
              <a:rPr lang="en-US" sz="750" dirty="0">
                <a:solidFill>
                  <a:schemeClr val="tx2"/>
                </a:solidFill>
                <a:latin typeface="Arial" panose="020B0604020202020204" pitchFamily="34" charset="0"/>
              </a:rPr>
              <a:t>/10.1145/ 3368089.3417063</a:t>
            </a:r>
            <a:endParaRPr lang="en-US" sz="750" dirty="0">
              <a:solidFill>
                <a:schemeClr val="tx2"/>
              </a:solidFill>
            </a:endParaRPr>
          </a:p>
        </p:txBody>
      </p:sp>
      <p:sp>
        <p:nvSpPr>
          <p:cNvPr id="6" name="Footer Placeholder 5">
            <a:extLst>
              <a:ext uri="{FF2B5EF4-FFF2-40B4-BE49-F238E27FC236}">
                <a16:creationId xmlns:a16="http://schemas.microsoft.com/office/drawing/2014/main" id="{143DD2AC-AA90-F1EB-8D9E-9A93ABD2932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7D019F28-3424-7AE2-D38B-2241878B7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66394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4304C3B-2611-AE45-BB74-E6840C7425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5593" y="881063"/>
            <a:ext cx="7416302"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56B10B0-2A4A-1F46-B621-5A871A548C38}"/>
              </a:ext>
            </a:extLst>
          </p:cNvPr>
          <p:cNvSpPr>
            <a:spLocks noGrp="1"/>
          </p:cNvSpPr>
          <p:nvPr>
            <p:ph type="sldNum" sz="quarter" idx="12"/>
          </p:nvPr>
        </p:nvSpPr>
        <p:spPr/>
        <p:txBody>
          <a:bodyPr/>
          <a:lstStyle/>
          <a:p>
            <a:fld id="{97BF2E21-1858-3E4E-BBFF-D40A8D2F2DFF}" type="slidenum">
              <a:rPr lang="en-US" smtClean="0"/>
              <a:t>65</a:t>
            </a:fld>
            <a:endParaRPr lang="en-US"/>
          </a:p>
        </p:txBody>
      </p:sp>
      <p:sp>
        <p:nvSpPr>
          <p:cNvPr id="2" name="Text Placeholder 1">
            <a:extLst>
              <a:ext uri="{FF2B5EF4-FFF2-40B4-BE49-F238E27FC236}">
                <a16:creationId xmlns:a16="http://schemas.microsoft.com/office/drawing/2014/main" id="{CF871592-9F6F-7592-C4B0-416FD67702BF}"/>
              </a:ext>
            </a:extLst>
          </p:cNvPr>
          <p:cNvSpPr>
            <a:spLocks noGrp="1"/>
          </p:cNvSpPr>
          <p:nvPr>
            <p:ph type="body" sz="quarter" idx="13"/>
          </p:nvPr>
        </p:nvSpPr>
        <p:spPr/>
        <p:txBody>
          <a:bodyPr/>
          <a:lstStyle/>
          <a:p>
            <a:r>
              <a:rPr lang="en-US" dirty="0"/>
              <a:t>Apollo Software Architecture</a:t>
            </a:r>
            <a:endParaRPr lang="en-AU" dirty="0"/>
          </a:p>
        </p:txBody>
      </p:sp>
      <p:sp>
        <p:nvSpPr>
          <p:cNvPr id="5" name="Rectangle 4">
            <a:extLst>
              <a:ext uri="{FF2B5EF4-FFF2-40B4-BE49-F238E27FC236}">
                <a16:creationId xmlns:a16="http://schemas.microsoft.com/office/drawing/2014/main" id="{BC91F451-1DC6-0844-925B-92B127D493E9}"/>
              </a:ext>
            </a:extLst>
          </p:cNvPr>
          <p:cNvSpPr/>
          <p:nvPr/>
        </p:nvSpPr>
        <p:spPr>
          <a:xfrm>
            <a:off x="2813725" y="4416974"/>
            <a:ext cx="4953500" cy="207749"/>
          </a:xfrm>
          <a:prstGeom prst="rect">
            <a:avLst/>
          </a:prstGeom>
        </p:spPr>
        <p:txBody>
          <a:bodyPr wrap="square">
            <a:spAutoFit/>
          </a:bodyPr>
          <a:lstStyle/>
          <a:p>
            <a:pPr algn="r"/>
            <a:r>
              <a:rPr lang="en-US" sz="750" dirty="0">
                <a:solidFill>
                  <a:schemeClr val="tx2"/>
                </a:solidFill>
                <a:latin typeface="Arial" panose="020B0604020202020204" pitchFamily="34" charset="0"/>
              </a:rPr>
              <a:t>Source: https://</a:t>
            </a:r>
            <a:r>
              <a:rPr lang="en-US" sz="750" dirty="0" err="1">
                <a:solidFill>
                  <a:schemeClr val="tx2"/>
                </a:solidFill>
                <a:latin typeface="Arial" panose="020B0604020202020204" pitchFamily="34" charset="0"/>
              </a:rPr>
              <a:t>github.com</a:t>
            </a:r>
            <a:r>
              <a:rPr lang="en-US" sz="750" dirty="0">
                <a:solidFill>
                  <a:schemeClr val="tx2"/>
                </a:solidFill>
                <a:latin typeface="Arial" panose="020B0604020202020204" pitchFamily="34" charset="0"/>
              </a:rPr>
              <a:t>/</a:t>
            </a:r>
            <a:r>
              <a:rPr lang="en-US" sz="750" dirty="0" err="1">
                <a:solidFill>
                  <a:schemeClr val="tx2"/>
                </a:solidFill>
                <a:latin typeface="Arial" panose="020B0604020202020204" pitchFamily="34" charset="0"/>
              </a:rPr>
              <a:t>ApolloAuto</a:t>
            </a:r>
            <a:r>
              <a:rPr lang="en-US" sz="750" dirty="0">
                <a:solidFill>
                  <a:schemeClr val="tx2"/>
                </a:solidFill>
                <a:latin typeface="Arial" panose="020B0604020202020204" pitchFamily="34" charset="0"/>
              </a:rPr>
              <a:t>/apollo/blob/v6.0.0/docs/specs/Apollo_5.5_Software_Architecture.md</a:t>
            </a:r>
            <a:endParaRPr lang="en-US" sz="750" dirty="0">
              <a:solidFill>
                <a:schemeClr val="tx2"/>
              </a:solidFill>
            </a:endParaRPr>
          </a:p>
        </p:txBody>
      </p:sp>
      <p:sp>
        <p:nvSpPr>
          <p:cNvPr id="6" name="Footer Placeholder 5">
            <a:extLst>
              <a:ext uri="{FF2B5EF4-FFF2-40B4-BE49-F238E27FC236}">
                <a16:creationId xmlns:a16="http://schemas.microsoft.com/office/drawing/2014/main" id="{F72BD2DE-7133-21FC-C43D-F8529E66F418}"/>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DEDF1040-0428-A0A1-779F-801FE9F25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334887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C59C46B-B6D5-1843-885E-EA6EF2D2E2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913984"/>
            <a:ext cx="8459788" cy="37108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CFD2CB3-322D-AB41-9AEB-AEC4EDEC8B31}"/>
              </a:ext>
            </a:extLst>
          </p:cNvPr>
          <p:cNvSpPr>
            <a:spLocks noGrp="1"/>
          </p:cNvSpPr>
          <p:nvPr>
            <p:ph type="sldNum" sz="quarter" idx="12"/>
          </p:nvPr>
        </p:nvSpPr>
        <p:spPr/>
        <p:txBody>
          <a:bodyPr/>
          <a:lstStyle/>
          <a:p>
            <a:fld id="{97BF2E21-1858-3E4E-BBFF-D40A8D2F2DFF}" type="slidenum">
              <a:rPr lang="en-US" smtClean="0"/>
              <a:t>66</a:t>
            </a:fld>
            <a:endParaRPr lang="en-US"/>
          </a:p>
        </p:txBody>
      </p:sp>
      <p:sp>
        <p:nvSpPr>
          <p:cNvPr id="2" name="Text Placeholder 1">
            <a:extLst>
              <a:ext uri="{FF2B5EF4-FFF2-40B4-BE49-F238E27FC236}">
                <a16:creationId xmlns:a16="http://schemas.microsoft.com/office/drawing/2014/main" id="{3BF0A95C-AAC9-DB79-FE22-05F3C88C5BD0}"/>
              </a:ext>
            </a:extLst>
          </p:cNvPr>
          <p:cNvSpPr>
            <a:spLocks noGrp="1"/>
          </p:cNvSpPr>
          <p:nvPr>
            <p:ph type="body" sz="quarter" idx="13"/>
          </p:nvPr>
        </p:nvSpPr>
        <p:spPr/>
        <p:txBody>
          <a:bodyPr/>
          <a:lstStyle/>
          <a:p>
            <a:r>
              <a:rPr lang="en-US" dirty="0"/>
              <a:t>Feature Evolution (Software Stack View)</a:t>
            </a:r>
            <a:endParaRPr lang="en-AU" dirty="0"/>
          </a:p>
        </p:txBody>
      </p:sp>
      <p:sp>
        <p:nvSpPr>
          <p:cNvPr id="7" name="TextBox 6">
            <a:extLst>
              <a:ext uri="{FF2B5EF4-FFF2-40B4-BE49-F238E27FC236}">
                <a16:creationId xmlns:a16="http://schemas.microsoft.com/office/drawing/2014/main" id="{83C62FFE-141F-4647-B4F8-E55C7A6C4E90}"/>
              </a:ext>
            </a:extLst>
          </p:cNvPr>
          <p:cNvSpPr txBox="1"/>
          <p:nvPr/>
        </p:nvSpPr>
        <p:spPr>
          <a:xfrm>
            <a:off x="5578515" y="4426744"/>
            <a:ext cx="2015295" cy="207749"/>
          </a:xfrm>
          <a:prstGeom prst="rect">
            <a:avLst/>
          </a:prstGeom>
          <a:noFill/>
        </p:spPr>
        <p:txBody>
          <a:bodyPr wrap="none" rtlCol="0">
            <a:spAutoFit/>
          </a:bodyPr>
          <a:lstStyle/>
          <a:p>
            <a:pPr algn="r"/>
            <a:r>
              <a:rPr lang="en-US" sz="750" dirty="0">
                <a:solidFill>
                  <a:schemeClr val="tx2"/>
                </a:solidFill>
              </a:rPr>
              <a:t>Source: https://</a:t>
            </a:r>
            <a:r>
              <a:rPr lang="en-US" sz="750" dirty="0" err="1">
                <a:solidFill>
                  <a:schemeClr val="tx2"/>
                </a:solidFill>
              </a:rPr>
              <a:t>github.com</a:t>
            </a:r>
            <a:r>
              <a:rPr lang="en-US" sz="750" dirty="0">
                <a:solidFill>
                  <a:schemeClr val="tx2"/>
                </a:solidFill>
              </a:rPr>
              <a:t>/</a:t>
            </a:r>
            <a:r>
              <a:rPr lang="en-US" sz="750" dirty="0" err="1">
                <a:solidFill>
                  <a:schemeClr val="tx2"/>
                </a:solidFill>
              </a:rPr>
              <a:t>ApolloAuto</a:t>
            </a:r>
            <a:r>
              <a:rPr lang="en-US" sz="750" dirty="0">
                <a:solidFill>
                  <a:schemeClr val="tx2"/>
                </a:solidFill>
              </a:rPr>
              <a:t>/apollo</a:t>
            </a:r>
          </a:p>
        </p:txBody>
      </p:sp>
      <p:sp>
        <p:nvSpPr>
          <p:cNvPr id="5" name="Footer Placeholder 4">
            <a:extLst>
              <a:ext uri="{FF2B5EF4-FFF2-40B4-BE49-F238E27FC236}">
                <a16:creationId xmlns:a16="http://schemas.microsoft.com/office/drawing/2014/main" id="{9F7F4C40-CEDD-856E-726C-A01F4F9EA3E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A9AD08E7-9A1D-4FA6-75A6-E248D6B20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57014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DAD197-BF07-354E-AE36-6E59EFF8F031}"/>
              </a:ext>
            </a:extLst>
          </p:cNvPr>
          <p:cNvSpPr>
            <a:spLocks noGrp="1"/>
          </p:cNvSpPr>
          <p:nvPr>
            <p:ph type="title"/>
          </p:nvPr>
        </p:nvSpPr>
        <p:spPr/>
        <p:txBody>
          <a:bodyPr/>
          <a:lstStyle/>
          <a:p>
            <a:r>
              <a:rPr lang="en-US" dirty="0" err="1"/>
              <a:t>ExerCIse</a:t>
            </a:r>
            <a:r>
              <a:rPr lang="en-US" dirty="0"/>
              <a:t>: update to lidar module</a:t>
            </a:r>
          </a:p>
        </p:txBody>
      </p:sp>
      <p:sp>
        <p:nvSpPr>
          <p:cNvPr id="3" name="Slide Number Placeholder 2">
            <a:extLst>
              <a:ext uri="{FF2B5EF4-FFF2-40B4-BE49-F238E27FC236}">
                <a16:creationId xmlns:a16="http://schemas.microsoft.com/office/drawing/2014/main" id="{B8CA638A-55CA-2A49-865C-F5E5EBC79B1A}"/>
              </a:ext>
            </a:extLst>
          </p:cNvPr>
          <p:cNvSpPr>
            <a:spLocks noGrp="1"/>
          </p:cNvSpPr>
          <p:nvPr>
            <p:ph type="sldNum" sz="quarter" idx="12"/>
          </p:nvPr>
        </p:nvSpPr>
        <p:spPr/>
        <p:txBody>
          <a:bodyPr/>
          <a:lstStyle/>
          <a:p>
            <a:fld id="{97BF2E21-1858-3E4E-BBFF-D40A8D2F2DFF}" type="slidenum">
              <a:rPr lang="en-US" smtClean="0"/>
              <a:t>67</a:t>
            </a:fld>
            <a:endParaRPr lang="en-US"/>
          </a:p>
        </p:txBody>
      </p:sp>
      <p:sp>
        <p:nvSpPr>
          <p:cNvPr id="5" name="Footer Placeholder 4">
            <a:extLst>
              <a:ext uri="{FF2B5EF4-FFF2-40B4-BE49-F238E27FC236}">
                <a16:creationId xmlns:a16="http://schemas.microsoft.com/office/drawing/2014/main" id="{B22ADBBD-F6AD-F0CB-317C-558F4B7AE927}"/>
              </a:ext>
            </a:extLst>
          </p:cNvPr>
          <p:cNvSpPr>
            <a:spLocks noGrp="1"/>
          </p:cNvSpPr>
          <p:nvPr>
            <p:ph type="ftr" sz="quarter" idx="11"/>
          </p:nvPr>
        </p:nvSpPr>
        <p:spPr>
          <a:xfrm>
            <a:off x="1440000" y="4914000"/>
            <a:ext cx="5400000" cy="10800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ANU SCHOOL OF COMPUTING   |  COMP 2120 / COMP 6120 | WEEK 12 OF 12: Open Source</a:t>
            </a:r>
            <a:endParaRPr lang="en-AU" dirty="0"/>
          </a:p>
        </p:txBody>
      </p:sp>
    </p:spTree>
    <p:extLst>
      <p:ext uri="{BB962C8B-B14F-4D97-AF65-F5344CB8AC3E}">
        <p14:creationId xmlns:p14="http://schemas.microsoft.com/office/powerpoint/2010/main" val="4151553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CC6B9C18-D6A6-F24A-A4EE-A208625B1D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64546" y="881063"/>
            <a:ext cx="6778395"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CFD2CB3-322D-AB41-9AEB-AEC4EDEC8B31}"/>
              </a:ext>
            </a:extLst>
          </p:cNvPr>
          <p:cNvSpPr>
            <a:spLocks noGrp="1"/>
          </p:cNvSpPr>
          <p:nvPr>
            <p:ph type="sldNum" sz="quarter" idx="12"/>
          </p:nvPr>
        </p:nvSpPr>
        <p:spPr/>
        <p:txBody>
          <a:bodyPr/>
          <a:lstStyle/>
          <a:p>
            <a:fld id="{97BF2E21-1858-3E4E-BBFF-D40A8D2F2DFF}" type="slidenum">
              <a:rPr lang="en-US" smtClean="0"/>
              <a:t>68</a:t>
            </a:fld>
            <a:endParaRPr lang="en-US"/>
          </a:p>
        </p:txBody>
      </p:sp>
      <p:sp>
        <p:nvSpPr>
          <p:cNvPr id="2" name="Text Placeholder 1">
            <a:extLst>
              <a:ext uri="{FF2B5EF4-FFF2-40B4-BE49-F238E27FC236}">
                <a16:creationId xmlns:a16="http://schemas.microsoft.com/office/drawing/2014/main" id="{F8F0FF74-E40C-448B-C3AD-031BB52E037B}"/>
              </a:ext>
            </a:extLst>
          </p:cNvPr>
          <p:cNvSpPr>
            <a:spLocks noGrp="1"/>
          </p:cNvSpPr>
          <p:nvPr>
            <p:ph type="body" sz="quarter" idx="13"/>
          </p:nvPr>
        </p:nvSpPr>
        <p:spPr/>
        <p:txBody>
          <a:bodyPr/>
          <a:lstStyle/>
          <a:p>
            <a:r>
              <a:rPr lang="en-US" dirty="0"/>
              <a:t>Feature Evolution (Software Stack View)</a:t>
            </a:r>
            <a:endParaRPr lang="en-AU" dirty="0"/>
          </a:p>
        </p:txBody>
      </p:sp>
      <p:sp>
        <p:nvSpPr>
          <p:cNvPr id="7" name="TextBox 6">
            <a:extLst>
              <a:ext uri="{FF2B5EF4-FFF2-40B4-BE49-F238E27FC236}">
                <a16:creationId xmlns:a16="http://schemas.microsoft.com/office/drawing/2014/main" id="{D89892AC-5709-5F4E-9505-7FB1F1ED6CE2}"/>
              </a:ext>
            </a:extLst>
          </p:cNvPr>
          <p:cNvSpPr txBox="1"/>
          <p:nvPr/>
        </p:nvSpPr>
        <p:spPr>
          <a:xfrm>
            <a:off x="5578515" y="4426744"/>
            <a:ext cx="2015295" cy="207749"/>
          </a:xfrm>
          <a:prstGeom prst="rect">
            <a:avLst/>
          </a:prstGeom>
          <a:noFill/>
        </p:spPr>
        <p:txBody>
          <a:bodyPr wrap="none" rtlCol="0">
            <a:spAutoFit/>
          </a:bodyPr>
          <a:lstStyle/>
          <a:p>
            <a:pPr algn="r"/>
            <a:r>
              <a:rPr lang="en-US" sz="750" dirty="0">
                <a:solidFill>
                  <a:schemeClr val="tx2"/>
                </a:solidFill>
              </a:rPr>
              <a:t>Source: https://</a:t>
            </a:r>
            <a:r>
              <a:rPr lang="en-US" sz="750" dirty="0" err="1">
                <a:solidFill>
                  <a:schemeClr val="tx2"/>
                </a:solidFill>
              </a:rPr>
              <a:t>github.com</a:t>
            </a:r>
            <a:r>
              <a:rPr lang="en-US" sz="750" dirty="0">
                <a:solidFill>
                  <a:schemeClr val="tx2"/>
                </a:solidFill>
              </a:rPr>
              <a:t>/</a:t>
            </a:r>
            <a:r>
              <a:rPr lang="en-US" sz="750" dirty="0" err="1">
                <a:solidFill>
                  <a:schemeClr val="tx2"/>
                </a:solidFill>
              </a:rPr>
              <a:t>ApolloAuto</a:t>
            </a:r>
            <a:r>
              <a:rPr lang="en-US" sz="750" dirty="0">
                <a:solidFill>
                  <a:schemeClr val="tx2"/>
                </a:solidFill>
              </a:rPr>
              <a:t>/apollo</a:t>
            </a:r>
          </a:p>
        </p:txBody>
      </p:sp>
      <p:sp>
        <p:nvSpPr>
          <p:cNvPr id="5" name="Footer Placeholder 4">
            <a:extLst>
              <a:ext uri="{FF2B5EF4-FFF2-40B4-BE49-F238E27FC236}">
                <a16:creationId xmlns:a16="http://schemas.microsoft.com/office/drawing/2014/main" id="{B8CF3CFC-4AB9-D582-0287-8EAA62B213D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6" name="Picture 5" descr="Text&#10;&#10;Description automatically generated">
            <a:extLst>
              <a:ext uri="{FF2B5EF4-FFF2-40B4-BE49-F238E27FC236}">
                <a16:creationId xmlns:a16="http://schemas.microsoft.com/office/drawing/2014/main" id="{22A8D04C-40F7-7676-E832-8342D52C7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27031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2499" name="Rectangle 3"/>
          <p:cNvSpPr>
            <a:spLocks noGrp="1" noChangeArrowheads="1"/>
          </p:cNvSpPr>
          <p:nvPr>
            <p:ph idx="1"/>
          </p:nvPr>
        </p:nvSpPr>
        <p:spPr/>
        <p:txBody>
          <a:bodyPr>
            <a:normAutofit/>
          </a:bodyPr>
          <a:lstStyle/>
          <a:p>
            <a:pPr>
              <a:buNone/>
            </a:pPr>
            <a:endParaRPr lang="en-US" sz="1800" i="1" dirty="0"/>
          </a:p>
          <a:p>
            <a:pPr>
              <a:buNone/>
            </a:pPr>
            <a:r>
              <a:rPr lang="en-US" sz="1800" i="1" dirty="0"/>
              <a:t>The software architecture of a program or computing system is the structure or structures of the system, which comprise software elements, the externally visible properties of those elements, and the relationships among them.</a:t>
            </a:r>
          </a:p>
          <a:p>
            <a:pPr lvl="1">
              <a:buNone/>
            </a:pPr>
            <a:r>
              <a:rPr lang="en-US" sz="1575" i="1" dirty="0"/>
              <a:t>					[Bass et al. 2003]</a:t>
            </a:r>
          </a:p>
        </p:txBody>
      </p:sp>
      <p:sp>
        <p:nvSpPr>
          <p:cNvPr id="4" name="Slide Number Placeholder 3">
            <a:extLst>
              <a:ext uri="{FF2B5EF4-FFF2-40B4-BE49-F238E27FC236}">
                <a16:creationId xmlns:a16="http://schemas.microsoft.com/office/drawing/2014/main" id="{4A80AC5E-5427-A64C-A8BE-CFE30FE8EF42}"/>
              </a:ext>
            </a:extLst>
          </p:cNvPr>
          <p:cNvSpPr>
            <a:spLocks noGrp="1"/>
          </p:cNvSpPr>
          <p:nvPr>
            <p:ph type="sldNum" sz="quarter" idx="12"/>
          </p:nvPr>
        </p:nvSpPr>
        <p:spPr/>
        <p:txBody>
          <a:bodyPr/>
          <a:lstStyle/>
          <a:p>
            <a:fld id="{144252F0-D17C-4770-94A1-410BB905ADF8}" type="slidenum">
              <a:rPr lang="en-US" smtClean="0"/>
              <a:pPr/>
              <a:t>69</a:t>
            </a:fld>
            <a:endParaRPr lang="en-US"/>
          </a:p>
        </p:txBody>
      </p:sp>
      <p:sp>
        <p:nvSpPr>
          <p:cNvPr id="7" name="Text Placeholder 6">
            <a:extLst>
              <a:ext uri="{FF2B5EF4-FFF2-40B4-BE49-F238E27FC236}">
                <a16:creationId xmlns:a16="http://schemas.microsoft.com/office/drawing/2014/main" id="{DD400447-79EB-D6C2-99F2-BDCB386C470D}"/>
              </a:ext>
            </a:extLst>
          </p:cNvPr>
          <p:cNvSpPr>
            <a:spLocks noGrp="1"/>
          </p:cNvSpPr>
          <p:nvPr>
            <p:ph type="body" sz="quarter" idx="13"/>
          </p:nvPr>
        </p:nvSpPr>
        <p:spPr/>
        <p:txBody>
          <a:bodyPr/>
          <a:lstStyle/>
          <a:p>
            <a:r>
              <a:rPr lang="en-US" dirty="0"/>
              <a:t>Software Architecture</a:t>
            </a:r>
            <a:endParaRPr lang="en-AU" dirty="0"/>
          </a:p>
        </p:txBody>
      </p:sp>
      <p:sp>
        <p:nvSpPr>
          <p:cNvPr id="3" name="Oval Callout 2"/>
          <p:cNvSpPr/>
          <p:nvPr/>
        </p:nvSpPr>
        <p:spPr>
          <a:xfrm>
            <a:off x="2257425" y="3429000"/>
            <a:ext cx="2786063" cy="942975"/>
          </a:xfrm>
          <a:prstGeom prst="wedgeEllipseCallout">
            <a:avLst>
              <a:gd name="adj1" fmla="val 38195"/>
              <a:gd name="adj2" fmla="val -1707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Note: this definition is ambivalent to whether the architecture is known, or whether it’s any good!</a:t>
            </a:r>
          </a:p>
        </p:txBody>
      </p:sp>
      <p:sp>
        <p:nvSpPr>
          <p:cNvPr id="9" name="Footer Placeholder 8">
            <a:extLst>
              <a:ext uri="{FF2B5EF4-FFF2-40B4-BE49-F238E27FC236}">
                <a16:creationId xmlns:a16="http://schemas.microsoft.com/office/drawing/2014/main" id="{05755574-6A7D-A93F-F9E7-EE3937A633F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2" name="Picture 11" descr="Text&#10;&#10;Description automatically generated">
            <a:extLst>
              <a:ext uri="{FF2B5EF4-FFF2-40B4-BE49-F238E27FC236}">
                <a16:creationId xmlns:a16="http://schemas.microsoft.com/office/drawing/2014/main" id="{E6E95B8D-89DF-7C80-0B98-C95BAA6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1114201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A fundamental principle of open-source development is that source code should be freely available, this does not mean that anyone can do as they wish with that code.</a:t>
            </a:r>
          </a:p>
          <a:p>
            <a:pPr lvl="1"/>
            <a:r>
              <a:rPr lang="en-US" dirty="0"/>
              <a:t>Legally, the developer of the code (either a company or an individual) still owns the code. They can place restrictions on how it is used by including legally binding conditions in an open source software license. </a:t>
            </a:r>
          </a:p>
          <a:p>
            <a:pPr lvl="1"/>
            <a:r>
              <a:rPr lang="en-US" dirty="0"/>
              <a:t>Some open source developers believe that if an open source component is used to develop a new system, then that system should also be open source. </a:t>
            </a:r>
          </a:p>
          <a:p>
            <a:pPr lvl="1"/>
            <a:r>
              <a:rPr lang="en-US" dirty="0"/>
              <a:t>Others are willing to allow their code to be used without this restriction. The developed systems may be proprietary and sold as closed source systems.</a:t>
            </a:r>
            <a:endParaRPr lang="en-GB" dirty="0"/>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7</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856DDD9E-2768-74D1-F42B-D6A62EA89981}"/>
              </a:ext>
            </a:extLst>
          </p:cNvPr>
          <p:cNvSpPr>
            <a:spLocks noGrp="1"/>
          </p:cNvSpPr>
          <p:nvPr>
            <p:ph type="body" sz="quarter" idx="13"/>
          </p:nvPr>
        </p:nvSpPr>
        <p:spPr/>
        <p:txBody>
          <a:bodyPr/>
          <a:lstStyle/>
          <a:p>
            <a:r>
              <a:rPr lang="en-US" dirty="0"/>
              <a:t>Open source licensing</a:t>
            </a:r>
            <a:endParaRPr lang="en-AU" dirty="0"/>
          </a:p>
        </p:txBody>
      </p:sp>
      <p:pic>
        <p:nvPicPr>
          <p:cNvPr id="7" name="Picture 6" descr="Sommerville Cover.jpg">
            <a:extLst>
              <a:ext uri="{FF2B5EF4-FFF2-40B4-BE49-F238E27FC236}">
                <a16:creationId xmlns:a16="http://schemas.microsoft.com/office/drawing/2014/main" id="{D3FC45EA-FD9E-9F53-1D55-008263BF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5" name="Rectangle 3"/>
          <p:cNvSpPr>
            <a:spLocks noGrp="1" noChangeArrowheads="1"/>
          </p:cNvSpPr>
          <p:nvPr>
            <p:ph idx="1"/>
          </p:nvPr>
        </p:nvSpPr>
        <p:spPr/>
        <p:txBody>
          <a:bodyPr>
            <a:normAutofit lnSpcReduction="10000"/>
          </a:bodyPr>
          <a:lstStyle/>
          <a:p>
            <a:pPr eaLnBrk="1" hangingPunct="1"/>
            <a:r>
              <a:rPr lang="en-US" dirty="0"/>
              <a:t>Requirements</a:t>
            </a:r>
          </a:p>
          <a:p>
            <a:pPr lvl="1" eaLnBrk="1" hangingPunct="1"/>
            <a:r>
              <a:rPr lang="en-US" dirty="0">
                <a:cs typeface="Arial" pitchFamily="34" charset="0"/>
              </a:rPr>
              <a:t>high-level </a:t>
            </a:r>
            <a:r>
              <a:rPr lang="ja-JP" altLang="en-US">
                <a:cs typeface="Arial" pitchFamily="34" charset="0"/>
              </a:rPr>
              <a:t>“</a:t>
            </a:r>
            <a:r>
              <a:rPr lang="en-US" altLang="ja-JP" dirty="0">
                <a:cs typeface="Arial" pitchFamily="34" charset="0"/>
              </a:rPr>
              <a:t>what</a:t>
            </a:r>
            <a:r>
              <a:rPr lang="ja-JP" altLang="en-US">
                <a:cs typeface="Arial" pitchFamily="34" charset="0"/>
              </a:rPr>
              <a:t>”</a:t>
            </a:r>
            <a:r>
              <a:rPr lang="en-US" altLang="ja-JP" dirty="0">
                <a:cs typeface="Arial" pitchFamily="34" charset="0"/>
              </a:rPr>
              <a:t> needs to be done</a:t>
            </a:r>
          </a:p>
          <a:p>
            <a:pPr lvl="2" eaLnBrk="1" hangingPunct="1"/>
            <a:endParaRPr lang="en-US" dirty="0">
              <a:cs typeface="Arial" pitchFamily="34" charset="0"/>
            </a:endParaRPr>
          </a:p>
          <a:p>
            <a:pPr eaLnBrk="1" hangingPunct="1"/>
            <a:r>
              <a:rPr lang="en-US" dirty="0"/>
              <a:t>Architecture </a:t>
            </a:r>
            <a:r>
              <a:rPr lang="en-US" sz="1013" dirty="0"/>
              <a:t>(High-level design)</a:t>
            </a:r>
          </a:p>
          <a:p>
            <a:pPr lvl="1" eaLnBrk="1" hangingPunct="1"/>
            <a:r>
              <a:rPr lang="en-US" dirty="0">
                <a:cs typeface="Arial" pitchFamily="34" charset="0"/>
              </a:rPr>
              <a:t>high-level </a:t>
            </a:r>
            <a:r>
              <a:rPr lang="ja-JP" altLang="en-US">
                <a:cs typeface="Arial" pitchFamily="34" charset="0"/>
              </a:rPr>
              <a:t>“</a:t>
            </a:r>
            <a:r>
              <a:rPr lang="en-US" altLang="ja-JP" dirty="0">
                <a:cs typeface="Arial" pitchFamily="34" charset="0"/>
              </a:rPr>
              <a:t>how</a:t>
            </a:r>
            <a:r>
              <a:rPr lang="ja-JP" altLang="en-US">
                <a:cs typeface="Arial" pitchFamily="34" charset="0"/>
              </a:rPr>
              <a:t>”</a:t>
            </a:r>
            <a:r>
              <a:rPr lang="en-US" altLang="ja-JP" dirty="0">
                <a:cs typeface="Arial" pitchFamily="34" charset="0"/>
              </a:rPr>
              <a:t>, mid-level </a:t>
            </a:r>
            <a:r>
              <a:rPr lang="ja-JP" altLang="en-US">
                <a:cs typeface="Arial" pitchFamily="34" charset="0"/>
              </a:rPr>
              <a:t>“</a:t>
            </a:r>
            <a:r>
              <a:rPr lang="en-US" altLang="ja-JP" dirty="0">
                <a:cs typeface="Arial" pitchFamily="34" charset="0"/>
              </a:rPr>
              <a:t>what</a:t>
            </a:r>
            <a:r>
              <a:rPr lang="ja-JP" altLang="en-US">
                <a:cs typeface="Arial" pitchFamily="34" charset="0"/>
              </a:rPr>
              <a:t>”</a:t>
            </a:r>
            <a:endParaRPr lang="en-US" altLang="ja-JP" dirty="0">
              <a:cs typeface="Arial" pitchFamily="34" charset="0"/>
            </a:endParaRPr>
          </a:p>
          <a:p>
            <a:pPr lvl="2" eaLnBrk="1" hangingPunct="1"/>
            <a:endParaRPr lang="en-US" dirty="0">
              <a:cs typeface="Arial" pitchFamily="34" charset="0"/>
            </a:endParaRPr>
          </a:p>
          <a:p>
            <a:pPr eaLnBrk="1" hangingPunct="1"/>
            <a:r>
              <a:rPr lang="en-US" dirty="0"/>
              <a:t>OO-Design </a:t>
            </a:r>
            <a:r>
              <a:rPr lang="en-US" sz="1013" dirty="0"/>
              <a:t>(Low-level design, e.g. design patterns)</a:t>
            </a:r>
          </a:p>
          <a:p>
            <a:pPr lvl="1" eaLnBrk="1" hangingPunct="1"/>
            <a:r>
              <a:rPr lang="en-US" dirty="0">
                <a:cs typeface="Arial" pitchFamily="34" charset="0"/>
              </a:rPr>
              <a:t>mid-level </a:t>
            </a:r>
            <a:r>
              <a:rPr lang="ja-JP" altLang="en-US">
                <a:cs typeface="Arial" pitchFamily="34" charset="0"/>
              </a:rPr>
              <a:t>“</a:t>
            </a:r>
            <a:r>
              <a:rPr lang="en-US" altLang="ja-JP" dirty="0">
                <a:cs typeface="Arial" pitchFamily="34" charset="0"/>
              </a:rPr>
              <a:t>how</a:t>
            </a:r>
            <a:r>
              <a:rPr lang="ja-JP" altLang="en-US">
                <a:cs typeface="Arial" pitchFamily="34" charset="0"/>
              </a:rPr>
              <a:t>”</a:t>
            </a:r>
            <a:r>
              <a:rPr lang="en-US" altLang="ja-JP" dirty="0">
                <a:cs typeface="Arial" pitchFamily="34" charset="0"/>
              </a:rPr>
              <a:t>, low-level </a:t>
            </a:r>
            <a:r>
              <a:rPr lang="ja-JP" altLang="en-US">
                <a:cs typeface="Arial" pitchFamily="34" charset="0"/>
              </a:rPr>
              <a:t>“</a:t>
            </a:r>
            <a:r>
              <a:rPr lang="en-US" altLang="ja-JP" dirty="0">
                <a:cs typeface="Arial" pitchFamily="34" charset="0"/>
              </a:rPr>
              <a:t>what</a:t>
            </a:r>
            <a:r>
              <a:rPr lang="ja-JP" altLang="en-US">
                <a:cs typeface="Arial" pitchFamily="34" charset="0"/>
              </a:rPr>
              <a:t>”</a:t>
            </a:r>
            <a:endParaRPr lang="en-US" altLang="ja-JP" dirty="0">
              <a:cs typeface="Arial" pitchFamily="34" charset="0"/>
            </a:endParaRPr>
          </a:p>
          <a:p>
            <a:pPr lvl="2" eaLnBrk="1" hangingPunct="1">
              <a:buFont typeface="Times" charset="0"/>
              <a:buNone/>
            </a:pPr>
            <a:endParaRPr lang="en-US" dirty="0">
              <a:cs typeface="Arial" pitchFamily="34" charset="0"/>
            </a:endParaRPr>
          </a:p>
          <a:p>
            <a:pPr eaLnBrk="1" hangingPunct="1"/>
            <a:r>
              <a:rPr lang="en-US" dirty="0"/>
              <a:t>Code</a:t>
            </a:r>
          </a:p>
          <a:p>
            <a:pPr lvl="1" eaLnBrk="1" hangingPunct="1"/>
            <a:r>
              <a:rPr lang="en-US" dirty="0">
                <a:cs typeface="Arial" pitchFamily="34" charset="0"/>
              </a:rPr>
              <a:t>low-level </a:t>
            </a:r>
            <a:r>
              <a:rPr lang="ja-JP" altLang="en-US">
                <a:cs typeface="Arial" pitchFamily="34" charset="0"/>
              </a:rPr>
              <a:t>“</a:t>
            </a:r>
            <a:r>
              <a:rPr lang="en-US" altLang="ja-JP" dirty="0">
                <a:cs typeface="Arial" pitchFamily="34" charset="0"/>
              </a:rPr>
              <a:t>how</a:t>
            </a:r>
            <a:r>
              <a:rPr lang="ja-JP" altLang="en-US">
                <a:cs typeface="Arial" pitchFamily="34" charset="0"/>
              </a:rPr>
              <a:t>”</a:t>
            </a:r>
            <a:endParaRPr lang="en-US" dirty="0">
              <a:cs typeface="Arial" pitchFamily="34" charset="0"/>
            </a:endParaRPr>
          </a:p>
        </p:txBody>
      </p:sp>
      <p:sp>
        <p:nvSpPr>
          <p:cNvPr id="2" name="Slide Number Placeholder 1">
            <a:extLst>
              <a:ext uri="{FF2B5EF4-FFF2-40B4-BE49-F238E27FC236}">
                <a16:creationId xmlns:a16="http://schemas.microsoft.com/office/drawing/2014/main" id="{81BB5E11-45A7-9F48-ABC3-358479E31D31}"/>
              </a:ext>
            </a:extLst>
          </p:cNvPr>
          <p:cNvSpPr>
            <a:spLocks noGrp="1"/>
          </p:cNvSpPr>
          <p:nvPr>
            <p:ph type="sldNum" sz="quarter" idx="12"/>
          </p:nvPr>
        </p:nvSpPr>
        <p:spPr/>
        <p:txBody>
          <a:bodyPr/>
          <a:lstStyle/>
          <a:p>
            <a:fld id="{144252F0-D17C-4770-94A1-410BB905ADF8}" type="slidenum">
              <a:rPr lang="en-US" smtClean="0"/>
              <a:pPr/>
              <a:t>70</a:t>
            </a:fld>
            <a:endParaRPr lang="en-US"/>
          </a:p>
        </p:txBody>
      </p:sp>
      <p:sp>
        <p:nvSpPr>
          <p:cNvPr id="3" name="Text Placeholder 2">
            <a:extLst>
              <a:ext uri="{FF2B5EF4-FFF2-40B4-BE49-F238E27FC236}">
                <a16:creationId xmlns:a16="http://schemas.microsoft.com/office/drawing/2014/main" id="{41D710E4-B791-D6CF-63D2-139D67396146}"/>
              </a:ext>
            </a:extLst>
          </p:cNvPr>
          <p:cNvSpPr>
            <a:spLocks noGrp="1"/>
          </p:cNvSpPr>
          <p:nvPr>
            <p:ph type="body" sz="quarter" idx="13"/>
          </p:nvPr>
        </p:nvSpPr>
        <p:spPr/>
        <p:txBody>
          <a:bodyPr/>
          <a:lstStyle/>
          <a:p>
            <a:r>
              <a:rPr lang="en-US" dirty="0"/>
              <a:t>Levels of Abstraction</a:t>
            </a:r>
            <a:endParaRPr lang="en-AU" dirty="0"/>
          </a:p>
        </p:txBody>
      </p:sp>
      <p:sp>
        <p:nvSpPr>
          <p:cNvPr id="617477" name="AutoShape 5"/>
          <p:cNvSpPr>
            <a:spLocks noChangeArrowheads="1"/>
          </p:cNvSpPr>
          <p:nvPr/>
        </p:nvSpPr>
        <p:spPr bwMode="auto">
          <a:xfrm>
            <a:off x="0" y="1228333"/>
            <a:ext cx="300038" cy="600075"/>
          </a:xfrm>
          <a:prstGeom prst="curvedRightArrow">
            <a:avLst>
              <a:gd name="adj1" fmla="val 40000"/>
              <a:gd name="adj2" fmla="val 80000"/>
              <a:gd name="adj3" fmla="val 33333"/>
            </a:avLst>
          </a:prstGeom>
          <a:solidFill>
            <a:schemeClr val="hlink"/>
          </a:solidFill>
          <a:ln w="9525">
            <a:solidFill>
              <a:schemeClr val="tx1"/>
            </a:solidFill>
            <a:miter lim="800000"/>
            <a:headEnd/>
            <a:tailEnd/>
          </a:ln>
        </p:spPr>
        <p:txBody>
          <a:bodyPr wrap="none" anchor="ctr"/>
          <a:lstStyle/>
          <a:p>
            <a:endParaRPr lang="en-US" sz="788" dirty="0"/>
          </a:p>
        </p:txBody>
      </p:sp>
      <p:sp>
        <p:nvSpPr>
          <p:cNvPr id="617478" name="AutoShape 6"/>
          <p:cNvSpPr>
            <a:spLocks noChangeArrowheads="1"/>
          </p:cNvSpPr>
          <p:nvPr/>
        </p:nvSpPr>
        <p:spPr bwMode="auto">
          <a:xfrm>
            <a:off x="11981" y="2238060"/>
            <a:ext cx="300038" cy="600075"/>
          </a:xfrm>
          <a:prstGeom prst="curvedRightArrow">
            <a:avLst>
              <a:gd name="adj1" fmla="val 40000"/>
              <a:gd name="adj2" fmla="val 80000"/>
              <a:gd name="adj3" fmla="val 33333"/>
            </a:avLst>
          </a:prstGeom>
          <a:solidFill>
            <a:schemeClr val="hlink"/>
          </a:solidFill>
          <a:ln w="9525">
            <a:solidFill>
              <a:schemeClr val="tx1"/>
            </a:solidFill>
            <a:miter lim="800000"/>
            <a:headEnd/>
            <a:tailEnd/>
          </a:ln>
        </p:spPr>
        <p:txBody>
          <a:bodyPr wrap="none" anchor="ctr"/>
          <a:lstStyle/>
          <a:p>
            <a:endParaRPr lang="en-US" sz="788"/>
          </a:p>
        </p:txBody>
      </p:sp>
      <p:sp>
        <p:nvSpPr>
          <p:cNvPr id="617479" name="AutoShape 7"/>
          <p:cNvSpPr>
            <a:spLocks noChangeArrowheads="1"/>
          </p:cNvSpPr>
          <p:nvPr/>
        </p:nvSpPr>
        <p:spPr bwMode="auto">
          <a:xfrm>
            <a:off x="0" y="3315092"/>
            <a:ext cx="300038" cy="600075"/>
          </a:xfrm>
          <a:prstGeom prst="curvedRightArrow">
            <a:avLst>
              <a:gd name="adj1" fmla="val 40000"/>
              <a:gd name="adj2" fmla="val 80000"/>
              <a:gd name="adj3" fmla="val 33333"/>
            </a:avLst>
          </a:prstGeom>
          <a:solidFill>
            <a:schemeClr val="hlink"/>
          </a:solidFill>
          <a:ln w="9525">
            <a:solidFill>
              <a:schemeClr val="tx1"/>
            </a:solidFill>
            <a:miter lim="800000"/>
            <a:headEnd/>
            <a:tailEnd/>
          </a:ln>
        </p:spPr>
        <p:txBody>
          <a:bodyPr wrap="none" anchor="ctr"/>
          <a:lstStyle/>
          <a:p>
            <a:endParaRPr lang="en-US" sz="788"/>
          </a:p>
        </p:txBody>
      </p:sp>
      <p:sp>
        <p:nvSpPr>
          <p:cNvPr id="4" name="Footer Placeholder 3">
            <a:extLst>
              <a:ext uri="{FF2B5EF4-FFF2-40B4-BE49-F238E27FC236}">
                <a16:creationId xmlns:a16="http://schemas.microsoft.com/office/drawing/2014/main" id="{5C896BE8-E124-0540-8965-DC9F40DA77C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012F5F44-E4D1-F38A-D43B-3B6EB3141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8896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47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747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74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74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747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74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747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7475">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7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7" grpId="0" animBg="1"/>
      <p:bldP spid="617478" grpId="0" animBg="1"/>
      <p:bldP spid="61747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4"/>
          <p:cNvSpPr>
            <a:spLocks noGrp="1" noChangeArrowheads="1"/>
          </p:cNvSpPr>
          <p:nvPr>
            <p:ph idx="1"/>
          </p:nvPr>
        </p:nvSpPr>
        <p:spPr>
          <a:xfrm>
            <a:off x="324000" y="881149"/>
            <a:ext cx="4248000" cy="3777361"/>
          </a:xfrm>
        </p:spPr>
        <p:txBody>
          <a:bodyPr>
            <a:normAutofit/>
          </a:bodyPr>
          <a:lstStyle/>
          <a:p>
            <a:pPr eaLnBrk="1" hangingPunct="1">
              <a:lnSpc>
                <a:spcPct val="80000"/>
              </a:lnSpc>
              <a:buFontTx/>
              <a:buNone/>
            </a:pPr>
            <a:r>
              <a:rPr lang="en-US" dirty="0"/>
              <a:t>Design Questions</a:t>
            </a:r>
          </a:p>
          <a:p>
            <a:pPr>
              <a:lnSpc>
                <a:spcPct val="80000"/>
              </a:lnSpc>
              <a:spcBef>
                <a:spcPts val="1083"/>
              </a:spcBef>
            </a:pPr>
            <a:r>
              <a:rPr lang="en-US" sz="1125" dirty="0"/>
              <a:t>How do I add a menu item in Eclipse?</a:t>
            </a:r>
          </a:p>
          <a:p>
            <a:pPr>
              <a:lnSpc>
                <a:spcPct val="80000"/>
              </a:lnSpc>
              <a:spcBef>
                <a:spcPts val="1083"/>
              </a:spcBef>
            </a:pPr>
            <a:r>
              <a:rPr lang="en-US" sz="1125" dirty="0"/>
              <a:t>How can I make it easy to add menu items in Eclipse?</a:t>
            </a:r>
          </a:p>
          <a:p>
            <a:pPr>
              <a:lnSpc>
                <a:spcPct val="80000"/>
              </a:lnSpc>
              <a:spcBef>
                <a:spcPts val="1083"/>
              </a:spcBef>
            </a:pPr>
            <a:r>
              <a:rPr lang="en-US" sz="1125" dirty="0"/>
              <a:t>What lock protects this data?</a:t>
            </a:r>
          </a:p>
          <a:p>
            <a:pPr>
              <a:lnSpc>
                <a:spcPct val="80000"/>
              </a:lnSpc>
              <a:spcBef>
                <a:spcPts val="1083"/>
              </a:spcBef>
            </a:pPr>
            <a:r>
              <a:rPr lang="en-US" sz="1125" dirty="0"/>
              <a:t>How does Google rank pages?</a:t>
            </a:r>
          </a:p>
          <a:p>
            <a:pPr>
              <a:lnSpc>
                <a:spcPct val="80000"/>
              </a:lnSpc>
              <a:spcBef>
                <a:spcPts val="1083"/>
              </a:spcBef>
            </a:pPr>
            <a:r>
              <a:rPr lang="en-US" sz="1125" dirty="0"/>
              <a:t>What encoder should I use for secure communication?</a:t>
            </a:r>
          </a:p>
          <a:p>
            <a:pPr>
              <a:lnSpc>
                <a:spcPct val="80000"/>
              </a:lnSpc>
              <a:spcBef>
                <a:spcPts val="1083"/>
              </a:spcBef>
            </a:pPr>
            <a:r>
              <a:rPr lang="en-US" sz="1125" dirty="0"/>
              <a:t>What is the interface between objects?</a:t>
            </a:r>
          </a:p>
        </p:txBody>
      </p:sp>
      <p:sp>
        <p:nvSpPr>
          <p:cNvPr id="2" name="Slide Number Placeholder 1">
            <a:extLst>
              <a:ext uri="{FF2B5EF4-FFF2-40B4-BE49-F238E27FC236}">
                <a16:creationId xmlns:a16="http://schemas.microsoft.com/office/drawing/2014/main" id="{D68978FC-D04F-0F42-912E-B21750BECDC4}"/>
              </a:ext>
            </a:extLst>
          </p:cNvPr>
          <p:cNvSpPr>
            <a:spLocks noGrp="1"/>
          </p:cNvSpPr>
          <p:nvPr>
            <p:ph type="sldNum" sz="quarter" idx="12"/>
          </p:nvPr>
        </p:nvSpPr>
        <p:spPr/>
        <p:txBody>
          <a:bodyPr/>
          <a:lstStyle/>
          <a:p>
            <a:fld id="{B6F15528-21DE-4FAA-801E-634DDDAF4B2B}" type="slidenum">
              <a:rPr lang="en-US" smtClean="0"/>
              <a:pPr/>
              <a:t>71</a:t>
            </a:fld>
            <a:endParaRPr lang="en-US"/>
          </a:p>
        </p:txBody>
      </p:sp>
      <p:sp>
        <p:nvSpPr>
          <p:cNvPr id="10244" name="Rectangle 5"/>
          <p:cNvSpPr>
            <a:spLocks noGrp="1" noChangeArrowheads="1"/>
          </p:cNvSpPr>
          <p:nvPr>
            <p:ph type="body" sz="quarter" idx="13"/>
          </p:nvPr>
        </p:nvSpPr>
        <p:spPr/>
        <p:txBody>
          <a:bodyPr>
            <a:normAutofit/>
          </a:bodyPr>
          <a:lstStyle/>
          <a:p>
            <a:r>
              <a:rPr lang="en-US" dirty="0"/>
              <a:t>Design vs. Architecture</a:t>
            </a:r>
            <a:endParaRPr lang="en-US" sz="1125" dirty="0"/>
          </a:p>
        </p:txBody>
      </p:sp>
      <p:sp>
        <p:nvSpPr>
          <p:cNvPr id="3" name="Footer Placeholder 2">
            <a:extLst>
              <a:ext uri="{FF2B5EF4-FFF2-40B4-BE49-F238E27FC236}">
                <a16:creationId xmlns:a16="http://schemas.microsoft.com/office/drawing/2014/main" id="{6B53DD88-8BB6-10F7-DD8E-5ACBAD70888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sp>
        <p:nvSpPr>
          <p:cNvPr id="5" name="Rectangle 4">
            <a:extLst>
              <a:ext uri="{FF2B5EF4-FFF2-40B4-BE49-F238E27FC236}">
                <a16:creationId xmlns:a16="http://schemas.microsoft.com/office/drawing/2014/main" id="{38CE3829-379C-575A-4B74-F33E5F3390A3}"/>
              </a:ext>
            </a:extLst>
          </p:cNvPr>
          <p:cNvSpPr txBox="1">
            <a:spLocks noChangeArrowheads="1"/>
          </p:cNvSpPr>
          <p:nvPr/>
        </p:nvSpPr>
        <p:spPr>
          <a:xfrm>
            <a:off x="4572000" y="881148"/>
            <a:ext cx="4248000" cy="3777361"/>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Architectural Questions</a:t>
            </a:r>
          </a:p>
          <a:p>
            <a:pPr>
              <a:lnSpc>
                <a:spcPct val="80000"/>
              </a:lnSpc>
              <a:spcBef>
                <a:spcPts val="1083"/>
              </a:spcBef>
            </a:pPr>
            <a:r>
              <a:rPr lang="en-US" sz="1125" dirty="0"/>
              <a:t>How do I extend Eclipse with a plugin?</a:t>
            </a:r>
          </a:p>
          <a:p>
            <a:pPr>
              <a:lnSpc>
                <a:spcPct val="80000"/>
              </a:lnSpc>
              <a:spcBef>
                <a:spcPts val="1083"/>
              </a:spcBef>
            </a:pPr>
            <a:r>
              <a:rPr lang="en-US" sz="1125" dirty="0"/>
              <a:t>What threads exist and how do they coordinate?</a:t>
            </a:r>
          </a:p>
          <a:p>
            <a:pPr>
              <a:lnSpc>
                <a:spcPct val="80000"/>
              </a:lnSpc>
              <a:spcBef>
                <a:spcPts val="1083"/>
              </a:spcBef>
            </a:pPr>
            <a:r>
              <a:rPr lang="en-US" sz="1125" dirty="0"/>
              <a:t>How does Google scale to billions of hits per day?</a:t>
            </a:r>
          </a:p>
          <a:p>
            <a:pPr>
              <a:lnSpc>
                <a:spcPct val="80000"/>
              </a:lnSpc>
              <a:spcBef>
                <a:spcPts val="1083"/>
              </a:spcBef>
            </a:pPr>
            <a:r>
              <a:rPr lang="en-US" sz="1125" dirty="0"/>
              <a:t>Where should I put my firewalls?</a:t>
            </a:r>
          </a:p>
          <a:p>
            <a:pPr>
              <a:lnSpc>
                <a:spcPct val="80000"/>
              </a:lnSpc>
              <a:spcBef>
                <a:spcPts val="1083"/>
              </a:spcBef>
            </a:pPr>
            <a:r>
              <a:rPr lang="en-US" sz="1125" dirty="0"/>
              <a:t>What is the interface between subsystems?</a:t>
            </a:r>
          </a:p>
          <a:p>
            <a:pPr>
              <a:lnSpc>
                <a:spcPct val="80000"/>
              </a:lnSpc>
              <a:spcBef>
                <a:spcPts val="1083"/>
              </a:spcBef>
            </a:pPr>
            <a:endParaRPr lang="en-US" sz="1125" dirty="0"/>
          </a:p>
        </p:txBody>
      </p:sp>
      <p:pic>
        <p:nvPicPr>
          <p:cNvPr id="6" name="Picture 5" descr="Text&#10;&#10;Description automatically generated">
            <a:extLst>
              <a:ext uri="{FF2B5EF4-FFF2-40B4-BE49-F238E27FC236}">
                <a16:creationId xmlns:a16="http://schemas.microsoft.com/office/drawing/2014/main" id="{781B88C5-7D68-B5E2-D93B-13F997351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59646883"/>
      </p:ext>
    </p:extLst>
  </p:cSld>
  <p:clrMapOvr>
    <a:masterClrMapping/>
  </p:clrMapOvr>
  <p:transition spd="slow" advClick="0"/>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C71FD2-3454-0145-A416-F568D251ACC1}"/>
              </a:ext>
            </a:extLst>
          </p:cNvPr>
          <p:cNvSpPr>
            <a:spLocks noGrp="1"/>
          </p:cNvSpPr>
          <p:nvPr>
            <p:ph type="sldNum" sz="quarter" idx="12"/>
          </p:nvPr>
        </p:nvSpPr>
        <p:spPr/>
        <p:txBody>
          <a:bodyPr/>
          <a:lstStyle/>
          <a:p>
            <a:fld id="{B6F15528-21DE-4FAA-801E-634DDDAF4B2B}" type="slidenum">
              <a:rPr lang="en-US" smtClean="0"/>
              <a:pPr/>
              <a:t>72</a:t>
            </a:fld>
            <a:endParaRPr lang="en-US"/>
          </a:p>
        </p:txBody>
      </p:sp>
      <p:sp>
        <p:nvSpPr>
          <p:cNvPr id="5" name="Text Placeholder 4">
            <a:extLst>
              <a:ext uri="{FF2B5EF4-FFF2-40B4-BE49-F238E27FC236}">
                <a16:creationId xmlns:a16="http://schemas.microsoft.com/office/drawing/2014/main" id="{3A6A90C2-A353-7A93-3502-FEA4A8A17C63}"/>
              </a:ext>
            </a:extLst>
          </p:cNvPr>
          <p:cNvSpPr>
            <a:spLocks noGrp="1"/>
          </p:cNvSpPr>
          <p:nvPr>
            <p:ph type="body" sz="quarter" idx="13"/>
          </p:nvPr>
        </p:nvSpPr>
        <p:spPr/>
        <p:txBody>
          <a:bodyPr/>
          <a:lstStyle/>
          <a:p>
            <a:r>
              <a:rPr lang="en-AU" dirty="0"/>
              <a:t>Objects</a:t>
            </a:r>
          </a:p>
        </p:txBody>
      </p:sp>
      <p:sp>
        <p:nvSpPr>
          <p:cNvPr id="11267" name="Rectangle 3"/>
          <p:cNvSpPr>
            <a:spLocks noChangeArrowheads="1"/>
          </p:cNvSpPr>
          <p:nvPr/>
        </p:nvSpPr>
        <p:spPr bwMode="auto">
          <a:xfrm>
            <a:off x="3341173" y="2018879"/>
            <a:ext cx="2461653" cy="11057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Model</a:t>
            </a:r>
          </a:p>
          <a:p>
            <a:pPr algn="ctr"/>
            <a:endParaRPr lang="en-US" sz="788"/>
          </a:p>
        </p:txBody>
      </p:sp>
      <p:sp>
        <p:nvSpPr>
          <p:cNvPr id="6" name="Footer Placeholder 5">
            <a:extLst>
              <a:ext uri="{FF2B5EF4-FFF2-40B4-BE49-F238E27FC236}">
                <a16:creationId xmlns:a16="http://schemas.microsoft.com/office/drawing/2014/main" id="{7EC2F051-895D-851E-776D-4E2542B76A8A}"/>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4" name="Picture 3" descr="Text&#10;&#10;Description automatically generated">
            <a:extLst>
              <a:ext uri="{FF2B5EF4-FFF2-40B4-BE49-F238E27FC236}">
                <a16:creationId xmlns:a16="http://schemas.microsoft.com/office/drawing/2014/main" id="{A43B7341-6769-439F-4CA4-3E724698B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12162778"/>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96AB5A-2A71-B54B-BE45-783C46A5D155}"/>
              </a:ext>
            </a:extLst>
          </p:cNvPr>
          <p:cNvSpPr>
            <a:spLocks noGrp="1"/>
          </p:cNvSpPr>
          <p:nvPr>
            <p:ph type="sldNum" sz="quarter" idx="12"/>
          </p:nvPr>
        </p:nvSpPr>
        <p:spPr/>
        <p:txBody>
          <a:bodyPr/>
          <a:lstStyle/>
          <a:p>
            <a:fld id="{B6F15528-21DE-4FAA-801E-634DDDAF4B2B}" type="slidenum">
              <a:rPr lang="en-US" smtClean="0"/>
              <a:pPr/>
              <a:t>73</a:t>
            </a:fld>
            <a:endParaRPr lang="en-US"/>
          </a:p>
        </p:txBody>
      </p:sp>
      <p:sp>
        <p:nvSpPr>
          <p:cNvPr id="5" name="Text Placeholder 4">
            <a:extLst>
              <a:ext uri="{FF2B5EF4-FFF2-40B4-BE49-F238E27FC236}">
                <a16:creationId xmlns:a16="http://schemas.microsoft.com/office/drawing/2014/main" id="{8E02EB64-5743-3539-6A0A-581C7B87CB8B}"/>
              </a:ext>
            </a:extLst>
          </p:cNvPr>
          <p:cNvSpPr>
            <a:spLocks noGrp="1"/>
          </p:cNvSpPr>
          <p:nvPr>
            <p:ph type="body" sz="quarter" idx="13"/>
          </p:nvPr>
        </p:nvSpPr>
        <p:spPr/>
        <p:txBody>
          <a:bodyPr/>
          <a:lstStyle/>
          <a:p>
            <a:r>
              <a:rPr lang="en-AU" dirty="0"/>
              <a:t>Design Patterns</a:t>
            </a:r>
          </a:p>
        </p:txBody>
      </p:sp>
      <p:sp>
        <p:nvSpPr>
          <p:cNvPr id="569347" name="Rectangle 3"/>
          <p:cNvSpPr>
            <a:spLocks noChangeArrowheads="1"/>
          </p:cNvSpPr>
          <p:nvPr/>
        </p:nvSpPr>
        <p:spPr bwMode="auto">
          <a:xfrm>
            <a:off x="4100512" y="2614612"/>
            <a:ext cx="900113" cy="3857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Model</a:t>
            </a:r>
          </a:p>
          <a:p>
            <a:pPr algn="ctr"/>
            <a:r>
              <a:rPr lang="en-US" sz="788"/>
              <a:t>/ Subject</a:t>
            </a:r>
          </a:p>
        </p:txBody>
      </p:sp>
      <p:sp>
        <p:nvSpPr>
          <p:cNvPr id="12292" name="Rectangle 4"/>
          <p:cNvSpPr>
            <a:spLocks noChangeArrowheads="1"/>
          </p:cNvSpPr>
          <p:nvPr/>
        </p:nvSpPr>
        <p:spPr bwMode="auto">
          <a:xfrm>
            <a:off x="4100512" y="1628775"/>
            <a:ext cx="900113" cy="300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View</a:t>
            </a:r>
          </a:p>
        </p:txBody>
      </p:sp>
      <p:sp>
        <p:nvSpPr>
          <p:cNvPr id="12293" name="Rectangle 5"/>
          <p:cNvSpPr>
            <a:spLocks noChangeArrowheads="1"/>
          </p:cNvSpPr>
          <p:nvPr/>
        </p:nvSpPr>
        <p:spPr bwMode="auto">
          <a:xfrm>
            <a:off x="5729287" y="2657475"/>
            <a:ext cx="900113" cy="300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Controller</a:t>
            </a:r>
          </a:p>
        </p:txBody>
      </p:sp>
      <p:sp>
        <p:nvSpPr>
          <p:cNvPr id="569350" name="Rectangle 6"/>
          <p:cNvSpPr>
            <a:spLocks noChangeArrowheads="1"/>
          </p:cNvSpPr>
          <p:nvPr/>
        </p:nvSpPr>
        <p:spPr bwMode="auto">
          <a:xfrm>
            <a:off x="2428875" y="1628775"/>
            <a:ext cx="900113" cy="300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Factory</a:t>
            </a:r>
          </a:p>
        </p:txBody>
      </p:sp>
      <p:cxnSp>
        <p:nvCxnSpPr>
          <p:cNvPr id="12295" name="AutoShape 7"/>
          <p:cNvCxnSpPr>
            <a:cxnSpLocks noChangeShapeType="1"/>
            <a:stCxn id="12292" idx="2"/>
            <a:endCxn id="569347" idx="0"/>
          </p:cNvCxnSpPr>
          <p:nvPr/>
        </p:nvCxnSpPr>
        <p:spPr bwMode="auto">
          <a:xfrm rot="5400000">
            <a:off x="4207669" y="2271713"/>
            <a:ext cx="685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2296" name="AutoShape 8"/>
          <p:cNvCxnSpPr>
            <a:cxnSpLocks noChangeShapeType="1"/>
            <a:stCxn id="12293" idx="1"/>
            <a:endCxn id="569347" idx="3"/>
          </p:cNvCxnSpPr>
          <p:nvPr/>
        </p:nvCxnSpPr>
        <p:spPr bwMode="auto">
          <a:xfrm rot="10800000">
            <a:off x="5000625" y="2807494"/>
            <a:ext cx="72866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69353" name="AutoShape 9"/>
          <p:cNvCxnSpPr>
            <a:cxnSpLocks noChangeShapeType="1"/>
            <a:stCxn id="569350" idx="3"/>
            <a:endCxn id="12292" idx="1"/>
          </p:cNvCxnSpPr>
          <p:nvPr/>
        </p:nvCxnSpPr>
        <p:spPr bwMode="auto">
          <a:xfrm>
            <a:off x="3328988" y="1778794"/>
            <a:ext cx="7715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69354" name="AutoShape 10"/>
          <p:cNvCxnSpPr>
            <a:cxnSpLocks noChangeShapeType="1"/>
            <a:stCxn id="569355" idx="3"/>
            <a:endCxn id="569347" idx="1"/>
          </p:cNvCxnSpPr>
          <p:nvPr/>
        </p:nvCxnSpPr>
        <p:spPr bwMode="auto">
          <a:xfrm>
            <a:off x="3328988" y="2807494"/>
            <a:ext cx="7715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69355" name="Rectangle 11"/>
          <p:cNvSpPr>
            <a:spLocks noChangeArrowheads="1"/>
          </p:cNvSpPr>
          <p:nvPr/>
        </p:nvSpPr>
        <p:spPr bwMode="auto">
          <a:xfrm>
            <a:off x="2428875" y="2657475"/>
            <a:ext cx="900113" cy="300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Observer</a:t>
            </a:r>
          </a:p>
        </p:txBody>
      </p:sp>
      <p:sp>
        <p:nvSpPr>
          <p:cNvPr id="569356" name="Rectangle 12"/>
          <p:cNvSpPr>
            <a:spLocks noChangeArrowheads="1"/>
          </p:cNvSpPr>
          <p:nvPr/>
        </p:nvSpPr>
        <p:spPr bwMode="auto">
          <a:xfrm>
            <a:off x="5729287" y="3386137"/>
            <a:ext cx="900113" cy="300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788"/>
              <a:t>Command</a:t>
            </a:r>
          </a:p>
        </p:txBody>
      </p:sp>
      <p:cxnSp>
        <p:nvCxnSpPr>
          <p:cNvPr id="569357" name="AutoShape 13"/>
          <p:cNvCxnSpPr>
            <a:cxnSpLocks noChangeShapeType="1"/>
            <a:stCxn id="12293" idx="2"/>
            <a:endCxn id="569356" idx="0"/>
          </p:cNvCxnSpPr>
          <p:nvPr/>
        </p:nvCxnSpPr>
        <p:spPr bwMode="auto">
          <a:xfrm rot="5400000">
            <a:off x="5965031" y="3171825"/>
            <a:ext cx="4286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69358" name="Rectangle 14"/>
          <p:cNvSpPr>
            <a:spLocks noChangeArrowheads="1"/>
          </p:cNvSpPr>
          <p:nvPr/>
        </p:nvSpPr>
        <p:spPr bwMode="auto">
          <a:xfrm>
            <a:off x="2300287" y="1500188"/>
            <a:ext cx="4500563" cy="2314575"/>
          </a:xfrm>
          <a:prstGeom prst="rect">
            <a:avLst/>
          </a:prstGeom>
          <a:noFill/>
          <a:ln w="2540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6" name="Footer Placeholder 5">
            <a:extLst>
              <a:ext uri="{FF2B5EF4-FFF2-40B4-BE49-F238E27FC236}">
                <a16:creationId xmlns:a16="http://schemas.microsoft.com/office/drawing/2014/main" id="{4EBEE49D-1E24-589A-C216-3D5B89F3118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D1E36CD1-1FBF-1E29-8678-479F6757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6247084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93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93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693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9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50" grpId="0" animBg="1"/>
      <p:bldP spid="569355" grpId="0" animBg="1"/>
      <p:bldP spid="569356" grpId="0" animBg="1"/>
      <p:bldP spid="569358"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384BA-06C5-0849-8C0C-409703B1B1D0}"/>
              </a:ext>
            </a:extLst>
          </p:cNvPr>
          <p:cNvSpPr>
            <a:spLocks noGrp="1"/>
          </p:cNvSpPr>
          <p:nvPr>
            <p:ph type="sldNum" sz="quarter" idx="12"/>
          </p:nvPr>
        </p:nvSpPr>
        <p:spPr/>
        <p:txBody>
          <a:bodyPr/>
          <a:lstStyle/>
          <a:p>
            <a:fld id="{B6F15528-21DE-4FAA-801E-634DDDAF4B2B}" type="slidenum">
              <a:rPr lang="en-US" smtClean="0"/>
              <a:pPr/>
              <a:t>74</a:t>
            </a:fld>
            <a:endParaRPr lang="en-US"/>
          </a:p>
        </p:txBody>
      </p:sp>
      <p:sp>
        <p:nvSpPr>
          <p:cNvPr id="6" name="Text Placeholder 5">
            <a:extLst>
              <a:ext uri="{FF2B5EF4-FFF2-40B4-BE49-F238E27FC236}">
                <a16:creationId xmlns:a16="http://schemas.microsoft.com/office/drawing/2014/main" id="{6BBB6824-5EB7-182F-DF9F-BCC8BA36DFDA}"/>
              </a:ext>
            </a:extLst>
          </p:cNvPr>
          <p:cNvSpPr>
            <a:spLocks noGrp="1"/>
          </p:cNvSpPr>
          <p:nvPr>
            <p:ph type="body" sz="quarter" idx="13"/>
          </p:nvPr>
        </p:nvSpPr>
        <p:spPr/>
        <p:txBody>
          <a:bodyPr/>
          <a:lstStyle/>
          <a:p>
            <a:r>
              <a:rPr lang="en-AU" dirty="0"/>
              <a:t>Design Patterns</a:t>
            </a:r>
          </a:p>
        </p:txBody>
      </p:sp>
      <p:grpSp>
        <p:nvGrpSpPr>
          <p:cNvPr id="2" name="Group 3"/>
          <p:cNvGrpSpPr>
            <a:grpSpLocks/>
          </p:cNvGrpSpPr>
          <p:nvPr/>
        </p:nvGrpSpPr>
        <p:grpSpPr bwMode="auto">
          <a:xfrm>
            <a:off x="2643187" y="1414462"/>
            <a:ext cx="3986213" cy="2443163"/>
            <a:chOff x="720" y="864"/>
            <a:chExt cx="4464" cy="2736"/>
          </a:xfrm>
        </p:grpSpPr>
        <p:sp>
          <p:nvSpPr>
            <p:cNvPr id="15364" name="Rectangle 4"/>
            <p:cNvSpPr>
              <a:spLocks noChangeArrowheads="1"/>
            </p:cNvSpPr>
            <p:nvPr/>
          </p:nvSpPr>
          <p:spPr bwMode="auto">
            <a:xfrm>
              <a:off x="2615" y="2183"/>
              <a:ext cx="503" cy="21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Model</a:t>
              </a:r>
            </a:p>
            <a:p>
              <a:pPr algn="ctr"/>
              <a:r>
                <a:rPr lang="en-US" sz="506"/>
                <a:t>/ Subject</a:t>
              </a:r>
            </a:p>
          </p:txBody>
        </p:sp>
        <p:sp>
          <p:nvSpPr>
            <p:cNvPr id="15365" name="Rectangle 5"/>
            <p:cNvSpPr>
              <a:spLocks noChangeArrowheads="1"/>
            </p:cNvSpPr>
            <p:nvPr/>
          </p:nvSpPr>
          <p:spPr bwMode="auto">
            <a:xfrm>
              <a:off x="2615"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View</a:t>
              </a:r>
            </a:p>
          </p:txBody>
        </p:sp>
        <p:sp>
          <p:nvSpPr>
            <p:cNvPr id="15366" name="Rectangle 6"/>
            <p:cNvSpPr>
              <a:spLocks noChangeArrowheads="1"/>
            </p:cNvSpPr>
            <p:nvPr/>
          </p:nvSpPr>
          <p:spPr bwMode="auto">
            <a:xfrm>
              <a:off x="3526"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Controller</a:t>
              </a:r>
            </a:p>
          </p:txBody>
        </p:sp>
        <p:sp>
          <p:nvSpPr>
            <p:cNvPr id="15367" name="Rectangle 7"/>
            <p:cNvSpPr>
              <a:spLocks noChangeArrowheads="1"/>
            </p:cNvSpPr>
            <p:nvPr/>
          </p:nvSpPr>
          <p:spPr bwMode="auto">
            <a:xfrm>
              <a:off x="168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Factory</a:t>
              </a:r>
            </a:p>
          </p:txBody>
        </p:sp>
        <p:cxnSp>
          <p:nvCxnSpPr>
            <p:cNvPr id="15368" name="AutoShape 8"/>
            <p:cNvCxnSpPr>
              <a:cxnSpLocks noChangeShapeType="1"/>
              <a:stCxn id="15365" idx="2"/>
              <a:endCxn id="15364" idx="0"/>
            </p:cNvCxnSpPr>
            <p:nvPr/>
          </p:nvCxnSpPr>
          <p:spPr bwMode="auto">
            <a:xfrm rot="5400000">
              <a:off x="2674" y="1992"/>
              <a:ext cx="38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5369" name="AutoShape 9"/>
            <p:cNvCxnSpPr>
              <a:cxnSpLocks noChangeShapeType="1"/>
              <a:stCxn id="15366" idx="1"/>
              <a:endCxn id="15364" idx="3"/>
            </p:cNvCxnSpPr>
            <p:nvPr/>
          </p:nvCxnSpPr>
          <p:spPr bwMode="auto">
            <a:xfrm rot="10800000">
              <a:off x="3118" y="2291"/>
              <a:ext cx="40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5370" name="AutoShape 10"/>
            <p:cNvCxnSpPr>
              <a:cxnSpLocks noChangeShapeType="1"/>
              <a:stCxn id="15367" idx="3"/>
              <a:endCxn id="15365" idx="1"/>
            </p:cNvCxnSpPr>
            <p:nvPr/>
          </p:nvCxnSpPr>
          <p:spPr bwMode="auto">
            <a:xfrm>
              <a:off x="2183" y="1716"/>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5371" name="AutoShape 11"/>
            <p:cNvCxnSpPr>
              <a:cxnSpLocks noChangeShapeType="1"/>
              <a:stCxn id="15372" idx="3"/>
              <a:endCxn id="15364" idx="1"/>
            </p:cNvCxnSpPr>
            <p:nvPr/>
          </p:nvCxnSpPr>
          <p:spPr bwMode="auto">
            <a:xfrm>
              <a:off x="2183" y="2291"/>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5372" name="Rectangle 12"/>
            <p:cNvSpPr>
              <a:spLocks noChangeArrowheads="1"/>
            </p:cNvSpPr>
            <p:nvPr/>
          </p:nvSpPr>
          <p:spPr bwMode="auto">
            <a:xfrm>
              <a:off x="1680"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Observer</a:t>
              </a:r>
            </a:p>
          </p:txBody>
        </p:sp>
        <p:sp>
          <p:nvSpPr>
            <p:cNvPr id="15373" name="Rectangle 13"/>
            <p:cNvSpPr>
              <a:spLocks noChangeArrowheads="1"/>
            </p:cNvSpPr>
            <p:nvPr/>
          </p:nvSpPr>
          <p:spPr bwMode="auto">
            <a:xfrm>
              <a:off x="3526" y="261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506"/>
                <a:t>Command</a:t>
              </a:r>
            </a:p>
          </p:txBody>
        </p:sp>
        <p:cxnSp>
          <p:nvCxnSpPr>
            <p:cNvPr id="15374" name="AutoShape 14"/>
            <p:cNvCxnSpPr>
              <a:cxnSpLocks noChangeShapeType="1"/>
              <a:stCxn id="15366" idx="2"/>
              <a:endCxn id="15373" idx="0"/>
            </p:cNvCxnSpPr>
            <p:nvPr/>
          </p:nvCxnSpPr>
          <p:spPr bwMode="auto">
            <a:xfrm rot="5400000">
              <a:off x="3657" y="2495"/>
              <a:ext cx="239"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5375" name="Rectangle 15"/>
            <p:cNvSpPr>
              <a:spLocks noChangeArrowheads="1"/>
            </p:cNvSpPr>
            <p:nvPr/>
          </p:nvSpPr>
          <p:spPr bwMode="auto">
            <a:xfrm>
              <a:off x="3024" y="11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76" name="Rectangle 16"/>
            <p:cNvSpPr>
              <a:spLocks noChangeArrowheads="1"/>
            </p:cNvSpPr>
            <p:nvPr/>
          </p:nvSpPr>
          <p:spPr bwMode="auto">
            <a:xfrm>
              <a:off x="1152" y="115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77" name="Rectangle 17"/>
            <p:cNvSpPr>
              <a:spLocks noChangeArrowheads="1"/>
            </p:cNvSpPr>
            <p:nvPr/>
          </p:nvSpPr>
          <p:spPr bwMode="auto">
            <a:xfrm>
              <a:off x="2064" y="91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78" name="Rectangle 18"/>
            <p:cNvSpPr>
              <a:spLocks noChangeArrowheads="1"/>
            </p:cNvSpPr>
            <p:nvPr/>
          </p:nvSpPr>
          <p:spPr bwMode="auto">
            <a:xfrm>
              <a:off x="768" y="196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79" name="Rectangle 19"/>
            <p:cNvSpPr>
              <a:spLocks noChangeArrowheads="1"/>
            </p:cNvSpPr>
            <p:nvPr/>
          </p:nvSpPr>
          <p:spPr bwMode="auto">
            <a:xfrm>
              <a:off x="960" y="278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0" name="Rectangle 20"/>
            <p:cNvSpPr>
              <a:spLocks noChangeArrowheads="1"/>
            </p:cNvSpPr>
            <p:nvPr/>
          </p:nvSpPr>
          <p:spPr bwMode="auto">
            <a:xfrm>
              <a:off x="2112" y="28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1" name="Rectangle 21"/>
            <p:cNvSpPr>
              <a:spLocks noChangeArrowheads="1"/>
            </p:cNvSpPr>
            <p:nvPr/>
          </p:nvSpPr>
          <p:spPr bwMode="auto">
            <a:xfrm>
              <a:off x="1344"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2" name="Rectangle 22"/>
            <p:cNvSpPr>
              <a:spLocks noChangeArrowheads="1"/>
            </p:cNvSpPr>
            <p:nvPr/>
          </p:nvSpPr>
          <p:spPr bwMode="auto">
            <a:xfrm>
              <a:off x="2832"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3" name="Rectangle 23"/>
            <p:cNvSpPr>
              <a:spLocks noChangeArrowheads="1"/>
            </p:cNvSpPr>
            <p:nvPr/>
          </p:nvSpPr>
          <p:spPr bwMode="auto">
            <a:xfrm>
              <a:off x="4080" y="321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4" name="Rectangle 24"/>
            <p:cNvSpPr>
              <a:spLocks noChangeArrowheads="1"/>
            </p:cNvSpPr>
            <p:nvPr/>
          </p:nvSpPr>
          <p:spPr bwMode="auto">
            <a:xfrm>
              <a:off x="384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5" name="Rectangle 25"/>
            <p:cNvSpPr>
              <a:spLocks noChangeArrowheads="1"/>
            </p:cNvSpPr>
            <p:nvPr/>
          </p:nvSpPr>
          <p:spPr bwMode="auto">
            <a:xfrm>
              <a:off x="4368" y="105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sp>
          <p:nvSpPr>
            <p:cNvPr id="15386" name="Rectangle 26"/>
            <p:cNvSpPr>
              <a:spLocks noChangeArrowheads="1"/>
            </p:cNvSpPr>
            <p:nvPr/>
          </p:nvSpPr>
          <p:spPr bwMode="auto">
            <a:xfrm>
              <a:off x="4656" y="23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506"/>
            </a:p>
          </p:txBody>
        </p:sp>
        <p:cxnSp>
          <p:nvCxnSpPr>
            <p:cNvPr id="15387" name="AutoShape 27"/>
            <p:cNvCxnSpPr>
              <a:cxnSpLocks noChangeShapeType="1"/>
              <a:stCxn id="15380" idx="0"/>
              <a:endCxn id="15364" idx="2"/>
            </p:cNvCxnSpPr>
            <p:nvPr/>
          </p:nvCxnSpPr>
          <p:spPr bwMode="auto">
            <a:xfrm rot="-5400000">
              <a:off x="2399" y="2364"/>
              <a:ext cx="433" cy="503"/>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88" name="AutoShape 28"/>
            <p:cNvCxnSpPr>
              <a:cxnSpLocks noChangeShapeType="1"/>
              <a:stCxn id="15382" idx="0"/>
              <a:endCxn id="15380" idx="3"/>
            </p:cNvCxnSpPr>
            <p:nvPr/>
          </p:nvCxnSpPr>
          <p:spPr bwMode="auto">
            <a:xfrm rot="5400000" flipH="1">
              <a:off x="2604" y="2927"/>
              <a:ext cx="492" cy="46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89" name="AutoShape 29"/>
            <p:cNvCxnSpPr>
              <a:cxnSpLocks noChangeShapeType="1"/>
              <a:stCxn id="15379" idx="0"/>
              <a:endCxn id="15372" idx="2"/>
            </p:cNvCxnSpPr>
            <p:nvPr/>
          </p:nvCxnSpPr>
          <p:spPr bwMode="auto">
            <a:xfrm rot="-5400000">
              <a:off x="1367" y="2220"/>
              <a:ext cx="409" cy="72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0" name="AutoShape 30"/>
            <p:cNvCxnSpPr>
              <a:cxnSpLocks noChangeShapeType="1"/>
              <a:stCxn id="15378" idx="3"/>
              <a:endCxn id="15372" idx="0"/>
            </p:cNvCxnSpPr>
            <p:nvPr/>
          </p:nvCxnSpPr>
          <p:spPr bwMode="auto">
            <a:xfrm>
              <a:off x="1271" y="2052"/>
              <a:ext cx="661" cy="1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1" name="AutoShape 31"/>
            <p:cNvCxnSpPr>
              <a:cxnSpLocks noChangeShapeType="1"/>
              <a:stCxn id="15376" idx="3"/>
              <a:endCxn id="15377" idx="1"/>
            </p:cNvCxnSpPr>
            <p:nvPr/>
          </p:nvCxnSpPr>
          <p:spPr bwMode="auto">
            <a:xfrm flipV="1">
              <a:off x="1655" y="996"/>
              <a:ext cx="409" cy="24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2" name="AutoShape 32"/>
            <p:cNvCxnSpPr>
              <a:cxnSpLocks noChangeShapeType="1"/>
              <a:stCxn id="15376" idx="2"/>
              <a:endCxn id="15367" idx="0"/>
            </p:cNvCxnSpPr>
            <p:nvPr/>
          </p:nvCxnSpPr>
          <p:spPr bwMode="auto">
            <a:xfrm rot="16200000" flipH="1">
              <a:off x="1512" y="1212"/>
              <a:ext cx="312"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3" name="AutoShape 33"/>
            <p:cNvCxnSpPr>
              <a:cxnSpLocks noChangeShapeType="1"/>
              <a:stCxn id="15377" idx="2"/>
              <a:endCxn id="15365" idx="0"/>
            </p:cNvCxnSpPr>
            <p:nvPr/>
          </p:nvCxnSpPr>
          <p:spPr bwMode="auto">
            <a:xfrm rot="16200000" flipH="1">
              <a:off x="2316" y="1080"/>
              <a:ext cx="552" cy="55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4" name="AutoShape 34"/>
            <p:cNvCxnSpPr>
              <a:cxnSpLocks noChangeShapeType="1"/>
              <a:stCxn id="15377" idx="3"/>
              <a:endCxn id="15375" idx="1"/>
            </p:cNvCxnSpPr>
            <p:nvPr/>
          </p:nvCxnSpPr>
          <p:spPr bwMode="auto">
            <a:xfrm>
              <a:off x="2567" y="996"/>
              <a:ext cx="457" cy="192"/>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5" name="AutoShape 35"/>
            <p:cNvCxnSpPr>
              <a:cxnSpLocks noChangeShapeType="1"/>
              <a:stCxn id="15381" idx="0"/>
              <a:endCxn id="15379" idx="2"/>
            </p:cNvCxnSpPr>
            <p:nvPr/>
          </p:nvCxnSpPr>
          <p:spPr bwMode="auto">
            <a:xfrm rot="5400000" flipH="1">
              <a:off x="1176" y="2988"/>
              <a:ext cx="456" cy="38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6" name="AutoShape 36"/>
            <p:cNvCxnSpPr>
              <a:cxnSpLocks noChangeShapeType="1"/>
              <a:stCxn id="15381" idx="3"/>
              <a:endCxn id="15380" idx="2"/>
            </p:cNvCxnSpPr>
            <p:nvPr/>
          </p:nvCxnSpPr>
          <p:spPr bwMode="auto">
            <a:xfrm flipV="1">
              <a:off x="1847" y="3000"/>
              <a:ext cx="517" cy="49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7" name="AutoShape 37"/>
            <p:cNvCxnSpPr>
              <a:cxnSpLocks noChangeShapeType="1"/>
              <a:stCxn id="15382" idx="3"/>
              <a:endCxn id="15373" idx="2"/>
            </p:cNvCxnSpPr>
            <p:nvPr/>
          </p:nvCxnSpPr>
          <p:spPr bwMode="auto">
            <a:xfrm flipV="1">
              <a:off x="3335" y="2782"/>
              <a:ext cx="443" cy="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8" name="AutoShape 38"/>
            <p:cNvCxnSpPr>
              <a:cxnSpLocks noChangeShapeType="1"/>
              <a:stCxn id="15383" idx="0"/>
              <a:endCxn id="15373" idx="3"/>
            </p:cNvCxnSpPr>
            <p:nvPr/>
          </p:nvCxnSpPr>
          <p:spPr bwMode="auto">
            <a:xfrm rot="5400000" flipH="1">
              <a:off x="3922" y="2805"/>
              <a:ext cx="518" cy="30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399" name="AutoShape 39"/>
            <p:cNvCxnSpPr>
              <a:cxnSpLocks noChangeShapeType="1"/>
              <a:stCxn id="15383" idx="3"/>
              <a:endCxn id="15386" idx="2"/>
            </p:cNvCxnSpPr>
            <p:nvPr/>
          </p:nvCxnSpPr>
          <p:spPr bwMode="auto">
            <a:xfrm flipV="1">
              <a:off x="4583" y="2472"/>
              <a:ext cx="325" cy="82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400" name="AutoShape 40"/>
            <p:cNvCxnSpPr>
              <a:cxnSpLocks noChangeShapeType="1"/>
              <a:stCxn id="15386" idx="1"/>
              <a:endCxn id="15366" idx="3"/>
            </p:cNvCxnSpPr>
            <p:nvPr/>
          </p:nvCxnSpPr>
          <p:spPr bwMode="auto">
            <a:xfrm rot="10800000">
              <a:off x="4029" y="2291"/>
              <a:ext cx="627" cy="97"/>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401" name="AutoShape 41"/>
            <p:cNvCxnSpPr>
              <a:cxnSpLocks noChangeShapeType="1"/>
              <a:stCxn id="15386" idx="0"/>
              <a:endCxn id="15384" idx="3"/>
            </p:cNvCxnSpPr>
            <p:nvPr/>
          </p:nvCxnSpPr>
          <p:spPr bwMode="auto">
            <a:xfrm rot="5400000" flipH="1">
              <a:off x="4332" y="1727"/>
              <a:ext cx="588" cy="56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402" name="AutoShape 42"/>
            <p:cNvCxnSpPr>
              <a:cxnSpLocks noChangeShapeType="1"/>
              <a:stCxn id="15385" idx="2"/>
              <a:endCxn id="15384" idx="0"/>
            </p:cNvCxnSpPr>
            <p:nvPr/>
          </p:nvCxnSpPr>
          <p:spPr bwMode="auto">
            <a:xfrm rot="5400000">
              <a:off x="4152" y="1164"/>
              <a:ext cx="408"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403" name="AutoShape 43"/>
            <p:cNvCxnSpPr>
              <a:cxnSpLocks noChangeShapeType="1"/>
              <a:stCxn id="15385" idx="1"/>
              <a:endCxn id="15375" idx="3"/>
            </p:cNvCxnSpPr>
            <p:nvPr/>
          </p:nvCxnSpPr>
          <p:spPr bwMode="auto">
            <a:xfrm rot="10800000" flipV="1">
              <a:off x="3527" y="1140"/>
              <a:ext cx="841" cy="48"/>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5404" name="AutoShape 44"/>
            <p:cNvCxnSpPr>
              <a:cxnSpLocks noChangeShapeType="1"/>
              <a:stCxn id="15375" idx="2"/>
              <a:endCxn id="15365" idx="3"/>
            </p:cNvCxnSpPr>
            <p:nvPr/>
          </p:nvCxnSpPr>
          <p:spPr bwMode="auto">
            <a:xfrm rot="5400000">
              <a:off x="2975" y="1415"/>
              <a:ext cx="444" cy="1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5405" name="Rectangle 45"/>
            <p:cNvSpPr>
              <a:spLocks noChangeArrowheads="1"/>
            </p:cNvSpPr>
            <p:nvPr/>
          </p:nvSpPr>
          <p:spPr bwMode="auto">
            <a:xfrm>
              <a:off x="1632" y="1584"/>
              <a:ext cx="2448" cy="1248"/>
            </a:xfrm>
            <a:prstGeom prst="rect">
              <a:avLst/>
            </a:prstGeom>
            <a:noFill/>
            <a:ln w="2540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5406" name="Rectangle 46"/>
            <p:cNvSpPr>
              <a:spLocks noChangeArrowheads="1"/>
            </p:cNvSpPr>
            <p:nvPr/>
          </p:nvSpPr>
          <p:spPr bwMode="auto">
            <a:xfrm>
              <a:off x="720" y="864"/>
              <a:ext cx="4464" cy="2736"/>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grpSp>
      <p:sp>
        <p:nvSpPr>
          <p:cNvPr id="7" name="Footer Placeholder 6">
            <a:extLst>
              <a:ext uri="{FF2B5EF4-FFF2-40B4-BE49-F238E27FC236}">
                <a16:creationId xmlns:a16="http://schemas.microsoft.com/office/drawing/2014/main" id="{33BF9D8B-AEF3-54EF-D78D-B0C96DF8FA7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4" name="Picture 3" descr="Text&#10;&#10;Description automatically generated">
            <a:extLst>
              <a:ext uri="{FF2B5EF4-FFF2-40B4-BE49-F238E27FC236}">
                <a16:creationId xmlns:a16="http://schemas.microsoft.com/office/drawing/2014/main" id="{3389B9CF-4726-8694-BF42-A52137FE5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9883565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1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A2CC6-8A4F-F246-B257-A02060C1403F}"/>
              </a:ext>
            </a:extLst>
          </p:cNvPr>
          <p:cNvSpPr>
            <a:spLocks noGrp="1"/>
          </p:cNvSpPr>
          <p:nvPr>
            <p:ph type="sldNum" sz="quarter" idx="12"/>
          </p:nvPr>
        </p:nvSpPr>
        <p:spPr/>
        <p:txBody>
          <a:bodyPr/>
          <a:lstStyle/>
          <a:p>
            <a:fld id="{B6F15528-21DE-4FAA-801E-634DDDAF4B2B}" type="slidenum">
              <a:rPr lang="en-US" smtClean="0"/>
              <a:pPr/>
              <a:t>75</a:t>
            </a:fld>
            <a:endParaRPr lang="en-US"/>
          </a:p>
        </p:txBody>
      </p:sp>
      <p:sp>
        <p:nvSpPr>
          <p:cNvPr id="5" name="Text Placeholder 4">
            <a:extLst>
              <a:ext uri="{FF2B5EF4-FFF2-40B4-BE49-F238E27FC236}">
                <a16:creationId xmlns:a16="http://schemas.microsoft.com/office/drawing/2014/main" id="{A65B68FF-959F-7CAE-43D6-E23F5C88C40C}"/>
              </a:ext>
            </a:extLst>
          </p:cNvPr>
          <p:cNvSpPr>
            <a:spLocks noGrp="1"/>
          </p:cNvSpPr>
          <p:nvPr>
            <p:ph type="body" sz="quarter" idx="13"/>
          </p:nvPr>
        </p:nvSpPr>
        <p:spPr/>
        <p:txBody>
          <a:bodyPr/>
          <a:lstStyle/>
          <a:p>
            <a:r>
              <a:rPr lang="en-AU" dirty="0"/>
              <a:t>Design Patterns</a:t>
            </a:r>
          </a:p>
        </p:txBody>
      </p:sp>
      <p:grpSp>
        <p:nvGrpSpPr>
          <p:cNvPr id="16387" name="Group 3"/>
          <p:cNvGrpSpPr>
            <a:grpSpLocks noChangeAspect="1"/>
          </p:cNvGrpSpPr>
          <p:nvPr/>
        </p:nvGrpSpPr>
        <p:grpSpPr bwMode="auto">
          <a:xfrm>
            <a:off x="3652244" y="2035969"/>
            <a:ext cx="1959173" cy="1188542"/>
            <a:chOff x="768" y="912"/>
            <a:chExt cx="4391" cy="2664"/>
          </a:xfrm>
        </p:grpSpPr>
        <p:sp>
          <p:nvSpPr>
            <p:cNvPr id="16546" name="Rectangle 4"/>
            <p:cNvSpPr>
              <a:spLocks noChangeAspect="1" noChangeArrowheads="1"/>
            </p:cNvSpPr>
            <p:nvPr/>
          </p:nvSpPr>
          <p:spPr bwMode="auto">
            <a:xfrm>
              <a:off x="2615" y="2183"/>
              <a:ext cx="503" cy="21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Model</a:t>
              </a:r>
            </a:p>
            <a:p>
              <a:pPr algn="ctr"/>
              <a:r>
                <a:rPr lang="en-US" sz="281"/>
                <a:t>/ Subject</a:t>
              </a:r>
            </a:p>
          </p:txBody>
        </p:sp>
        <p:sp>
          <p:nvSpPr>
            <p:cNvPr id="16547" name="Rectangle 5"/>
            <p:cNvSpPr>
              <a:spLocks noChangeAspect="1" noChangeArrowheads="1"/>
            </p:cNvSpPr>
            <p:nvPr/>
          </p:nvSpPr>
          <p:spPr bwMode="auto">
            <a:xfrm>
              <a:off x="2615"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View</a:t>
              </a:r>
            </a:p>
          </p:txBody>
        </p:sp>
        <p:sp>
          <p:nvSpPr>
            <p:cNvPr id="16548" name="Rectangle 6"/>
            <p:cNvSpPr>
              <a:spLocks noChangeAspect="1" noChangeArrowheads="1"/>
            </p:cNvSpPr>
            <p:nvPr/>
          </p:nvSpPr>
          <p:spPr bwMode="auto">
            <a:xfrm>
              <a:off x="3526"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Controller</a:t>
              </a:r>
            </a:p>
          </p:txBody>
        </p:sp>
        <p:sp>
          <p:nvSpPr>
            <p:cNvPr id="16549" name="Rectangle 7"/>
            <p:cNvSpPr>
              <a:spLocks noChangeAspect="1" noChangeArrowheads="1"/>
            </p:cNvSpPr>
            <p:nvPr/>
          </p:nvSpPr>
          <p:spPr bwMode="auto">
            <a:xfrm>
              <a:off x="168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Factory</a:t>
              </a:r>
            </a:p>
          </p:txBody>
        </p:sp>
        <p:cxnSp>
          <p:nvCxnSpPr>
            <p:cNvPr id="16550" name="AutoShape 8"/>
            <p:cNvCxnSpPr>
              <a:cxnSpLocks noChangeAspect="1" noChangeShapeType="1"/>
              <a:stCxn id="16547" idx="2"/>
              <a:endCxn id="16546" idx="0"/>
            </p:cNvCxnSpPr>
            <p:nvPr/>
          </p:nvCxnSpPr>
          <p:spPr bwMode="auto">
            <a:xfrm rot="5400000">
              <a:off x="2674" y="1992"/>
              <a:ext cx="38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6551" name="AutoShape 9"/>
            <p:cNvCxnSpPr>
              <a:cxnSpLocks noChangeAspect="1" noChangeShapeType="1"/>
              <a:stCxn id="16548" idx="1"/>
              <a:endCxn id="16546" idx="3"/>
            </p:cNvCxnSpPr>
            <p:nvPr/>
          </p:nvCxnSpPr>
          <p:spPr bwMode="auto">
            <a:xfrm rot="10800000">
              <a:off x="3118" y="2291"/>
              <a:ext cx="40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6552" name="AutoShape 10"/>
            <p:cNvCxnSpPr>
              <a:cxnSpLocks noChangeAspect="1" noChangeShapeType="1"/>
              <a:stCxn id="16549" idx="3"/>
              <a:endCxn id="16547" idx="1"/>
            </p:cNvCxnSpPr>
            <p:nvPr/>
          </p:nvCxnSpPr>
          <p:spPr bwMode="auto">
            <a:xfrm>
              <a:off x="2183" y="1716"/>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6553" name="AutoShape 11"/>
            <p:cNvCxnSpPr>
              <a:cxnSpLocks noChangeAspect="1" noChangeShapeType="1"/>
              <a:stCxn id="16554" idx="3"/>
              <a:endCxn id="16546" idx="1"/>
            </p:cNvCxnSpPr>
            <p:nvPr/>
          </p:nvCxnSpPr>
          <p:spPr bwMode="auto">
            <a:xfrm>
              <a:off x="2183" y="2291"/>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6554" name="Rectangle 12"/>
            <p:cNvSpPr>
              <a:spLocks noChangeAspect="1" noChangeArrowheads="1"/>
            </p:cNvSpPr>
            <p:nvPr/>
          </p:nvSpPr>
          <p:spPr bwMode="auto">
            <a:xfrm>
              <a:off x="1680"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Observer</a:t>
              </a:r>
            </a:p>
          </p:txBody>
        </p:sp>
        <p:sp>
          <p:nvSpPr>
            <p:cNvPr id="16555" name="Rectangle 13"/>
            <p:cNvSpPr>
              <a:spLocks noChangeAspect="1" noChangeArrowheads="1"/>
            </p:cNvSpPr>
            <p:nvPr/>
          </p:nvSpPr>
          <p:spPr bwMode="auto">
            <a:xfrm>
              <a:off x="3526" y="261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Command</a:t>
              </a:r>
            </a:p>
          </p:txBody>
        </p:sp>
        <p:cxnSp>
          <p:nvCxnSpPr>
            <p:cNvPr id="16556" name="AutoShape 14"/>
            <p:cNvCxnSpPr>
              <a:cxnSpLocks noChangeAspect="1" noChangeShapeType="1"/>
              <a:stCxn id="16548" idx="2"/>
              <a:endCxn id="16555" idx="0"/>
            </p:cNvCxnSpPr>
            <p:nvPr/>
          </p:nvCxnSpPr>
          <p:spPr bwMode="auto">
            <a:xfrm rot="5400000">
              <a:off x="3657" y="2495"/>
              <a:ext cx="239"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6557" name="Rectangle 15"/>
            <p:cNvSpPr>
              <a:spLocks noChangeAspect="1" noChangeArrowheads="1"/>
            </p:cNvSpPr>
            <p:nvPr/>
          </p:nvSpPr>
          <p:spPr bwMode="auto">
            <a:xfrm>
              <a:off x="3024" y="11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58" name="Rectangle 16"/>
            <p:cNvSpPr>
              <a:spLocks noChangeAspect="1" noChangeArrowheads="1"/>
            </p:cNvSpPr>
            <p:nvPr/>
          </p:nvSpPr>
          <p:spPr bwMode="auto">
            <a:xfrm>
              <a:off x="1152" y="115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59" name="Rectangle 17"/>
            <p:cNvSpPr>
              <a:spLocks noChangeAspect="1" noChangeArrowheads="1"/>
            </p:cNvSpPr>
            <p:nvPr/>
          </p:nvSpPr>
          <p:spPr bwMode="auto">
            <a:xfrm>
              <a:off x="2064" y="91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0" name="Rectangle 18"/>
            <p:cNvSpPr>
              <a:spLocks noChangeAspect="1" noChangeArrowheads="1"/>
            </p:cNvSpPr>
            <p:nvPr/>
          </p:nvSpPr>
          <p:spPr bwMode="auto">
            <a:xfrm>
              <a:off x="768" y="196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1" name="Rectangle 19"/>
            <p:cNvSpPr>
              <a:spLocks noChangeAspect="1" noChangeArrowheads="1"/>
            </p:cNvSpPr>
            <p:nvPr/>
          </p:nvSpPr>
          <p:spPr bwMode="auto">
            <a:xfrm>
              <a:off x="960" y="278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2" name="Rectangle 20"/>
            <p:cNvSpPr>
              <a:spLocks noChangeAspect="1" noChangeArrowheads="1"/>
            </p:cNvSpPr>
            <p:nvPr/>
          </p:nvSpPr>
          <p:spPr bwMode="auto">
            <a:xfrm>
              <a:off x="2112" y="28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3" name="Rectangle 21"/>
            <p:cNvSpPr>
              <a:spLocks noChangeAspect="1" noChangeArrowheads="1"/>
            </p:cNvSpPr>
            <p:nvPr/>
          </p:nvSpPr>
          <p:spPr bwMode="auto">
            <a:xfrm>
              <a:off x="1344"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4" name="Rectangle 22"/>
            <p:cNvSpPr>
              <a:spLocks noChangeAspect="1" noChangeArrowheads="1"/>
            </p:cNvSpPr>
            <p:nvPr/>
          </p:nvSpPr>
          <p:spPr bwMode="auto">
            <a:xfrm>
              <a:off x="2832"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5" name="Rectangle 23"/>
            <p:cNvSpPr>
              <a:spLocks noChangeAspect="1" noChangeArrowheads="1"/>
            </p:cNvSpPr>
            <p:nvPr/>
          </p:nvSpPr>
          <p:spPr bwMode="auto">
            <a:xfrm>
              <a:off x="4080" y="321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6" name="Rectangle 24"/>
            <p:cNvSpPr>
              <a:spLocks noChangeAspect="1" noChangeArrowheads="1"/>
            </p:cNvSpPr>
            <p:nvPr/>
          </p:nvSpPr>
          <p:spPr bwMode="auto">
            <a:xfrm>
              <a:off x="384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7" name="Rectangle 25"/>
            <p:cNvSpPr>
              <a:spLocks noChangeAspect="1" noChangeArrowheads="1"/>
            </p:cNvSpPr>
            <p:nvPr/>
          </p:nvSpPr>
          <p:spPr bwMode="auto">
            <a:xfrm>
              <a:off x="4368" y="105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6568" name="Rectangle 26"/>
            <p:cNvSpPr>
              <a:spLocks noChangeAspect="1" noChangeArrowheads="1"/>
            </p:cNvSpPr>
            <p:nvPr/>
          </p:nvSpPr>
          <p:spPr bwMode="auto">
            <a:xfrm>
              <a:off x="4656" y="23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6569" name="AutoShape 27"/>
            <p:cNvCxnSpPr>
              <a:cxnSpLocks noChangeAspect="1" noChangeShapeType="1"/>
              <a:stCxn id="16562" idx="0"/>
              <a:endCxn id="16546" idx="2"/>
            </p:cNvCxnSpPr>
            <p:nvPr/>
          </p:nvCxnSpPr>
          <p:spPr bwMode="auto">
            <a:xfrm rot="-5400000">
              <a:off x="2399" y="2364"/>
              <a:ext cx="433" cy="503"/>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0" name="AutoShape 28"/>
            <p:cNvCxnSpPr>
              <a:cxnSpLocks noChangeAspect="1" noChangeShapeType="1"/>
              <a:stCxn id="16564" idx="0"/>
              <a:endCxn id="16562" idx="3"/>
            </p:cNvCxnSpPr>
            <p:nvPr/>
          </p:nvCxnSpPr>
          <p:spPr bwMode="auto">
            <a:xfrm rot="5400000" flipH="1">
              <a:off x="2604" y="2927"/>
              <a:ext cx="492" cy="46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1" name="AutoShape 29"/>
            <p:cNvCxnSpPr>
              <a:cxnSpLocks noChangeAspect="1" noChangeShapeType="1"/>
              <a:stCxn id="16561" idx="0"/>
              <a:endCxn id="16554" idx="2"/>
            </p:cNvCxnSpPr>
            <p:nvPr/>
          </p:nvCxnSpPr>
          <p:spPr bwMode="auto">
            <a:xfrm rot="-5400000">
              <a:off x="1367" y="2220"/>
              <a:ext cx="409" cy="72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2" name="AutoShape 30"/>
            <p:cNvCxnSpPr>
              <a:cxnSpLocks noChangeAspect="1" noChangeShapeType="1"/>
              <a:stCxn id="16560" idx="3"/>
              <a:endCxn id="16554" idx="0"/>
            </p:cNvCxnSpPr>
            <p:nvPr/>
          </p:nvCxnSpPr>
          <p:spPr bwMode="auto">
            <a:xfrm>
              <a:off x="1271" y="2052"/>
              <a:ext cx="661" cy="1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3" name="AutoShape 31"/>
            <p:cNvCxnSpPr>
              <a:cxnSpLocks noChangeAspect="1" noChangeShapeType="1"/>
              <a:stCxn id="16558" idx="3"/>
              <a:endCxn id="16559" idx="1"/>
            </p:cNvCxnSpPr>
            <p:nvPr/>
          </p:nvCxnSpPr>
          <p:spPr bwMode="auto">
            <a:xfrm flipV="1">
              <a:off x="1655" y="996"/>
              <a:ext cx="409" cy="24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4" name="AutoShape 32"/>
            <p:cNvCxnSpPr>
              <a:cxnSpLocks noChangeAspect="1" noChangeShapeType="1"/>
              <a:stCxn id="16558" idx="2"/>
              <a:endCxn id="16549" idx="0"/>
            </p:cNvCxnSpPr>
            <p:nvPr/>
          </p:nvCxnSpPr>
          <p:spPr bwMode="auto">
            <a:xfrm rot="16200000" flipH="1">
              <a:off x="1512" y="1212"/>
              <a:ext cx="312"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5" name="AutoShape 33"/>
            <p:cNvCxnSpPr>
              <a:cxnSpLocks noChangeAspect="1" noChangeShapeType="1"/>
              <a:stCxn id="16559" idx="2"/>
              <a:endCxn id="16547" idx="0"/>
            </p:cNvCxnSpPr>
            <p:nvPr/>
          </p:nvCxnSpPr>
          <p:spPr bwMode="auto">
            <a:xfrm rot="16200000" flipH="1">
              <a:off x="2316" y="1080"/>
              <a:ext cx="552" cy="55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6" name="AutoShape 34"/>
            <p:cNvCxnSpPr>
              <a:cxnSpLocks noChangeAspect="1" noChangeShapeType="1"/>
              <a:stCxn id="16559" idx="3"/>
              <a:endCxn id="16557" idx="1"/>
            </p:cNvCxnSpPr>
            <p:nvPr/>
          </p:nvCxnSpPr>
          <p:spPr bwMode="auto">
            <a:xfrm>
              <a:off x="2567" y="996"/>
              <a:ext cx="457" cy="192"/>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7" name="AutoShape 35"/>
            <p:cNvCxnSpPr>
              <a:cxnSpLocks noChangeAspect="1" noChangeShapeType="1"/>
              <a:stCxn id="16563" idx="0"/>
              <a:endCxn id="16561" idx="2"/>
            </p:cNvCxnSpPr>
            <p:nvPr/>
          </p:nvCxnSpPr>
          <p:spPr bwMode="auto">
            <a:xfrm rot="5400000" flipH="1">
              <a:off x="1176" y="2988"/>
              <a:ext cx="456" cy="38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8" name="AutoShape 36"/>
            <p:cNvCxnSpPr>
              <a:cxnSpLocks noChangeAspect="1" noChangeShapeType="1"/>
              <a:stCxn id="16563" idx="3"/>
              <a:endCxn id="16562" idx="2"/>
            </p:cNvCxnSpPr>
            <p:nvPr/>
          </p:nvCxnSpPr>
          <p:spPr bwMode="auto">
            <a:xfrm flipV="1">
              <a:off x="1847" y="3000"/>
              <a:ext cx="517" cy="49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79" name="AutoShape 37"/>
            <p:cNvCxnSpPr>
              <a:cxnSpLocks noChangeAspect="1" noChangeShapeType="1"/>
              <a:stCxn id="16564" idx="3"/>
              <a:endCxn id="16555" idx="2"/>
            </p:cNvCxnSpPr>
            <p:nvPr/>
          </p:nvCxnSpPr>
          <p:spPr bwMode="auto">
            <a:xfrm flipV="1">
              <a:off x="3335" y="2782"/>
              <a:ext cx="443" cy="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0" name="AutoShape 38"/>
            <p:cNvCxnSpPr>
              <a:cxnSpLocks noChangeAspect="1" noChangeShapeType="1"/>
              <a:stCxn id="16565" idx="0"/>
              <a:endCxn id="16555" idx="3"/>
            </p:cNvCxnSpPr>
            <p:nvPr/>
          </p:nvCxnSpPr>
          <p:spPr bwMode="auto">
            <a:xfrm rot="5400000" flipH="1">
              <a:off x="3922" y="2805"/>
              <a:ext cx="518" cy="30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1" name="AutoShape 39"/>
            <p:cNvCxnSpPr>
              <a:cxnSpLocks noChangeAspect="1" noChangeShapeType="1"/>
              <a:stCxn id="16565" idx="3"/>
              <a:endCxn id="16568" idx="2"/>
            </p:cNvCxnSpPr>
            <p:nvPr/>
          </p:nvCxnSpPr>
          <p:spPr bwMode="auto">
            <a:xfrm flipV="1">
              <a:off x="4583" y="2472"/>
              <a:ext cx="325" cy="82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2" name="AutoShape 40"/>
            <p:cNvCxnSpPr>
              <a:cxnSpLocks noChangeAspect="1" noChangeShapeType="1"/>
              <a:stCxn id="16568" idx="1"/>
              <a:endCxn id="16548" idx="3"/>
            </p:cNvCxnSpPr>
            <p:nvPr/>
          </p:nvCxnSpPr>
          <p:spPr bwMode="auto">
            <a:xfrm rot="10800000">
              <a:off x="4029" y="2291"/>
              <a:ext cx="627" cy="97"/>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3" name="AutoShape 41"/>
            <p:cNvCxnSpPr>
              <a:cxnSpLocks noChangeAspect="1" noChangeShapeType="1"/>
              <a:stCxn id="16568" idx="0"/>
              <a:endCxn id="16566" idx="3"/>
            </p:cNvCxnSpPr>
            <p:nvPr/>
          </p:nvCxnSpPr>
          <p:spPr bwMode="auto">
            <a:xfrm rot="5400000" flipH="1">
              <a:off x="4332" y="1727"/>
              <a:ext cx="588" cy="56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4" name="AutoShape 42"/>
            <p:cNvCxnSpPr>
              <a:cxnSpLocks noChangeAspect="1" noChangeShapeType="1"/>
              <a:stCxn id="16567" idx="2"/>
              <a:endCxn id="16566" idx="0"/>
            </p:cNvCxnSpPr>
            <p:nvPr/>
          </p:nvCxnSpPr>
          <p:spPr bwMode="auto">
            <a:xfrm rot="5400000">
              <a:off x="4152" y="1164"/>
              <a:ext cx="408"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5" name="AutoShape 43"/>
            <p:cNvCxnSpPr>
              <a:cxnSpLocks noChangeAspect="1" noChangeShapeType="1"/>
              <a:stCxn id="16567" idx="1"/>
              <a:endCxn id="16557" idx="3"/>
            </p:cNvCxnSpPr>
            <p:nvPr/>
          </p:nvCxnSpPr>
          <p:spPr bwMode="auto">
            <a:xfrm rot="10800000" flipV="1">
              <a:off x="3527" y="1140"/>
              <a:ext cx="841" cy="48"/>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6586" name="AutoShape 44"/>
            <p:cNvCxnSpPr>
              <a:cxnSpLocks noChangeAspect="1" noChangeShapeType="1"/>
              <a:stCxn id="16557" idx="2"/>
              <a:endCxn id="16547" idx="3"/>
            </p:cNvCxnSpPr>
            <p:nvPr/>
          </p:nvCxnSpPr>
          <p:spPr bwMode="auto">
            <a:xfrm rot="5400000">
              <a:off x="2975" y="1415"/>
              <a:ext cx="444" cy="1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sp>
        <p:nvSpPr>
          <p:cNvPr id="577581" name="Rectangle 45"/>
          <p:cNvSpPr>
            <a:spLocks noChangeAspect="1" noChangeArrowheads="1"/>
          </p:cNvSpPr>
          <p:nvPr/>
        </p:nvSpPr>
        <p:spPr bwMode="auto">
          <a:xfrm>
            <a:off x="3061990" y="3900488"/>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577582" name="Rectangle 46"/>
          <p:cNvSpPr>
            <a:spLocks noChangeAspect="1" noChangeArrowheads="1"/>
          </p:cNvSpPr>
          <p:nvPr/>
        </p:nvSpPr>
        <p:spPr bwMode="auto">
          <a:xfrm>
            <a:off x="3061990"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83" name="Rectangle 47"/>
          <p:cNvSpPr>
            <a:spLocks noChangeAspect="1" noChangeArrowheads="1"/>
          </p:cNvSpPr>
          <p:nvPr/>
        </p:nvSpPr>
        <p:spPr bwMode="auto">
          <a:xfrm>
            <a:off x="3468292"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84" name="Rectangle 48"/>
          <p:cNvSpPr>
            <a:spLocks noChangeAspect="1" noChangeArrowheads="1"/>
          </p:cNvSpPr>
          <p:nvPr/>
        </p:nvSpPr>
        <p:spPr bwMode="auto">
          <a:xfrm>
            <a:off x="2644975"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585" name="AutoShape 49"/>
          <p:cNvCxnSpPr>
            <a:cxnSpLocks noChangeAspect="1" noChangeShapeType="1"/>
            <a:stCxn id="577582" idx="2"/>
            <a:endCxn id="577581" idx="0"/>
          </p:cNvCxnSpPr>
          <p:nvPr/>
        </p:nvCxnSpPr>
        <p:spPr bwMode="auto">
          <a:xfrm rot="5400000">
            <a:off x="3088333" y="3815210"/>
            <a:ext cx="170557"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586" name="AutoShape 50"/>
          <p:cNvCxnSpPr>
            <a:cxnSpLocks noChangeAspect="1" noChangeShapeType="1"/>
            <a:stCxn id="577583" idx="1"/>
            <a:endCxn id="577581" idx="3"/>
          </p:cNvCxnSpPr>
          <p:nvPr/>
        </p:nvCxnSpPr>
        <p:spPr bwMode="auto">
          <a:xfrm rot="10800000">
            <a:off x="3286125" y="3948708"/>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587" name="AutoShape 51"/>
          <p:cNvCxnSpPr>
            <a:cxnSpLocks noChangeAspect="1" noChangeShapeType="1"/>
            <a:stCxn id="577584" idx="3"/>
            <a:endCxn id="577582" idx="1"/>
          </p:cNvCxnSpPr>
          <p:nvPr/>
        </p:nvCxnSpPr>
        <p:spPr bwMode="auto">
          <a:xfrm>
            <a:off x="2869110" y="3692426"/>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588" name="AutoShape 52"/>
          <p:cNvCxnSpPr>
            <a:cxnSpLocks noChangeAspect="1" noChangeShapeType="1"/>
            <a:stCxn id="577589" idx="3"/>
            <a:endCxn id="577581" idx="1"/>
          </p:cNvCxnSpPr>
          <p:nvPr/>
        </p:nvCxnSpPr>
        <p:spPr bwMode="auto">
          <a:xfrm>
            <a:off x="2869110" y="3948708"/>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589" name="Rectangle 53"/>
          <p:cNvSpPr>
            <a:spLocks noChangeAspect="1" noChangeArrowheads="1"/>
          </p:cNvSpPr>
          <p:nvPr/>
        </p:nvSpPr>
        <p:spPr bwMode="auto">
          <a:xfrm>
            <a:off x="2644975"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0" name="Rectangle 54"/>
          <p:cNvSpPr>
            <a:spLocks noChangeAspect="1" noChangeArrowheads="1"/>
          </p:cNvSpPr>
          <p:nvPr/>
        </p:nvSpPr>
        <p:spPr bwMode="auto">
          <a:xfrm>
            <a:off x="3244156" y="341917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1" name="Rectangle 55"/>
          <p:cNvSpPr>
            <a:spLocks noChangeAspect="1" noChangeArrowheads="1"/>
          </p:cNvSpPr>
          <p:nvPr/>
        </p:nvSpPr>
        <p:spPr bwMode="auto">
          <a:xfrm>
            <a:off x="2409232" y="344060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2" name="Rectangle 56"/>
          <p:cNvSpPr>
            <a:spLocks noChangeAspect="1" noChangeArrowheads="1"/>
          </p:cNvSpPr>
          <p:nvPr/>
        </p:nvSpPr>
        <p:spPr bwMode="auto">
          <a:xfrm>
            <a:off x="2816425" y="33334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3" name="Rectangle 57"/>
          <p:cNvSpPr>
            <a:spLocks noChangeAspect="1" noChangeArrowheads="1"/>
          </p:cNvSpPr>
          <p:nvPr/>
        </p:nvSpPr>
        <p:spPr bwMode="auto">
          <a:xfrm>
            <a:off x="2237782" y="380494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4" name="Rectangle 58"/>
          <p:cNvSpPr>
            <a:spLocks noChangeAspect="1" noChangeArrowheads="1"/>
          </p:cNvSpPr>
          <p:nvPr/>
        </p:nvSpPr>
        <p:spPr bwMode="auto">
          <a:xfrm>
            <a:off x="3608488"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5" name="Rectangle 59"/>
          <p:cNvSpPr>
            <a:spLocks noChangeAspect="1" noChangeArrowheads="1"/>
          </p:cNvSpPr>
          <p:nvPr/>
        </p:nvSpPr>
        <p:spPr bwMode="auto">
          <a:xfrm>
            <a:off x="3844231" y="3397746"/>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596" name="Rectangle 60"/>
          <p:cNvSpPr>
            <a:spLocks noChangeAspect="1" noChangeArrowheads="1"/>
          </p:cNvSpPr>
          <p:nvPr/>
        </p:nvSpPr>
        <p:spPr bwMode="auto">
          <a:xfrm>
            <a:off x="3972819" y="3954066"/>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597" name="AutoShape 61"/>
          <p:cNvCxnSpPr>
            <a:cxnSpLocks noChangeAspect="1" noChangeShapeType="1"/>
            <a:stCxn id="577593" idx="3"/>
            <a:endCxn id="577589" idx="0"/>
          </p:cNvCxnSpPr>
          <p:nvPr/>
        </p:nvCxnSpPr>
        <p:spPr bwMode="auto">
          <a:xfrm>
            <a:off x="2461915" y="3842446"/>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598" name="AutoShape 62"/>
          <p:cNvCxnSpPr>
            <a:cxnSpLocks noChangeAspect="1" noChangeShapeType="1"/>
            <a:stCxn id="577591" idx="3"/>
            <a:endCxn id="577592" idx="1"/>
          </p:cNvCxnSpPr>
          <p:nvPr/>
        </p:nvCxnSpPr>
        <p:spPr bwMode="auto">
          <a:xfrm flipV="1">
            <a:off x="2633366" y="3370958"/>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599" name="AutoShape 63"/>
          <p:cNvCxnSpPr>
            <a:cxnSpLocks noChangeAspect="1" noChangeShapeType="1"/>
            <a:stCxn id="577591" idx="2"/>
            <a:endCxn id="577584" idx="0"/>
          </p:cNvCxnSpPr>
          <p:nvPr/>
        </p:nvCxnSpPr>
        <p:spPr bwMode="auto">
          <a:xfrm rot="16200000" flipH="1">
            <a:off x="2569964" y="3467398"/>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0" name="AutoShape 64"/>
          <p:cNvCxnSpPr>
            <a:cxnSpLocks noChangeAspect="1" noChangeShapeType="1"/>
            <a:stCxn id="577592" idx="2"/>
            <a:endCxn id="577582" idx="0"/>
          </p:cNvCxnSpPr>
          <p:nvPr/>
        </p:nvCxnSpPr>
        <p:spPr bwMode="auto">
          <a:xfrm rot="16200000" flipH="1">
            <a:off x="2928045" y="3408462"/>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1" name="AutoShape 65"/>
          <p:cNvCxnSpPr>
            <a:cxnSpLocks noChangeAspect="1" noChangeShapeType="1"/>
            <a:stCxn id="577592" idx="3"/>
            <a:endCxn id="577590" idx="1"/>
          </p:cNvCxnSpPr>
          <p:nvPr/>
        </p:nvCxnSpPr>
        <p:spPr bwMode="auto">
          <a:xfrm>
            <a:off x="3040559" y="3370958"/>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2" name="AutoShape 66"/>
          <p:cNvCxnSpPr>
            <a:cxnSpLocks noChangeAspect="1" noChangeShapeType="1"/>
            <a:stCxn id="577596" idx="1"/>
            <a:endCxn id="577583" idx="3"/>
          </p:cNvCxnSpPr>
          <p:nvPr/>
        </p:nvCxnSpPr>
        <p:spPr bwMode="auto">
          <a:xfrm rot="10800000">
            <a:off x="3692427" y="3948708"/>
            <a:ext cx="280392" cy="42863"/>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3" name="AutoShape 67"/>
          <p:cNvCxnSpPr>
            <a:cxnSpLocks noChangeAspect="1" noChangeShapeType="1"/>
            <a:stCxn id="577596" idx="0"/>
            <a:endCxn id="577594" idx="3"/>
          </p:cNvCxnSpPr>
          <p:nvPr/>
        </p:nvCxnSpPr>
        <p:spPr bwMode="auto">
          <a:xfrm rot="5400000" flipH="1">
            <a:off x="3828159" y="3696892"/>
            <a:ext cx="261640" cy="252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4" name="AutoShape 68"/>
          <p:cNvCxnSpPr>
            <a:cxnSpLocks noChangeAspect="1" noChangeShapeType="1"/>
            <a:stCxn id="577595" idx="2"/>
            <a:endCxn id="577594" idx="0"/>
          </p:cNvCxnSpPr>
          <p:nvPr/>
        </p:nvCxnSpPr>
        <p:spPr bwMode="auto">
          <a:xfrm rot="5400000">
            <a:off x="3747790" y="3445967"/>
            <a:ext cx="182166"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5" name="AutoShape 69"/>
          <p:cNvCxnSpPr>
            <a:cxnSpLocks noChangeAspect="1" noChangeShapeType="1"/>
            <a:stCxn id="577595" idx="1"/>
            <a:endCxn id="577590" idx="3"/>
          </p:cNvCxnSpPr>
          <p:nvPr/>
        </p:nvCxnSpPr>
        <p:spPr bwMode="auto">
          <a:xfrm rot="10800000" flipV="1">
            <a:off x="3469184" y="3435252"/>
            <a:ext cx="375047" cy="21431"/>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06" name="AutoShape 70"/>
          <p:cNvCxnSpPr>
            <a:cxnSpLocks noChangeAspect="1" noChangeShapeType="1"/>
            <a:stCxn id="577590" idx="2"/>
            <a:endCxn id="577582" idx="3"/>
          </p:cNvCxnSpPr>
          <p:nvPr/>
        </p:nvCxnSpPr>
        <p:spPr bwMode="auto">
          <a:xfrm rot="5400000">
            <a:off x="3222280" y="3558035"/>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607" name="Rectangle 71"/>
          <p:cNvSpPr>
            <a:spLocks noChangeAspect="1" noChangeArrowheads="1"/>
          </p:cNvSpPr>
          <p:nvPr/>
        </p:nvSpPr>
        <p:spPr bwMode="auto">
          <a:xfrm>
            <a:off x="6427591" y="2474417"/>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577608" name="Rectangle 72"/>
          <p:cNvSpPr>
            <a:spLocks noChangeAspect="1" noChangeArrowheads="1"/>
          </p:cNvSpPr>
          <p:nvPr/>
        </p:nvSpPr>
        <p:spPr bwMode="auto">
          <a:xfrm>
            <a:off x="6427591" y="22288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09" name="Rectangle 73"/>
          <p:cNvSpPr>
            <a:spLocks noChangeAspect="1" noChangeArrowheads="1"/>
          </p:cNvSpPr>
          <p:nvPr/>
        </p:nvSpPr>
        <p:spPr bwMode="auto">
          <a:xfrm>
            <a:off x="6833890" y="248513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10" name="Rectangle 74"/>
          <p:cNvSpPr>
            <a:spLocks noChangeAspect="1" noChangeArrowheads="1"/>
          </p:cNvSpPr>
          <p:nvPr/>
        </p:nvSpPr>
        <p:spPr bwMode="auto">
          <a:xfrm>
            <a:off x="6010573" y="22288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11" name="AutoShape 75"/>
          <p:cNvCxnSpPr>
            <a:cxnSpLocks noChangeAspect="1" noChangeShapeType="1"/>
            <a:stCxn id="577608" idx="2"/>
            <a:endCxn id="577607" idx="0"/>
          </p:cNvCxnSpPr>
          <p:nvPr/>
        </p:nvCxnSpPr>
        <p:spPr bwMode="auto">
          <a:xfrm rot="5400000">
            <a:off x="6453932" y="2389139"/>
            <a:ext cx="17055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12" name="AutoShape 76"/>
          <p:cNvCxnSpPr>
            <a:cxnSpLocks noChangeAspect="1" noChangeShapeType="1"/>
            <a:stCxn id="577609" idx="1"/>
            <a:endCxn id="577607" idx="3"/>
          </p:cNvCxnSpPr>
          <p:nvPr/>
        </p:nvCxnSpPr>
        <p:spPr bwMode="auto">
          <a:xfrm rot="10800000">
            <a:off x="6651725" y="2522637"/>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13" name="AutoShape 77"/>
          <p:cNvCxnSpPr>
            <a:cxnSpLocks noChangeAspect="1" noChangeShapeType="1"/>
            <a:stCxn id="577610" idx="3"/>
            <a:endCxn id="577608" idx="1"/>
          </p:cNvCxnSpPr>
          <p:nvPr/>
        </p:nvCxnSpPr>
        <p:spPr bwMode="auto">
          <a:xfrm>
            <a:off x="6234709" y="2266355"/>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14" name="AutoShape 78"/>
          <p:cNvCxnSpPr>
            <a:cxnSpLocks noChangeAspect="1" noChangeShapeType="1"/>
            <a:stCxn id="577615" idx="3"/>
            <a:endCxn id="577607" idx="1"/>
          </p:cNvCxnSpPr>
          <p:nvPr/>
        </p:nvCxnSpPr>
        <p:spPr bwMode="auto">
          <a:xfrm>
            <a:off x="6234709" y="2522637"/>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15" name="Rectangle 79"/>
          <p:cNvSpPr>
            <a:spLocks noChangeAspect="1" noChangeArrowheads="1"/>
          </p:cNvSpPr>
          <p:nvPr/>
        </p:nvSpPr>
        <p:spPr bwMode="auto">
          <a:xfrm>
            <a:off x="6010573" y="248513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16" name="Rectangle 80"/>
          <p:cNvSpPr>
            <a:spLocks noChangeAspect="1" noChangeArrowheads="1"/>
          </p:cNvSpPr>
          <p:nvPr/>
        </p:nvSpPr>
        <p:spPr bwMode="auto">
          <a:xfrm>
            <a:off x="6833890" y="266640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17" name="AutoShape 81"/>
          <p:cNvCxnSpPr>
            <a:cxnSpLocks noChangeAspect="1" noChangeShapeType="1"/>
            <a:stCxn id="577609" idx="2"/>
            <a:endCxn id="577616" idx="0"/>
          </p:cNvCxnSpPr>
          <p:nvPr/>
        </p:nvCxnSpPr>
        <p:spPr bwMode="auto">
          <a:xfrm rot="5400000">
            <a:off x="6892379" y="2613273"/>
            <a:ext cx="10626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18" name="Rectangle 82"/>
          <p:cNvSpPr>
            <a:spLocks noChangeAspect="1" noChangeArrowheads="1"/>
          </p:cNvSpPr>
          <p:nvPr/>
        </p:nvSpPr>
        <p:spPr bwMode="auto">
          <a:xfrm>
            <a:off x="6609754" y="1993107"/>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19" name="Rectangle 83"/>
          <p:cNvSpPr>
            <a:spLocks noChangeAspect="1" noChangeArrowheads="1"/>
          </p:cNvSpPr>
          <p:nvPr/>
        </p:nvSpPr>
        <p:spPr bwMode="auto">
          <a:xfrm>
            <a:off x="5774830" y="201453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0" name="Rectangle 84"/>
          <p:cNvSpPr>
            <a:spLocks noChangeAspect="1" noChangeArrowheads="1"/>
          </p:cNvSpPr>
          <p:nvPr/>
        </p:nvSpPr>
        <p:spPr bwMode="auto">
          <a:xfrm>
            <a:off x="6182023" y="190738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1" name="Rectangle 85"/>
          <p:cNvSpPr>
            <a:spLocks noChangeAspect="1" noChangeArrowheads="1"/>
          </p:cNvSpPr>
          <p:nvPr/>
        </p:nvSpPr>
        <p:spPr bwMode="auto">
          <a:xfrm>
            <a:off x="5603380" y="237886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2" name="Rectangle 86"/>
          <p:cNvSpPr>
            <a:spLocks noChangeAspect="1" noChangeArrowheads="1"/>
          </p:cNvSpPr>
          <p:nvPr/>
        </p:nvSpPr>
        <p:spPr bwMode="auto">
          <a:xfrm>
            <a:off x="5795369" y="272176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3" name="Rectangle 87"/>
          <p:cNvSpPr>
            <a:spLocks noChangeAspect="1" noChangeArrowheads="1"/>
          </p:cNvSpPr>
          <p:nvPr/>
        </p:nvSpPr>
        <p:spPr bwMode="auto">
          <a:xfrm>
            <a:off x="6203455" y="276373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4" name="Rectangle 88"/>
          <p:cNvSpPr>
            <a:spLocks noChangeAspect="1" noChangeArrowheads="1"/>
          </p:cNvSpPr>
          <p:nvPr/>
        </p:nvSpPr>
        <p:spPr bwMode="auto">
          <a:xfrm>
            <a:off x="5860555" y="302091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25" name="Rectangle 89"/>
          <p:cNvSpPr>
            <a:spLocks noChangeAspect="1" noChangeArrowheads="1"/>
          </p:cNvSpPr>
          <p:nvPr/>
        </p:nvSpPr>
        <p:spPr bwMode="auto">
          <a:xfrm>
            <a:off x="6524029" y="3020914"/>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26" name="AutoShape 90"/>
          <p:cNvCxnSpPr>
            <a:cxnSpLocks noChangeAspect="1" noChangeShapeType="1"/>
            <a:stCxn id="577623" idx="0"/>
            <a:endCxn id="577607" idx="2"/>
          </p:cNvCxnSpPr>
          <p:nvPr/>
        </p:nvCxnSpPr>
        <p:spPr bwMode="auto">
          <a:xfrm rot="-5400000">
            <a:off x="6331149" y="2554783"/>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27" name="AutoShape 91"/>
          <p:cNvCxnSpPr>
            <a:cxnSpLocks noChangeAspect="1" noChangeShapeType="1"/>
            <a:stCxn id="577625" idx="0"/>
            <a:endCxn id="577623" idx="3"/>
          </p:cNvCxnSpPr>
          <p:nvPr/>
        </p:nvCxnSpPr>
        <p:spPr bwMode="auto">
          <a:xfrm rot="5400000" flipH="1">
            <a:off x="6422232" y="2806602"/>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28" name="AutoShape 92"/>
          <p:cNvCxnSpPr>
            <a:cxnSpLocks noChangeAspect="1" noChangeShapeType="1"/>
            <a:stCxn id="577622" idx="0"/>
            <a:endCxn id="577615" idx="2"/>
          </p:cNvCxnSpPr>
          <p:nvPr/>
        </p:nvCxnSpPr>
        <p:spPr bwMode="auto">
          <a:xfrm rot="-5400000">
            <a:off x="5934672" y="2533353"/>
            <a:ext cx="161627" cy="215206"/>
          </a:xfrm>
          <a:prstGeom prst="bentConnector3">
            <a:avLst>
              <a:gd name="adj1" fmla="val 4972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29" name="AutoShape 93"/>
          <p:cNvCxnSpPr>
            <a:cxnSpLocks noChangeAspect="1" noChangeShapeType="1"/>
            <a:stCxn id="577621" idx="3"/>
            <a:endCxn id="577615" idx="0"/>
          </p:cNvCxnSpPr>
          <p:nvPr/>
        </p:nvCxnSpPr>
        <p:spPr bwMode="auto">
          <a:xfrm>
            <a:off x="5827515" y="2416374"/>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0" name="AutoShape 94"/>
          <p:cNvCxnSpPr>
            <a:cxnSpLocks noChangeAspect="1" noChangeShapeType="1"/>
            <a:stCxn id="577619" idx="3"/>
            <a:endCxn id="577620" idx="1"/>
          </p:cNvCxnSpPr>
          <p:nvPr/>
        </p:nvCxnSpPr>
        <p:spPr bwMode="auto">
          <a:xfrm flipV="1">
            <a:off x="5998965" y="1944886"/>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1" name="AutoShape 95"/>
          <p:cNvCxnSpPr>
            <a:cxnSpLocks noChangeAspect="1" noChangeShapeType="1"/>
            <a:stCxn id="577619" idx="2"/>
            <a:endCxn id="577610" idx="0"/>
          </p:cNvCxnSpPr>
          <p:nvPr/>
        </p:nvCxnSpPr>
        <p:spPr bwMode="auto">
          <a:xfrm rot="16200000" flipH="1">
            <a:off x="5935564" y="2041327"/>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2" name="AutoShape 96"/>
          <p:cNvCxnSpPr>
            <a:cxnSpLocks noChangeAspect="1" noChangeShapeType="1"/>
            <a:stCxn id="577620" idx="2"/>
            <a:endCxn id="577608" idx="0"/>
          </p:cNvCxnSpPr>
          <p:nvPr/>
        </p:nvCxnSpPr>
        <p:spPr bwMode="auto">
          <a:xfrm rot="16200000" flipH="1">
            <a:off x="6293644" y="1982391"/>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3" name="AutoShape 97"/>
          <p:cNvCxnSpPr>
            <a:cxnSpLocks noChangeAspect="1" noChangeShapeType="1"/>
            <a:stCxn id="577620" idx="3"/>
            <a:endCxn id="577618" idx="1"/>
          </p:cNvCxnSpPr>
          <p:nvPr/>
        </p:nvCxnSpPr>
        <p:spPr bwMode="auto">
          <a:xfrm>
            <a:off x="6406159" y="1944886"/>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4" name="AutoShape 98"/>
          <p:cNvCxnSpPr>
            <a:cxnSpLocks noChangeAspect="1" noChangeShapeType="1"/>
            <a:stCxn id="577624" idx="0"/>
            <a:endCxn id="577622" idx="2"/>
          </p:cNvCxnSpPr>
          <p:nvPr/>
        </p:nvCxnSpPr>
        <p:spPr bwMode="auto">
          <a:xfrm rot="5400000" flipH="1">
            <a:off x="5828408" y="2876253"/>
            <a:ext cx="224135" cy="65187"/>
          </a:xfrm>
          <a:prstGeom prst="bentConnector3">
            <a:avLst>
              <a:gd name="adj1" fmla="val 49801"/>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5" name="AutoShape 99"/>
          <p:cNvCxnSpPr>
            <a:cxnSpLocks noChangeAspect="1" noChangeShapeType="1"/>
            <a:stCxn id="577624" idx="3"/>
            <a:endCxn id="577623" idx="2"/>
          </p:cNvCxnSpPr>
          <p:nvPr/>
        </p:nvCxnSpPr>
        <p:spPr bwMode="auto">
          <a:xfrm flipV="1">
            <a:off x="6084690" y="2838748"/>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6" name="AutoShape 100"/>
          <p:cNvCxnSpPr>
            <a:cxnSpLocks noChangeAspect="1" noChangeShapeType="1"/>
            <a:stCxn id="577625" idx="3"/>
            <a:endCxn id="577616" idx="2"/>
          </p:cNvCxnSpPr>
          <p:nvPr/>
        </p:nvCxnSpPr>
        <p:spPr bwMode="auto">
          <a:xfrm flipV="1">
            <a:off x="6749058" y="2741415"/>
            <a:ext cx="197347"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37" name="AutoShape 101"/>
          <p:cNvCxnSpPr>
            <a:cxnSpLocks noChangeAspect="1" noChangeShapeType="1"/>
            <a:stCxn id="577618" idx="2"/>
            <a:endCxn id="577608" idx="3"/>
          </p:cNvCxnSpPr>
          <p:nvPr/>
        </p:nvCxnSpPr>
        <p:spPr bwMode="auto">
          <a:xfrm rot="5400000">
            <a:off x="6587878" y="2131964"/>
            <a:ext cx="198239" cy="7054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638" name="Rectangle 102"/>
          <p:cNvSpPr>
            <a:spLocks noChangeAspect="1" noChangeArrowheads="1"/>
          </p:cNvSpPr>
          <p:nvPr/>
        </p:nvSpPr>
        <p:spPr bwMode="auto">
          <a:xfrm>
            <a:off x="5881094" y="3450431"/>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577639" name="Rectangle 103"/>
          <p:cNvSpPr>
            <a:spLocks noChangeAspect="1" noChangeArrowheads="1"/>
          </p:cNvSpPr>
          <p:nvPr/>
        </p:nvSpPr>
        <p:spPr bwMode="auto">
          <a:xfrm>
            <a:off x="6287394" y="346114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40" name="AutoShape 104"/>
          <p:cNvCxnSpPr>
            <a:cxnSpLocks noChangeAspect="1" noChangeShapeType="1"/>
            <a:stCxn id="577639" idx="1"/>
            <a:endCxn id="577638" idx="3"/>
          </p:cNvCxnSpPr>
          <p:nvPr/>
        </p:nvCxnSpPr>
        <p:spPr bwMode="auto">
          <a:xfrm rot="10800000">
            <a:off x="6105227" y="3498652"/>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41" name="AutoShape 105"/>
          <p:cNvCxnSpPr>
            <a:cxnSpLocks noChangeAspect="1" noChangeShapeType="1"/>
            <a:stCxn id="577642" idx="3"/>
            <a:endCxn id="577638" idx="1"/>
          </p:cNvCxnSpPr>
          <p:nvPr/>
        </p:nvCxnSpPr>
        <p:spPr bwMode="auto">
          <a:xfrm>
            <a:off x="5688211" y="3498652"/>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42" name="Rectangle 106"/>
          <p:cNvSpPr>
            <a:spLocks noChangeAspect="1" noChangeArrowheads="1"/>
          </p:cNvSpPr>
          <p:nvPr/>
        </p:nvSpPr>
        <p:spPr bwMode="auto">
          <a:xfrm>
            <a:off x="5464077" y="346114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43" name="Rectangle 107"/>
          <p:cNvSpPr>
            <a:spLocks noChangeAspect="1" noChangeArrowheads="1"/>
          </p:cNvSpPr>
          <p:nvPr/>
        </p:nvSpPr>
        <p:spPr bwMode="auto">
          <a:xfrm>
            <a:off x="6287394" y="364242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44" name="AutoShape 108"/>
          <p:cNvCxnSpPr>
            <a:cxnSpLocks noChangeAspect="1" noChangeShapeType="1"/>
            <a:stCxn id="577639" idx="2"/>
            <a:endCxn id="577643" idx="0"/>
          </p:cNvCxnSpPr>
          <p:nvPr/>
        </p:nvCxnSpPr>
        <p:spPr bwMode="auto">
          <a:xfrm rot="5400000">
            <a:off x="6345883" y="3589289"/>
            <a:ext cx="106264"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45" name="Rectangle 109"/>
          <p:cNvSpPr>
            <a:spLocks noChangeAspect="1" noChangeArrowheads="1"/>
          </p:cNvSpPr>
          <p:nvPr/>
        </p:nvSpPr>
        <p:spPr bwMode="auto">
          <a:xfrm>
            <a:off x="5056883" y="335488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46" name="Rectangle 110"/>
          <p:cNvSpPr>
            <a:spLocks noChangeAspect="1" noChangeArrowheads="1"/>
          </p:cNvSpPr>
          <p:nvPr/>
        </p:nvSpPr>
        <p:spPr bwMode="auto">
          <a:xfrm>
            <a:off x="5142608" y="371832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47" name="Rectangle 111"/>
          <p:cNvSpPr>
            <a:spLocks noChangeAspect="1" noChangeArrowheads="1"/>
          </p:cNvSpPr>
          <p:nvPr/>
        </p:nvSpPr>
        <p:spPr bwMode="auto">
          <a:xfrm>
            <a:off x="5656958" y="37397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48" name="Rectangle 112"/>
          <p:cNvSpPr>
            <a:spLocks noChangeAspect="1" noChangeArrowheads="1"/>
          </p:cNvSpPr>
          <p:nvPr/>
        </p:nvSpPr>
        <p:spPr bwMode="auto">
          <a:xfrm>
            <a:off x="5314058" y="399692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49" name="Rectangle 113"/>
          <p:cNvSpPr>
            <a:spLocks noChangeAspect="1" noChangeArrowheads="1"/>
          </p:cNvSpPr>
          <p:nvPr/>
        </p:nvSpPr>
        <p:spPr bwMode="auto">
          <a:xfrm>
            <a:off x="5977533" y="399692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50" name="Rectangle 114"/>
          <p:cNvSpPr>
            <a:spLocks noChangeAspect="1" noChangeArrowheads="1"/>
          </p:cNvSpPr>
          <p:nvPr/>
        </p:nvSpPr>
        <p:spPr bwMode="auto">
          <a:xfrm>
            <a:off x="6534747"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51" name="Rectangle 115"/>
          <p:cNvSpPr>
            <a:spLocks noChangeAspect="1" noChangeArrowheads="1"/>
          </p:cNvSpPr>
          <p:nvPr/>
        </p:nvSpPr>
        <p:spPr bwMode="auto">
          <a:xfrm>
            <a:off x="6791922" y="350400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52" name="AutoShape 116"/>
          <p:cNvCxnSpPr>
            <a:cxnSpLocks noChangeAspect="1" noChangeShapeType="1"/>
            <a:stCxn id="577647" idx="0"/>
            <a:endCxn id="577638" idx="2"/>
          </p:cNvCxnSpPr>
          <p:nvPr/>
        </p:nvCxnSpPr>
        <p:spPr bwMode="auto">
          <a:xfrm rot="-5400000">
            <a:off x="5784652" y="3530798"/>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3" name="AutoShape 117"/>
          <p:cNvCxnSpPr>
            <a:cxnSpLocks noChangeAspect="1" noChangeShapeType="1"/>
            <a:stCxn id="577649" idx="0"/>
            <a:endCxn id="577647" idx="3"/>
          </p:cNvCxnSpPr>
          <p:nvPr/>
        </p:nvCxnSpPr>
        <p:spPr bwMode="auto">
          <a:xfrm rot="5400000" flipH="1">
            <a:off x="5875735" y="3782617"/>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4" name="AutoShape 118"/>
          <p:cNvCxnSpPr>
            <a:cxnSpLocks noChangeAspect="1" noChangeShapeType="1"/>
            <a:stCxn id="577646" idx="0"/>
            <a:endCxn id="577642" idx="2"/>
          </p:cNvCxnSpPr>
          <p:nvPr/>
        </p:nvCxnSpPr>
        <p:spPr bwMode="auto">
          <a:xfrm rot="-5400000">
            <a:off x="5324773" y="3466505"/>
            <a:ext cx="182166" cy="321469"/>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5" name="AutoShape 119"/>
          <p:cNvCxnSpPr>
            <a:cxnSpLocks noChangeAspect="1" noChangeShapeType="1"/>
            <a:stCxn id="577645" idx="3"/>
            <a:endCxn id="577642" idx="0"/>
          </p:cNvCxnSpPr>
          <p:nvPr/>
        </p:nvCxnSpPr>
        <p:spPr bwMode="auto">
          <a:xfrm>
            <a:off x="5281019" y="3392389"/>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6" name="AutoShape 120"/>
          <p:cNvCxnSpPr>
            <a:cxnSpLocks noChangeAspect="1" noChangeShapeType="1"/>
            <a:stCxn id="577648" idx="0"/>
            <a:endCxn id="577646" idx="2"/>
          </p:cNvCxnSpPr>
          <p:nvPr/>
        </p:nvCxnSpPr>
        <p:spPr bwMode="auto">
          <a:xfrm rot="5400000" flipH="1">
            <a:off x="5239048" y="3809405"/>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7" name="AutoShape 121"/>
          <p:cNvCxnSpPr>
            <a:cxnSpLocks noChangeAspect="1" noChangeShapeType="1"/>
            <a:stCxn id="577648" idx="3"/>
            <a:endCxn id="577647" idx="2"/>
          </p:cNvCxnSpPr>
          <p:nvPr/>
        </p:nvCxnSpPr>
        <p:spPr bwMode="auto">
          <a:xfrm flipV="1">
            <a:off x="5538194" y="3814763"/>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8" name="AutoShape 122"/>
          <p:cNvCxnSpPr>
            <a:cxnSpLocks noChangeAspect="1" noChangeShapeType="1"/>
            <a:stCxn id="577649" idx="3"/>
            <a:endCxn id="577643" idx="2"/>
          </p:cNvCxnSpPr>
          <p:nvPr/>
        </p:nvCxnSpPr>
        <p:spPr bwMode="auto">
          <a:xfrm flipV="1">
            <a:off x="6202561" y="3717429"/>
            <a:ext cx="197347"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59" name="AutoShape 123"/>
          <p:cNvCxnSpPr>
            <a:cxnSpLocks noChangeAspect="1" noChangeShapeType="1"/>
            <a:stCxn id="577650" idx="0"/>
            <a:endCxn id="577643" idx="3"/>
          </p:cNvCxnSpPr>
          <p:nvPr/>
        </p:nvCxnSpPr>
        <p:spPr bwMode="auto">
          <a:xfrm rot="5400000" flipH="1">
            <a:off x="6463754" y="3727699"/>
            <a:ext cx="231279" cy="13573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60" name="AutoShape 124"/>
          <p:cNvCxnSpPr>
            <a:cxnSpLocks noChangeAspect="1" noChangeShapeType="1"/>
            <a:stCxn id="577650" idx="3"/>
            <a:endCxn id="577651" idx="2"/>
          </p:cNvCxnSpPr>
          <p:nvPr/>
        </p:nvCxnSpPr>
        <p:spPr bwMode="auto">
          <a:xfrm flipV="1">
            <a:off x="6758881" y="3579020"/>
            <a:ext cx="145554" cy="36968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61" name="AutoShape 125"/>
          <p:cNvCxnSpPr>
            <a:cxnSpLocks noChangeAspect="1" noChangeShapeType="1"/>
            <a:stCxn id="577651" idx="1"/>
            <a:endCxn id="577639" idx="3"/>
          </p:cNvCxnSpPr>
          <p:nvPr/>
        </p:nvCxnSpPr>
        <p:spPr bwMode="auto">
          <a:xfrm rot="10800000">
            <a:off x="6511529" y="3498652"/>
            <a:ext cx="280392" cy="42863"/>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662" name="Rectangle 126"/>
          <p:cNvSpPr>
            <a:spLocks noChangeAspect="1" noChangeArrowheads="1"/>
          </p:cNvSpPr>
          <p:nvPr/>
        </p:nvSpPr>
        <p:spPr bwMode="auto">
          <a:xfrm>
            <a:off x="4969372"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63" name="Rectangle 127"/>
          <p:cNvSpPr>
            <a:spLocks noChangeAspect="1" noChangeArrowheads="1"/>
          </p:cNvSpPr>
          <p:nvPr/>
        </p:nvSpPr>
        <p:spPr bwMode="auto">
          <a:xfrm>
            <a:off x="4552357"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64" name="AutoShape 128"/>
          <p:cNvCxnSpPr>
            <a:cxnSpLocks noChangeAspect="1" noChangeShapeType="1"/>
            <a:stCxn id="577663" idx="3"/>
            <a:endCxn id="577662" idx="1"/>
          </p:cNvCxnSpPr>
          <p:nvPr/>
        </p:nvCxnSpPr>
        <p:spPr bwMode="auto">
          <a:xfrm>
            <a:off x="4776491" y="1837730"/>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65" name="Rectangle 129"/>
          <p:cNvSpPr>
            <a:spLocks noChangeAspect="1" noChangeArrowheads="1"/>
          </p:cNvSpPr>
          <p:nvPr/>
        </p:nvSpPr>
        <p:spPr bwMode="auto">
          <a:xfrm>
            <a:off x="5151537" y="1564482"/>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66" name="Rectangle 130"/>
          <p:cNvSpPr>
            <a:spLocks noChangeAspect="1" noChangeArrowheads="1"/>
          </p:cNvSpPr>
          <p:nvPr/>
        </p:nvSpPr>
        <p:spPr bwMode="auto">
          <a:xfrm>
            <a:off x="4316613" y="158591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67" name="Rectangle 131"/>
          <p:cNvSpPr>
            <a:spLocks noChangeAspect="1" noChangeArrowheads="1"/>
          </p:cNvSpPr>
          <p:nvPr/>
        </p:nvSpPr>
        <p:spPr bwMode="auto">
          <a:xfrm>
            <a:off x="4723807" y="147875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68" name="Rectangle 132"/>
          <p:cNvSpPr>
            <a:spLocks noChangeAspect="1" noChangeArrowheads="1"/>
          </p:cNvSpPr>
          <p:nvPr/>
        </p:nvSpPr>
        <p:spPr bwMode="auto">
          <a:xfrm>
            <a:off x="5515869"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69" name="Rectangle 133"/>
          <p:cNvSpPr>
            <a:spLocks noChangeAspect="1" noChangeArrowheads="1"/>
          </p:cNvSpPr>
          <p:nvPr/>
        </p:nvSpPr>
        <p:spPr bwMode="auto">
          <a:xfrm>
            <a:off x="5751613" y="15430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70" name="AutoShape 134"/>
          <p:cNvCxnSpPr>
            <a:cxnSpLocks noChangeAspect="1" noChangeShapeType="1"/>
            <a:stCxn id="577666" idx="3"/>
            <a:endCxn id="577667" idx="1"/>
          </p:cNvCxnSpPr>
          <p:nvPr/>
        </p:nvCxnSpPr>
        <p:spPr bwMode="auto">
          <a:xfrm flipV="1">
            <a:off x="4540747" y="1516261"/>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1" name="AutoShape 135"/>
          <p:cNvCxnSpPr>
            <a:cxnSpLocks noChangeAspect="1" noChangeShapeType="1"/>
            <a:stCxn id="577666" idx="2"/>
            <a:endCxn id="577663" idx="0"/>
          </p:cNvCxnSpPr>
          <p:nvPr/>
        </p:nvCxnSpPr>
        <p:spPr bwMode="auto">
          <a:xfrm rot="16200000" flipH="1">
            <a:off x="4477345" y="1612702"/>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2" name="AutoShape 136"/>
          <p:cNvCxnSpPr>
            <a:cxnSpLocks noChangeAspect="1" noChangeShapeType="1"/>
            <a:stCxn id="577667" idx="2"/>
            <a:endCxn id="577662" idx="0"/>
          </p:cNvCxnSpPr>
          <p:nvPr/>
        </p:nvCxnSpPr>
        <p:spPr bwMode="auto">
          <a:xfrm rot="16200000" flipH="1">
            <a:off x="4835427" y="1553766"/>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3" name="AutoShape 137"/>
          <p:cNvCxnSpPr>
            <a:cxnSpLocks noChangeAspect="1" noChangeShapeType="1"/>
            <a:stCxn id="577667" idx="3"/>
            <a:endCxn id="577665" idx="1"/>
          </p:cNvCxnSpPr>
          <p:nvPr/>
        </p:nvCxnSpPr>
        <p:spPr bwMode="auto">
          <a:xfrm>
            <a:off x="4947940" y="1516261"/>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4" name="AutoShape 138"/>
          <p:cNvCxnSpPr>
            <a:cxnSpLocks noChangeAspect="1" noChangeShapeType="1"/>
            <a:stCxn id="577669" idx="2"/>
            <a:endCxn id="577668" idx="0"/>
          </p:cNvCxnSpPr>
          <p:nvPr/>
        </p:nvCxnSpPr>
        <p:spPr bwMode="auto">
          <a:xfrm rot="5400000">
            <a:off x="5655171" y="1591271"/>
            <a:ext cx="182166"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5" name="AutoShape 139"/>
          <p:cNvCxnSpPr>
            <a:cxnSpLocks noChangeAspect="1" noChangeShapeType="1"/>
            <a:stCxn id="577669" idx="1"/>
            <a:endCxn id="577665" idx="3"/>
          </p:cNvCxnSpPr>
          <p:nvPr/>
        </p:nvCxnSpPr>
        <p:spPr bwMode="auto">
          <a:xfrm rot="10800000" flipV="1">
            <a:off x="5376565" y="1580555"/>
            <a:ext cx="375047" cy="21431"/>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76" name="AutoShape 140"/>
          <p:cNvCxnSpPr>
            <a:cxnSpLocks noChangeAspect="1" noChangeShapeType="1"/>
            <a:stCxn id="577665" idx="2"/>
            <a:endCxn id="577662" idx="3"/>
          </p:cNvCxnSpPr>
          <p:nvPr/>
        </p:nvCxnSpPr>
        <p:spPr bwMode="auto">
          <a:xfrm rot="5400000">
            <a:off x="5129661" y="1703339"/>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677" name="Rectangle 141"/>
          <p:cNvSpPr>
            <a:spLocks noChangeAspect="1" noChangeArrowheads="1"/>
          </p:cNvSpPr>
          <p:nvPr/>
        </p:nvSpPr>
        <p:spPr bwMode="auto">
          <a:xfrm>
            <a:off x="3566519" y="152161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78" name="Rectangle 142"/>
          <p:cNvSpPr>
            <a:spLocks noChangeAspect="1" noChangeArrowheads="1"/>
          </p:cNvSpPr>
          <p:nvPr/>
        </p:nvSpPr>
        <p:spPr bwMode="auto">
          <a:xfrm>
            <a:off x="2421733" y="15975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79" name="Rectangle 143"/>
          <p:cNvSpPr>
            <a:spLocks noChangeAspect="1" noChangeArrowheads="1"/>
          </p:cNvSpPr>
          <p:nvPr/>
        </p:nvSpPr>
        <p:spPr bwMode="auto">
          <a:xfrm>
            <a:off x="2936083" y="16189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80" name="Rectangle 144"/>
          <p:cNvSpPr>
            <a:spLocks noChangeAspect="1" noChangeArrowheads="1"/>
          </p:cNvSpPr>
          <p:nvPr/>
        </p:nvSpPr>
        <p:spPr bwMode="auto">
          <a:xfrm>
            <a:off x="2593183" y="187612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81" name="Rectangle 145"/>
          <p:cNvSpPr>
            <a:spLocks noChangeAspect="1" noChangeArrowheads="1"/>
          </p:cNvSpPr>
          <p:nvPr/>
        </p:nvSpPr>
        <p:spPr bwMode="auto">
          <a:xfrm>
            <a:off x="3256657" y="187612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82" name="Rectangle 146"/>
          <p:cNvSpPr>
            <a:spLocks noChangeAspect="1" noChangeArrowheads="1"/>
          </p:cNvSpPr>
          <p:nvPr/>
        </p:nvSpPr>
        <p:spPr bwMode="auto">
          <a:xfrm>
            <a:off x="3813871" y="17904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83" name="AutoShape 147"/>
          <p:cNvCxnSpPr>
            <a:cxnSpLocks noChangeAspect="1" noChangeShapeType="1"/>
            <a:stCxn id="577681" idx="0"/>
            <a:endCxn id="577679" idx="3"/>
          </p:cNvCxnSpPr>
          <p:nvPr/>
        </p:nvCxnSpPr>
        <p:spPr bwMode="auto">
          <a:xfrm rot="5400000" flipH="1">
            <a:off x="3154860" y="1661816"/>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84" name="AutoShape 148"/>
          <p:cNvCxnSpPr>
            <a:cxnSpLocks noChangeAspect="1" noChangeShapeType="1"/>
            <a:stCxn id="577680" idx="0"/>
            <a:endCxn id="577678" idx="2"/>
          </p:cNvCxnSpPr>
          <p:nvPr/>
        </p:nvCxnSpPr>
        <p:spPr bwMode="auto">
          <a:xfrm rot="5400000" flipH="1">
            <a:off x="2518172" y="1688604"/>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85" name="AutoShape 149"/>
          <p:cNvCxnSpPr>
            <a:cxnSpLocks noChangeAspect="1" noChangeShapeType="1"/>
            <a:stCxn id="577680" idx="3"/>
            <a:endCxn id="577679" idx="2"/>
          </p:cNvCxnSpPr>
          <p:nvPr/>
        </p:nvCxnSpPr>
        <p:spPr bwMode="auto">
          <a:xfrm flipV="1">
            <a:off x="2817318" y="1693963"/>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86" name="AutoShape 150"/>
          <p:cNvCxnSpPr>
            <a:cxnSpLocks noChangeAspect="1" noChangeShapeType="1"/>
            <a:stCxn id="577681" idx="3"/>
            <a:endCxn id="577677" idx="2"/>
          </p:cNvCxnSpPr>
          <p:nvPr/>
        </p:nvCxnSpPr>
        <p:spPr bwMode="auto">
          <a:xfrm flipV="1">
            <a:off x="3481686" y="1596629"/>
            <a:ext cx="197346"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87" name="AutoShape 151"/>
          <p:cNvCxnSpPr>
            <a:cxnSpLocks noChangeAspect="1" noChangeShapeType="1"/>
            <a:stCxn id="577682" idx="0"/>
            <a:endCxn id="577677" idx="3"/>
          </p:cNvCxnSpPr>
          <p:nvPr/>
        </p:nvCxnSpPr>
        <p:spPr bwMode="auto">
          <a:xfrm rot="5400000" flipH="1">
            <a:off x="3742880" y="1606898"/>
            <a:ext cx="231279" cy="13573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688" name="Rectangle 152"/>
          <p:cNvSpPr>
            <a:spLocks noChangeAspect="1" noChangeArrowheads="1"/>
          </p:cNvSpPr>
          <p:nvPr/>
        </p:nvSpPr>
        <p:spPr bwMode="auto">
          <a:xfrm>
            <a:off x="3083422" y="2645867"/>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577689" name="Rectangle 153"/>
          <p:cNvSpPr>
            <a:spLocks noChangeAspect="1" noChangeArrowheads="1"/>
          </p:cNvSpPr>
          <p:nvPr/>
        </p:nvSpPr>
        <p:spPr bwMode="auto">
          <a:xfrm>
            <a:off x="3083422" y="24003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90" name="Rectangle 154"/>
          <p:cNvSpPr>
            <a:spLocks noChangeAspect="1" noChangeArrowheads="1"/>
          </p:cNvSpPr>
          <p:nvPr/>
        </p:nvSpPr>
        <p:spPr bwMode="auto">
          <a:xfrm>
            <a:off x="2666407" y="24003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691" name="AutoShape 155"/>
          <p:cNvCxnSpPr>
            <a:cxnSpLocks noChangeAspect="1" noChangeShapeType="1"/>
            <a:stCxn id="577689" idx="2"/>
            <a:endCxn id="577688" idx="0"/>
          </p:cNvCxnSpPr>
          <p:nvPr/>
        </p:nvCxnSpPr>
        <p:spPr bwMode="auto">
          <a:xfrm rot="5400000">
            <a:off x="3109764" y="2560589"/>
            <a:ext cx="17055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92" name="AutoShape 156"/>
          <p:cNvCxnSpPr>
            <a:cxnSpLocks noChangeAspect="1" noChangeShapeType="1"/>
            <a:stCxn id="16560" idx="1"/>
            <a:endCxn id="577688" idx="3"/>
          </p:cNvCxnSpPr>
          <p:nvPr/>
        </p:nvCxnSpPr>
        <p:spPr bwMode="auto">
          <a:xfrm rot="10800000" flipV="1">
            <a:off x="3307557" y="2544962"/>
            <a:ext cx="344686" cy="14912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693" name="AutoShape 157"/>
          <p:cNvCxnSpPr>
            <a:cxnSpLocks noChangeAspect="1" noChangeShapeType="1"/>
            <a:stCxn id="577690" idx="3"/>
            <a:endCxn id="577689" idx="1"/>
          </p:cNvCxnSpPr>
          <p:nvPr/>
        </p:nvCxnSpPr>
        <p:spPr bwMode="auto">
          <a:xfrm>
            <a:off x="2890541" y="2437805"/>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577694" name="AutoShape 158"/>
          <p:cNvCxnSpPr>
            <a:cxnSpLocks noChangeAspect="1" noChangeShapeType="1"/>
            <a:stCxn id="577695" idx="3"/>
            <a:endCxn id="577688" idx="1"/>
          </p:cNvCxnSpPr>
          <p:nvPr/>
        </p:nvCxnSpPr>
        <p:spPr bwMode="auto">
          <a:xfrm>
            <a:off x="2890541" y="2694087"/>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77695" name="Rectangle 159"/>
          <p:cNvSpPr>
            <a:spLocks noChangeAspect="1" noChangeArrowheads="1"/>
          </p:cNvSpPr>
          <p:nvPr/>
        </p:nvSpPr>
        <p:spPr bwMode="auto">
          <a:xfrm>
            <a:off x="2666407" y="265658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96" name="Rectangle 160"/>
          <p:cNvSpPr>
            <a:spLocks noChangeAspect="1" noChangeArrowheads="1"/>
          </p:cNvSpPr>
          <p:nvPr/>
        </p:nvSpPr>
        <p:spPr bwMode="auto">
          <a:xfrm>
            <a:off x="3265587" y="2164557"/>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97" name="Rectangle 161"/>
          <p:cNvSpPr>
            <a:spLocks noChangeAspect="1" noChangeArrowheads="1"/>
          </p:cNvSpPr>
          <p:nvPr/>
        </p:nvSpPr>
        <p:spPr bwMode="auto">
          <a:xfrm>
            <a:off x="2430663" y="218598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98" name="Rectangle 162"/>
          <p:cNvSpPr>
            <a:spLocks noChangeAspect="1" noChangeArrowheads="1"/>
          </p:cNvSpPr>
          <p:nvPr/>
        </p:nvSpPr>
        <p:spPr bwMode="auto">
          <a:xfrm>
            <a:off x="2837857" y="207883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699" name="Rectangle 163"/>
          <p:cNvSpPr>
            <a:spLocks noChangeAspect="1" noChangeArrowheads="1"/>
          </p:cNvSpPr>
          <p:nvPr/>
        </p:nvSpPr>
        <p:spPr bwMode="auto">
          <a:xfrm>
            <a:off x="2259213" y="255031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00" name="Rectangle 164"/>
          <p:cNvSpPr>
            <a:spLocks noChangeAspect="1" noChangeArrowheads="1"/>
          </p:cNvSpPr>
          <p:nvPr/>
        </p:nvSpPr>
        <p:spPr bwMode="auto">
          <a:xfrm>
            <a:off x="2344938" y="291375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01" name="Rectangle 165"/>
          <p:cNvSpPr>
            <a:spLocks noChangeAspect="1" noChangeArrowheads="1"/>
          </p:cNvSpPr>
          <p:nvPr/>
        </p:nvSpPr>
        <p:spPr bwMode="auto">
          <a:xfrm>
            <a:off x="2859288" y="293518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02" name="Rectangle 166"/>
          <p:cNvSpPr>
            <a:spLocks noChangeAspect="1" noChangeArrowheads="1"/>
          </p:cNvSpPr>
          <p:nvPr/>
        </p:nvSpPr>
        <p:spPr bwMode="auto">
          <a:xfrm>
            <a:off x="2516388" y="319236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03" name="Rectangle 167"/>
          <p:cNvSpPr>
            <a:spLocks noChangeAspect="1" noChangeArrowheads="1"/>
          </p:cNvSpPr>
          <p:nvPr/>
        </p:nvSpPr>
        <p:spPr bwMode="auto">
          <a:xfrm>
            <a:off x="3179862" y="3192364"/>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704" name="AutoShape 168"/>
          <p:cNvCxnSpPr>
            <a:cxnSpLocks noChangeAspect="1" noChangeShapeType="1"/>
            <a:stCxn id="577701" idx="0"/>
            <a:endCxn id="577688" idx="2"/>
          </p:cNvCxnSpPr>
          <p:nvPr/>
        </p:nvCxnSpPr>
        <p:spPr bwMode="auto">
          <a:xfrm rot="-5400000">
            <a:off x="2986981" y="2726233"/>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05" name="AutoShape 169"/>
          <p:cNvCxnSpPr>
            <a:cxnSpLocks noChangeAspect="1" noChangeShapeType="1"/>
            <a:stCxn id="577703" idx="0"/>
            <a:endCxn id="577701" idx="3"/>
          </p:cNvCxnSpPr>
          <p:nvPr/>
        </p:nvCxnSpPr>
        <p:spPr bwMode="auto">
          <a:xfrm rot="5400000" flipH="1">
            <a:off x="3078064" y="2978052"/>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06" name="AutoShape 170"/>
          <p:cNvCxnSpPr>
            <a:cxnSpLocks noChangeAspect="1" noChangeShapeType="1"/>
            <a:stCxn id="577700" idx="0"/>
            <a:endCxn id="577695" idx="2"/>
          </p:cNvCxnSpPr>
          <p:nvPr/>
        </p:nvCxnSpPr>
        <p:spPr bwMode="auto">
          <a:xfrm rot="-5400000">
            <a:off x="2527102" y="2661941"/>
            <a:ext cx="182166" cy="321469"/>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07" name="AutoShape 171"/>
          <p:cNvCxnSpPr>
            <a:cxnSpLocks noChangeAspect="1" noChangeShapeType="1"/>
            <a:stCxn id="577699" idx="3"/>
            <a:endCxn id="577695" idx="0"/>
          </p:cNvCxnSpPr>
          <p:nvPr/>
        </p:nvCxnSpPr>
        <p:spPr bwMode="auto">
          <a:xfrm>
            <a:off x="2483346" y="2587824"/>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08" name="AutoShape 172"/>
          <p:cNvCxnSpPr>
            <a:cxnSpLocks noChangeAspect="1" noChangeShapeType="1"/>
            <a:stCxn id="577697" idx="3"/>
            <a:endCxn id="577698" idx="1"/>
          </p:cNvCxnSpPr>
          <p:nvPr/>
        </p:nvCxnSpPr>
        <p:spPr bwMode="auto">
          <a:xfrm flipV="1">
            <a:off x="2654797" y="2116336"/>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09" name="AutoShape 173"/>
          <p:cNvCxnSpPr>
            <a:cxnSpLocks noChangeAspect="1" noChangeShapeType="1"/>
            <a:stCxn id="577697" idx="2"/>
            <a:endCxn id="577690" idx="0"/>
          </p:cNvCxnSpPr>
          <p:nvPr/>
        </p:nvCxnSpPr>
        <p:spPr bwMode="auto">
          <a:xfrm rot="16200000" flipH="1">
            <a:off x="2591395" y="2212777"/>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0" name="AutoShape 174"/>
          <p:cNvCxnSpPr>
            <a:cxnSpLocks noChangeAspect="1" noChangeShapeType="1"/>
            <a:stCxn id="577698" idx="2"/>
            <a:endCxn id="577689" idx="0"/>
          </p:cNvCxnSpPr>
          <p:nvPr/>
        </p:nvCxnSpPr>
        <p:spPr bwMode="auto">
          <a:xfrm rot="16200000" flipH="1">
            <a:off x="2949477" y="2153841"/>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1" name="AutoShape 175"/>
          <p:cNvCxnSpPr>
            <a:cxnSpLocks noChangeAspect="1" noChangeShapeType="1"/>
            <a:stCxn id="577698" idx="3"/>
            <a:endCxn id="577696" idx="1"/>
          </p:cNvCxnSpPr>
          <p:nvPr/>
        </p:nvCxnSpPr>
        <p:spPr bwMode="auto">
          <a:xfrm>
            <a:off x="3061990" y="2116336"/>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2" name="AutoShape 176"/>
          <p:cNvCxnSpPr>
            <a:cxnSpLocks noChangeAspect="1" noChangeShapeType="1"/>
            <a:stCxn id="577702" idx="0"/>
            <a:endCxn id="577700" idx="2"/>
          </p:cNvCxnSpPr>
          <p:nvPr/>
        </p:nvCxnSpPr>
        <p:spPr bwMode="auto">
          <a:xfrm rot="5400000" flipH="1">
            <a:off x="2441377" y="3004841"/>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3" name="AutoShape 177"/>
          <p:cNvCxnSpPr>
            <a:cxnSpLocks noChangeAspect="1" noChangeShapeType="1"/>
            <a:stCxn id="577702" idx="3"/>
            <a:endCxn id="577701" idx="2"/>
          </p:cNvCxnSpPr>
          <p:nvPr/>
        </p:nvCxnSpPr>
        <p:spPr bwMode="auto">
          <a:xfrm flipV="1">
            <a:off x="2740523" y="3010198"/>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4" name="AutoShape 178"/>
          <p:cNvCxnSpPr>
            <a:cxnSpLocks noChangeAspect="1" noChangeShapeType="1"/>
            <a:stCxn id="577696" idx="2"/>
            <a:endCxn id="577689" idx="3"/>
          </p:cNvCxnSpPr>
          <p:nvPr/>
        </p:nvCxnSpPr>
        <p:spPr bwMode="auto">
          <a:xfrm rot="5400000">
            <a:off x="3243711" y="2303414"/>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715" name="Rectangle 179"/>
          <p:cNvSpPr>
            <a:spLocks noChangeAspect="1" noChangeArrowheads="1"/>
          </p:cNvSpPr>
          <p:nvPr/>
        </p:nvSpPr>
        <p:spPr bwMode="auto">
          <a:xfrm>
            <a:off x="4552357" y="364331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716" name="AutoShape 180"/>
          <p:cNvCxnSpPr>
            <a:cxnSpLocks noChangeAspect="1" noChangeShapeType="1"/>
            <a:stCxn id="577715" idx="3"/>
            <a:endCxn id="577645" idx="2"/>
          </p:cNvCxnSpPr>
          <p:nvPr/>
        </p:nvCxnSpPr>
        <p:spPr bwMode="auto">
          <a:xfrm flipV="1">
            <a:off x="4776491" y="3429894"/>
            <a:ext cx="392906" cy="25092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17" name="AutoShape 181"/>
          <p:cNvCxnSpPr>
            <a:cxnSpLocks noChangeAspect="1" noChangeShapeType="1"/>
            <a:stCxn id="577718" idx="3"/>
            <a:endCxn id="577646" idx="1"/>
          </p:cNvCxnSpPr>
          <p:nvPr/>
        </p:nvCxnSpPr>
        <p:spPr bwMode="auto">
          <a:xfrm flipV="1">
            <a:off x="4776491" y="3755828"/>
            <a:ext cx="366117" cy="181273"/>
          </a:xfrm>
          <a:prstGeom prst="bentConnector3">
            <a:avLst>
              <a:gd name="adj1" fmla="val 49755"/>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577718" name="Rectangle 182"/>
          <p:cNvSpPr>
            <a:spLocks noChangeAspect="1" noChangeArrowheads="1"/>
          </p:cNvSpPr>
          <p:nvPr/>
        </p:nvSpPr>
        <p:spPr bwMode="auto">
          <a:xfrm>
            <a:off x="4552357" y="389959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19" name="Rectangle 183"/>
          <p:cNvSpPr>
            <a:spLocks noChangeAspect="1" noChangeArrowheads="1"/>
          </p:cNvSpPr>
          <p:nvPr/>
        </p:nvSpPr>
        <p:spPr bwMode="auto">
          <a:xfrm>
            <a:off x="4316613" y="34290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20" name="Rectangle 184"/>
          <p:cNvSpPr>
            <a:spLocks noChangeAspect="1" noChangeArrowheads="1"/>
          </p:cNvSpPr>
          <p:nvPr/>
        </p:nvSpPr>
        <p:spPr bwMode="auto">
          <a:xfrm>
            <a:off x="4723807" y="332184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577721" name="Rectangle 185"/>
          <p:cNvSpPr>
            <a:spLocks noChangeAspect="1" noChangeArrowheads="1"/>
          </p:cNvSpPr>
          <p:nvPr/>
        </p:nvSpPr>
        <p:spPr bwMode="auto">
          <a:xfrm>
            <a:off x="4145163" y="379333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577722" name="AutoShape 186"/>
          <p:cNvCxnSpPr>
            <a:cxnSpLocks noChangeAspect="1" noChangeShapeType="1"/>
            <a:stCxn id="577721" idx="3"/>
            <a:endCxn id="577718" idx="0"/>
          </p:cNvCxnSpPr>
          <p:nvPr/>
        </p:nvCxnSpPr>
        <p:spPr bwMode="auto">
          <a:xfrm>
            <a:off x="4369296" y="3830836"/>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3" name="AutoShape 187"/>
          <p:cNvCxnSpPr>
            <a:cxnSpLocks noChangeAspect="1" noChangeShapeType="1"/>
            <a:stCxn id="577719" idx="3"/>
            <a:endCxn id="577720" idx="1"/>
          </p:cNvCxnSpPr>
          <p:nvPr/>
        </p:nvCxnSpPr>
        <p:spPr bwMode="auto">
          <a:xfrm flipV="1">
            <a:off x="4540747" y="3359349"/>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4" name="AutoShape 188"/>
          <p:cNvCxnSpPr>
            <a:cxnSpLocks noChangeAspect="1" noChangeShapeType="1"/>
            <a:stCxn id="577719" idx="2"/>
            <a:endCxn id="577715" idx="0"/>
          </p:cNvCxnSpPr>
          <p:nvPr/>
        </p:nvCxnSpPr>
        <p:spPr bwMode="auto">
          <a:xfrm rot="16200000" flipH="1">
            <a:off x="4477345" y="3455790"/>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5" name="AutoShape 189"/>
          <p:cNvCxnSpPr>
            <a:cxnSpLocks noChangeAspect="1" noChangeShapeType="1"/>
            <a:stCxn id="16558" idx="1"/>
            <a:endCxn id="577696" idx="3"/>
          </p:cNvCxnSpPr>
          <p:nvPr/>
        </p:nvCxnSpPr>
        <p:spPr bwMode="auto">
          <a:xfrm rot="10800000" flipV="1">
            <a:off x="3490617" y="2180630"/>
            <a:ext cx="333077" cy="21431"/>
          </a:xfrm>
          <a:prstGeom prst="bentConnector3">
            <a:avLst>
              <a:gd name="adj1" fmla="val 49866"/>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6" name="AutoShape 190"/>
          <p:cNvCxnSpPr>
            <a:cxnSpLocks noChangeAspect="1" noChangeShapeType="1"/>
            <a:stCxn id="577682" idx="2"/>
            <a:endCxn id="16558" idx="0"/>
          </p:cNvCxnSpPr>
          <p:nvPr/>
        </p:nvCxnSpPr>
        <p:spPr bwMode="auto">
          <a:xfrm rot="16200000" flipH="1">
            <a:off x="3792439" y="1999358"/>
            <a:ext cx="277713" cy="9823"/>
          </a:xfrm>
          <a:prstGeom prst="bentConnector3">
            <a:avLst>
              <a:gd name="adj1" fmla="val 49838"/>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7" name="AutoShape 191"/>
          <p:cNvCxnSpPr>
            <a:cxnSpLocks noChangeAspect="1" noChangeShapeType="1"/>
            <a:stCxn id="16557" idx="0"/>
            <a:endCxn id="577663" idx="2"/>
          </p:cNvCxnSpPr>
          <p:nvPr/>
        </p:nvCxnSpPr>
        <p:spPr bwMode="auto">
          <a:xfrm rot="5400000" flipH="1">
            <a:off x="4594771" y="1945333"/>
            <a:ext cx="246460" cy="10626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8" name="AutoShape 192"/>
          <p:cNvCxnSpPr>
            <a:cxnSpLocks noChangeAspect="1" noChangeShapeType="1"/>
            <a:stCxn id="577662" idx="2"/>
            <a:endCxn id="16567" idx="0"/>
          </p:cNvCxnSpPr>
          <p:nvPr/>
        </p:nvCxnSpPr>
        <p:spPr bwMode="auto">
          <a:xfrm rot="16200000" flipH="1">
            <a:off x="5114032" y="1843088"/>
            <a:ext cx="225029" cy="28932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29" name="AutoShape 193"/>
          <p:cNvCxnSpPr>
            <a:cxnSpLocks noChangeAspect="1" noChangeShapeType="1"/>
            <a:stCxn id="577682" idx="3"/>
            <a:endCxn id="577666" idx="1"/>
          </p:cNvCxnSpPr>
          <p:nvPr/>
        </p:nvCxnSpPr>
        <p:spPr bwMode="auto">
          <a:xfrm flipV="1">
            <a:off x="4038005" y="1623417"/>
            <a:ext cx="278606" cy="204491"/>
          </a:xfrm>
          <a:prstGeom prst="bentConnector3">
            <a:avLst>
              <a:gd name="adj1" fmla="val 49681"/>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0" name="AutoShape 194"/>
          <p:cNvCxnSpPr>
            <a:cxnSpLocks noChangeAspect="1" noChangeShapeType="1"/>
            <a:stCxn id="577668" idx="2"/>
            <a:endCxn id="577619" idx="1"/>
          </p:cNvCxnSpPr>
          <p:nvPr/>
        </p:nvCxnSpPr>
        <p:spPr bwMode="auto">
          <a:xfrm rot="16200000" flipH="1">
            <a:off x="5613203" y="1890415"/>
            <a:ext cx="176808" cy="146447"/>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1" name="AutoShape 195"/>
          <p:cNvCxnSpPr>
            <a:cxnSpLocks noChangeAspect="1" noChangeShapeType="1"/>
            <a:stCxn id="577703" idx="3"/>
            <a:endCxn id="16561" idx="1"/>
          </p:cNvCxnSpPr>
          <p:nvPr/>
        </p:nvCxnSpPr>
        <p:spPr bwMode="auto">
          <a:xfrm flipV="1">
            <a:off x="3404892" y="2908400"/>
            <a:ext cx="333077" cy="321469"/>
          </a:xfrm>
          <a:prstGeom prst="bentConnector3">
            <a:avLst>
              <a:gd name="adj1" fmla="val 49866"/>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2" name="AutoShape 196"/>
          <p:cNvCxnSpPr>
            <a:cxnSpLocks noChangeAspect="1" noChangeShapeType="1"/>
            <a:stCxn id="16563" idx="2"/>
            <a:endCxn id="577595" idx="0"/>
          </p:cNvCxnSpPr>
          <p:nvPr/>
        </p:nvCxnSpPr>
        <p:spPr bwMode="auto">
          <a:xfrm rot="5400000">
            <a:off x="3902721" y="3278537"/>
            <a:ext cx="173236" cy="6518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3" name="AutoShape 197"/>
          <p:cNvCxnSpPr>
            <a:cxnSpLocks noChangeAspect="1" noChangeShapeType="1"/>
            <a:stCxn id="577595" idx="3"/>
            <a:endCxn id="577719" idx="1"/>
          </p:cNvCxnSpPr>
          <p:nvPr/>
        </p:nvCxnSpPr>
        <p:spPr bwMode="auto">
          <a:xfrm>
            <a:off x="4068367" y="3435251"/>
            <a:ext cx="248246" cy="31254"/>
          </a:xfrm>
          <a:prstGeom prst="bentConnector3">
            <a:avLst>
              <a:gd name="adj1" fmla="val 4963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4" name="AutoShape 198"/>
          <p:cNvCxnSpPr>
            <a:cxnSpLocks noChangeAspect="1" noChangeShapeType="1"/>
            <a:stCxn id="577624" idx="2"/>
            <a:endCxn id="577638" idx="0"/>
          </p:cNvCxnSpPr>
          <p:nvPr/>
        </p:nvCxnSpPr>
        <p:spPr bwMode="auto">
          <a:xfrm rot="16200000" flipH="1">
            <a:off x="5806084" y="3262909"/>
            <a:ext cx="354509" cy="20538"/>
          </a:xfrm>
          <a:prstGeom prst="bentConnector3">
            <a:avLst>
              <a:gd name="adj1" fmla="val 49875"/>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5" name="AutoShape 199"/>
          <p:cNvCxnSpPr>
            <a:cxnSpLocks noChangeAspect="1" noChangeShapeType="1"/>
            <a:stCxn id="577651" idx="0"/>
            <a:endCxn id="577625" idx="2"/>
          </p:cNvCxnSpPr>
          <p:nvPr/>
        </p:nvCxnSpPr>
        <p:spPr bwMode="auto">
          <a:xfrm rot="5400000" flipH="1">
            <a:off x="6566447" y="3166021"/>
            <a:ext cx="408086" cy="267891"/>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577736" name="AutoShape 200"/>
          <p:cNvCxnSpPr>
            <a:cxnSpLocks noChangeAspect="1" noChangeShapeType="1"/>
            <a:stCxn id="577622" idx="1"/>
            <a:endCxn id="16568" idx="3"/>
          </p:cNvCxnSpPr>
          <p:nvPr/>
        </p:nvCxnSpPr>
        <p:spPr bwMode="auto">
          <a:xfrm rot="10800000">
            <a:off x="5611417" y="2694088"/>
            <a:ext cx="183952" cy="6518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6544" name="Rectangle 201"/>
          <p:cNvSpPr>
            <a:spLocks noChangeArrowheads="1"/>
          </p:cNvSpPr>
          <p:nvPr/>
        </p:nvSpPr>
        <p:spPr bwMode="auto">
          <a:xfrm>
            <a:off x="4038005" y="2336006"/>
            <a:ext cx="1114425" cy="557213"/>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6545" name="Rectangle 202"/>
          <p:cNvSpPr>
            <a:spLocks noChangeArrowheads="1"/>
          </p:cNvSpPr>
          <p:nvPr/>
        </p:nvSpPr>
        <p:spPr bwMode="auto">
          <a:xfrm>
            <a:off x="3500437" y="1993106"/>
            <a:ext cx="2185988" cy="1243013"/>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6" name="Footer Placeholder 5">
            <a:extLst>
              <a:ext uri="{FF2B5EF4-FFF2-40B4-BE49-F238E27FC236}">
                <a16:creationId xmlns:a16="http://schemas.microsoft.com/office/drawing/2014/main" id="{A776C916-3DC3-684D-B8FB-475804BBF17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09E09611-7C52-D881-11A8-029869632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60823734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76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76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76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7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7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7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7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76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76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76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76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76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76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76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767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76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76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768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768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76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76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76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768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768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76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77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77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77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7728"/>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76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760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76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7761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76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76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76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76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776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761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776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76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761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7762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762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7762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762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762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762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7762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7762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7762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7762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7763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776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776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57763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7763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7763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7763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7763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7763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7763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57764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7764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7764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7764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7764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7764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7765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77651"/>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577652"/>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577653"/>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57765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577659"/>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57766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57766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577730"/>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577734"/>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577735"/>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577736"/>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57758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7758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577583"/>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577584"/>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577585"/>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577586"/>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577587"/>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577588"/>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577589"/>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577590"/>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577591"/>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577592"/>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577593"/>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577594"/>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577595"/>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577596"/>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577597"/>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577598"/>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577599"/>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577600"/>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577601"/>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577602"/>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577603"/>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577604"/>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577605"/>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577606"/>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577642"/>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57764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57764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577648"/>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577654"/>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577655"/>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577656"/>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577657"/>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577715"/>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577716"/>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577717"/>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577718"/>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577719"/>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577720"/>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577721"/>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577722"/>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577723"/>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577724"/>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577733"/>
                                        </p:tgtEl>
                                        <p:attrNameLst>
                                          <p:attrName>style.visibility</p:attrName>
                                        </p:attrNameLst>
                                      </p:cBhvr>
                                      <p:to>
                                        <p:strVal val="visible"/>
                                      </p:to>
                                    </p:set>
                                  </p:childTnLst>
                                </p:cTn>
                              </p:par>
                              <p:par>
                                <p:cTn id="261" presetID="1" presetClass="entr" presetSubtype="0" fill="hold" nodeType="withEffect">
                                  <p:stCondLst>
                                    <p:cond delay="0"/>
                                  </p:stCondLst>
                                  <p:childTnLst>
                                    <p:set>
                                      <p:cBhvr>
                                        <p:cTn id="262" dur="1" fill="hold">
                                          <p:stCondLst>
                                            <p:cond delay="0"/>
                                          </p:stCondLst>
                                        </p:cTn>
                                        <p:tgtEl>
                                          <p:spTgt spid="577732"/>
                                        </p:tgtEl>
                                        <p:attrNameLst>
                                          <p:attrName>style.visibility</p:attrName>
                                        </p:attrNameLst>
                                      </p:cBhvr>
                                      <p:to>
                                        <p:strVal val="visible"/>
                                      </p:to>
                                    </p:set>
                                  </p:childTnLst>
                                </p:cTn>
                              </p:par>
                            </p:childTnLst>
                          </p:cTn>
                        </p:par>
                      </p:childTnLst>
                    </p:cTn>
                  </p:par>
                  <p:par>
                    <p:cTn id="263" fill="hold" nodeType="clickPar">
                      <p:stCondLst>
                        <p:cond delay="indefinite"/>
                      </p:stCondLst>
                      <p:childTnLst>
                        <p:par>
                          <p:cTn id="264" fill="hold" nodeType="withGroup">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577688"/>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577689"/>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577690"/>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577691"/>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577692"/>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577693"/>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577694"/>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577695"/>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577696"/>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577697"/>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577698"/>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577699"/>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577700"/>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577701"/>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577702"/>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577703"/>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577704"/>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577705"/>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577706"/>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577707"/>
                                        </p:tgtEl>
                                        <p:attrNameLst>
                                          <p:attrName>style.visibility</p:attrName>
                                        </p:attrNameLst>
                                      </p:cBhvr>
                                      <p:to>
                                        <p:strVal val="visible"/>
                                      </p:to>
                                    </p:set>
                                  </p:childTnLst>
                                </p:cTn>
                              </p:par>
                              <p:par>
                                <p:cTn id="305" presetID="1" presetClass="entr" presetSubtype="0" fill="hold" nodeType="withEffect">
                                  <p:stCondLst>
                                    <p:cond delay="0"/>
                                  </p:stCondLst>
                                  <p:childTnLst>
                                    <p:set>
                                      <p:cBhvr>
                                        <p:cTn id="306" dur="1" fill="hold">
                                          <p:stCondLst>
                                            <p:cond delay="0"/>
                                          </p:stCondLst>
                                        </p:cTn>
                                        <p:tgtEl>
                                          <p:spTgt spid="577708"/>
                                        </p:tgtEl>
                                        <p:attrNameLst>
                                          <p:attrName>style.visibility</p:attrName>
                                        </p:attrNameLst>
                                      </p:cBhvr>
                                      <p:to>
                                        <p:strVal val="visible"/>
                                      </p:to>
                                    </p:set>
                                  </p:childTnLst>
                                </p:cTn>
                              </p:par>
                              <p:par>
                                <p:cTn id="307" presetID="1" presetClass="entr" presetSubtype="0" fill="hold" nodeType="withEffect">
                                  <p:stCondLst>
                                    <p:cond delay="0"/>
                                  </p:stCondLst>
                                  <p:childTnLst>
                                    <p:set>
                                      <p:cBhvr>
                                        <p:cTn id="308" dur="1" fill="hold">
                                          <p:stCondLst>
                                            <p:cond delay="0"/>
                                          </p:stCondLst>
                                        </p:cTn>
                                        <p:tgtEl>
                                          <p:spTgt spid="577709"/>
                                        </p:tgtEl>
                                        <p:attrNameLst>
                                          <p:attrName>style.visibility</p:attrName>
                                        </p:attrNameLst>
                                      </p:cBhvr>
                                      <p:to>
                                        <p:strVal val="visible"/>
                                      </p:to>
                                    </p:set>
                                  </p:childTnLst>
                                </p:cTn>
                              </p:par>
                              <p:par>
                                <p:cTn id="309" presetID="1" presetClass="entr" presetSubtype="0" fill="hold" nodeType="withEffect">
                                  <p:stCondLst>
                                    <p:cond delay="0"/>
                                  </p:stCondLst>
                                  <p:childTnLst>
                                    <p:set>
                                      <p:cBhvr>
                                        <p:cTn id="310" dur="1" fill="hold">
                                          <p:stCondLst>
                                            <p:cond delay="0"/>
                                          </p:stCondLst>
                                        </p:cTn>
                                        <p:tgtEl>
                                          <p:spTgt spid="577710"/>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577711"/>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577712"/>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577713"/>
                                        </p:tgtEl>
                                        <p:attrNameLst>
                                          <p:attrName>style.visibility</p:attrName>
                                        </p:attrNameLst>
                                      </p:cBhvr>
                                      <p:to>
                                        <p:strVal val="visible"/>
                                      </p:to>
                                    </p:set>
                                  </p:childTnLst>
                                </p:cTn>
                              </p:par>
                              <p:par>
                                <p:cTn id="317" presetID="1" presetClass="entr" presetSubtype="0" fill="hold" nodeType="withEffect">
                                  <p:stCondLst>
                                    <p:cond delay="0"/>
                                  </p:stCondLst>
                                  <p:childTnLst>
                                    <p:set>
                                      <p:cBhvr>
                                        <p:cTn id="318" dur="1" fill="hold">
                                          <p:stCondLst>
                                            <p:cond delay="0"/>
                                          </p:stCondLst>
                                        </p:cTn>
                                        <p:tgtEl>
                                          <p:spTgt spid="577714"/>
                                        </p:tgtEl>
                                        <p:attrNameLst>
                                          <p:attrName>style.visibility</p:attrName>
                                        </p:attrNameLst>
                                      </p:cBhvr>
                                      <p:to>
                                        <p:strVal val="visible"/>
                                      </p:to>
                                    </p:set>
                                  </p:childTnLst>
                                </p:cTn>
                              </p:par>
                              <p:par>
                                <p:cTn id="319" presetID="1" presetClass="entr" presetSubtype="0" fill="hold" nodeType="withEffect">
                                  <p:stCondLst>
                                    <p:cond delay="0"/>
                                  </p:stCondLst>
                                  <p:childTnLst>
                                    <p:set>
                                      <p:cBhvr>
                                        <p:cTn id="320" dur="1" fill="hold">
                                          <p:stCondLst>
                                            <p:cond delay="0"/>
                                          </p:stCondLst>
                                        </p:cTn>
                                        <p:tgtEl>
                                          <p:spTgt spid="577725"/>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577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81" grpId="0" animBg="1"/>
      <p:bldP spid="577582" grpId="0" animBg="1"/>
      <p:bldP spid="577583" grpId="0" animBg="1"/>
      <p:bldP spid="577584" grpId="0" animBg="1"/>
      <p:bldP spid="577589" grpId="0" animBg="1"/>
      <p:bldP spid="577590" grpId="0" animBg="1"/>
      <p:bldP spid="577591" grpId="0" animBg="1"/>
      <p:bldP spid="577592" grpId="0" animBg="1"/>
      <p:bldP spid="577593" grpId="0" animBg="1"/>
      <p:bldP spid="577594" grpId="0" animBg="1"/>
      <p:bldP spid="577595" grpId="0" animBg="1"/>
      <p:bldP spid="577596" grpId="0" animBg="1"/>
      <p:bldP spid="577607" grpId="0" animBg="1"/>
      <p:bldP spid="577608" grpId="0" animBg="1"/>
      <p:bldP spid="577609" grpId="0" animBg="1"/>
      <p:bldP spid="577610" grpId="0" animBg="1"/>
      <p:bldP spid="577615" grpId="0" animBg="1"/>
      <p:bldP spid="577616" grpId="0" animBg="1"/>
      <p:bldP spid="577618" grpId="0" animBg="1"/>
      <p:bldP spid="577619" grpId="0" animBg="1"/>
      <p:bldP spid="577620" grpId="0" animBg="1"/>
      <p:bldP spid="577621" grpId="0" animBg="1"/>
      <p:bldP spid="577622" grpId="0" animBg="1"/>
      <p:bldP spid="577623" grpId="0" animBg="1"/>
      <p:bldP spid="577624" grpId="0" animBg="1"/>
      <p:bldP spid="577625" grpId="0" animBg="1"/>
      <p:bldP spid="577638" grpId="0" animBg="1"/>
      <p:bldP spid="577639" grpId="0" animBg="1"/>
      <p:bldP spid="577642" grpId="0" animBg="1"/>
      <p:bldP spid="577643" grpId="0" animBg="1"/>
      <p:bldP spid="577645" grpId="0" animBg="1"/>
      <p:bldP spid="577646" grpId="0" animBg="1"/>
      <p:bldP spid="577647" grpId="0" animBg="1"/>
      <p:bldP spid="577648" grpId="0" animBg="1"/>
      <p:bldP spid="577649" grpId="0" animBg="1"/>
      <p:bldP spid="577650" grpId="0" animBg="1"/>
      <p:bldP spid="577651" grpId="0" animBg="1"/>
      <p:bldP spid="577662" grpId="0" animBg="1"/>
      <p:bldP spid="577663" grpId="0" animBg="1"/>
      <p:bldP spid="577665" grpId="0" animBg="1"/>
      <p:bldP spid="577666" grpId="0" animBg="1"/>
      <p:bldP spid="577667" grpId="0" animBg="1"/>
      <p:bldP spid="577668" grpId="0" animBg="1"/>
      <p:bldP spid="577669" grpId="0" animBg="1"/>
      <p:bldP spid="577677" grpId="0" animBg="1"/>
      <p:bldP spid="577678" grpId="0" animBg="1"/>
      <p:bldP spid="577679" grpId="0" animBg="1"/>
      <p:bldP spid="577680" grpId="0" animBg="1"/>
      <p:bldP spid="577681" grpId="0" animBg="1"/>
      <p:bldP spid="577682" grpId="0" animBg="1"/>
      <p:bldP spid="577688" grpId="0" animBg="1"/>
      <p:bldP spid="577689" grpId="0" animBg="1"/>
      <p:bldP spid="577690" grpId="0" animBg="1"/>
      <p:bldP spid="577695" grpId="0" animBg="1"/>
      <p:bldP spid="577696" grpId="0" animBg="1"/>
      <p:bldP spid="577697" grpId="0" animBg="1"/>
      <p:bldP spid="577698" grpId="0" animBg="1"/>
      <p:bldP spid="577699" grpId="0" animBg="1"/>
      <p:bldP spid="577700" grpId="0" animBg="1"/>
      <p:bldP spid="577701" grpId="0" animBg="1"/>
      <p:bldP spid="577702" grpId="0" animBg="1"/>
      <p:bldP spid="577703" grpId="0" animBg="1"/>
      <p:bldP spid="577715" grpId="0" animBg="1"/>
      <p:bldP spid="577718" grpId="0" animBg="1"/>
      <p:bldP spid="577719" grpId="0" animBg="1"/>
      <p:bldP spid="577720" grpId="0" animBg="1"/>
      <p:bldP spid="577721"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4C4C7-CBF1-5E48-AE08-EE70F9EF6E7B}"/>
              </a:ext>
            </a:extLst>
          </p:cNvPr>
          <p:cNvSpPr>
            <a:spLocks noGrp="1"/>
          </p:cNvSpPr>
          <p:nvPr>
            <p:ph type="sldNum" sz="quarter" idx="12"/>
          </p:nvPr>
        </p:nvSpPr>
        <p:spPr/>
        <p:txBody>
          <a:bodyPr/>
          <a:lstStyle/>
          <a:p>
            <a:fld id="{B6F15528-21DE-4FAA-801E-634DDDAF4B2B}" type="slidenum">
              <a:rPr lang="en-US" smtClean="0"/>
              <a:pPr/>
              <a:t>76</a:t>
            </a:fld>
            <a:endParaRPr lang="en-US"/>
          </a:p>
        </p:txBody>
      </p:sp>
      <p:sp>
        <p:nvSpPr>
          <p:cNvPr id="5" name="Text Placeholder 4">
            <a:extLst>
              <a:ext uri="{FF2B5EF4-FFF2-40B4-BE49-F238E27FC236}">
                <a16:creationId xmlns:a16="http://schemas.microsoft.com/office/drawing/2014/main" id="{29C73691-83FE-B964-40D7-38AB25D74EA3}"/>
              </a:ext>
            </a:extLst>
          </p:cNvPr>
          <p:cNvSpPr>
            <a:spLocks noGrp="1"/>
          </p:cNvSpPr>
          <p:nvPr>
            <p:ph type="body" sz="quarter" idx="13"/>
          </p:nvPr>
        </p:nvSpPr>
        <p:spPr/>
        <p:txBody>
          <a:bodyPr/>
          <a:lstStyle/>
          <a:p>
            <a:r>
              <a:rPr lang="en-AU" dirty="0"/>
              <a:t>Architecture</a:t>
            </a:r>
          </a:p>
        </p:txBody>
      </p:sp>
      <p:grpSp>
        <p:nvGrpSpPr>
          <p:cNvPr id="17411" name="Group 3"/>
          <p:cNvGrpSpPr>
            <a:grpSpLocks noChangeAspect="1"/>
          </p:cNvGrpSpPr>
          <p:nvPr/>
        </p:nvGrpSpPr>
        <p:grpSpPr bwMode="auto">
          <a:xfrm>
            <a:off x="3652244" y="2035969"/>
            <a:ext cx="1959173" cy="1188542"/>
            <a:chOff x="768" y="912"/>
            <a:chExt cx="4391" cy="2664"/>
          </a:xfrm>
        </p:grpSpPr>
        <p:sp>
          <p:nvSpPr>
            <p:cNvPr id="17574" name="Rectangle 4"/>
            <p:cNvSpPr>
              <a:spLocks noChangeAspect="1" noChangeArrowheads="1"/>
            </p:cNvSpPr>
            <p:nvPr/>
          </p:nvSpPr>
          <p:spPr bwMode="auto">
            <a:xfrm>
              <a:off x="2615" y="2183"/>
              <a:ext cx="503" cy="21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Model</a:t>
              </a:r>
            </a:p>
            <a:p>
              <a:pPr algn="ctr"/>
              <a:r>
                <a:rPr lang="en-US" sz="281"/>
                <a:t>/ Subject</a:t>
              </a:r>
            </a:p>
          </p:txBody>
        </p:sp>
        <p:sp>
          <p:nvSpPr>
            <p:cNvPr id="17575" name="Rectangle 5"/>
            <p:cNvSpPr>
              <a:spLocks noChangeAspect="1" noChangeArrowheads="1"/>
            </p:cNvSpPr>
            <p:nvPr/>
          </p:nvSpPr>
          <p:spPr bwMode="auto">
            <a:xfrm>
              <a:off x="2615"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View</a:t>
              </a:r>
            </a:p>
          </p:txBody>
        </p:sp>
        <p:sp>
          <p:nvSpPr>
            <p:cNvPr id="17576" name="Rectangle 6"/>
            <p:cNvSpPr>
              <a:spLocks noChangeAspect="1" noChangeArrowheads="1"/>
            </p:cNvSpPr>
            <p:nvPr/>
          </p:nvSpPr>
          <p:spPr bwMode="auto">
            <a:xfrm>
              <a:off x="3526"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Controller</a:t>
              </a:r>
            </a:p>
          </p:txBody>
        </p:sp>
        <p:sp>
          <p:nvSpPr>
            <p:cNvPr id="17577" name="Rectangle 7"/>
            <p:cNvSpPr>
              <a:spLocks noChangeAspect="1" noChangeArrowheads="1"/>
            </p:cNvSpPr>
            <p:nvPr/>
          </p:nvSpPr>
          <p:spPr bwMode="auto">
            <a:xfrm>
              <a:off x="168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Factory</a:t>
              </a:r>
            </a:p>
          </p:txBody>
        </p:sp>
        <p:cxnSp>
          <p:nvCxnSpPr>
            <p:cNvPr id="17578" name="AutoShape 8"/>
            <p:cNvCxnSpPr>
              <a:cxnSpLocks noChangeAspect="1" noChangeShapeType="1"/>
              <a:stCxn id="17575" idx="2"/>
              <a:endCxn id="17574" idx="0"/>
            </p:cNvCxnSpPr>
            <p:nvPr/>
          </p:nvCxnSpPr>
          <p:spPr bwMode="auto">
            <a:xfrm rot="5400000">
              <a:off x="2674" y="1992"/>
              <a:ext cx="38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579" name="AutoShape 9"/>
            <p:cNvCxnSpPr>
              <a:cxnSpLocks noChangeAspect="1" noChangeShapeType="1"/>
              <a:stCxn id="17576" idx="1"/>
              <a:endCxn id="17574" idx="3"/>
            </p:cNvCxnSpPr>
            <p:nvPr/>
          </p:nvCxnSpPr>
          <p:spPr bwMode="auto">
            <a:xfrm rot="10800000">
              <a:off x="3118" y="2291"/>
              <a:ext cx="40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580" name="AutoShape 10"/>
            <p:cNvCxnSpPr>
              <a:cxnSpLocks noChangeAspect="1" noChangeShapeType="1"/>
              <a:stCxn id="17577" idx="3"/>
              <a:endCxn id="17575" idx="1"/>
            </p:cNvCxnSpPr>
            <p:nvPr/>
          </p:nvCxnSpPr>
          <p:spPr bwMode="auto">
            <a:xfrm>
              <a:off x="2183" y="1716"/>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581" name="AutoShape 11"/>
            <p:cNvCxnSpPr>
              <a:cxnSpLocks noChangeAspect="1" noChangeShapeType="1"/>
              <a:stCxn id="17582" idx="3"/>
              <a:endCxn id="17574" idx="1"/>
            </p:cNvCxnSpPr>
            <p:nvPr/>
          </p:nvCxnSpPr>
          <p:spPr bwMode="auto">
            <a:xfrm>
              <a:off x="2183" y="2291"/>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582" name="Rectangle 12"/>
            <p:cNvSpPr>
              <a:spLocks noChangeAspect="1" noChangeArrowheads="1"/>
            </p:cNvSpPr>
            <p:nvPr/>
          </p:nvSpPr>
          <p:spPr bwMode="auto">
            <a:xfrm>
              <a:off x="1680"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Observer</a:t>
              </a:r>
            </a:p>
          </p:txBody>
        </p:sp>
        <p:sp>
          <p:nvSpPr>
            <p:cNvPr id="17583" name="Rectangle 13"/>
            <p:cNvSpPr>
              <a:spLocks noChangeAspect="1" noChangeArrowheads="1"/>
            </p:cNvSpPr>
            <p:nvPr/>
          </p:nvSpPr>
          <p:spPr bwMode="auto">
            <a:xfrm>
              <a:off x="3526" y="261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Command</a:t>
              </a:r>
            </a:p>
          </p:txBody>
        </p:sp>
        <p:cxnSp>
          <p:nvCxnSpPr>
            <p:cNvPr id="17584" name="AutoShape 14"/>
            <p:cNvCxnSpPr>
              <a:cxnSpLocks noChangeAspect="1" noChangeShapeType="1"/>
              <a:stCxn id="17576" idx="2"/>
              <a:endCxn id="17583" idx="0"/>
            </p:cNvCxnSpPr>
            <p:nvPr/>
          </p:nvCxnSpPr>
          <p:spPr bwMode="auto">
            <a:xfrm rot="5400000">
              <a:off x="3657" y="2495"/>
              <a:ext cx="239"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585" name="Rectangle 15"/>
            <p:cNvSpPr>
              <a:spLocks noChangeAspect="1" noChangeArrowheads="1"/>
            </p:cNvSpPr>
            <p:nvPr/>
          </p:nvSpPr>
          <p:spPr bwMode="auto">
            <a:xfrm>
              <a:off x="3024" y="11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86" name="Rectangle 16"/>
            <p:cNvSpPr>
              <a:spLocks noChangeAspect="1" noChangeArrowheads="1"/>
            </p:cNvSpPr>
            <p:nvPr/>
          </p:nvSpPr>
          <p:spPr bwMode="auto">
            <a:xfrm>
              <a:off x="1152" y="115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87" name="Rectangle 17"/>
            <p:cNvSpPr>
              <a:spLocks noChangeAspect="1" noChangeArrowheads="1"/>
            </p:cNvSpPr>
            <p:nvPr/>
          </p:nvSpPr>
          <p:spPr bwMode="auto">
            <a:xfrm>
              <a:off x="2064" y="91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88" name="Rectangle 18"/>
            <p:cNvSpPr>
              <a:spLocks noChangeAspect="1" noChangeArrowheads="1"/>
            </p:cNvSpPr>
            <p:nvPr/>
          </p:nvSpPr>
          <p:spPr bwMode="auto">
            <a:xfrm>
              <a:off x="768" y="196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89" name="Rectangle 19"/>
            <p:cNvSpPr>
              <a:spLocks noChangeAspect="1" noChangeArrowheads="1"/>
            </p:cNvSpPr>
            <p:nvPr/>
          </p:nvSpPr>
          <p:spPr bwMode="auto">
            <a:xfrm>
              <a:off x="960" y="278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0" name="Rectangle 20"/>
            <p:cNvSpPr>
              <a:spLocks noChangeAspect="1" noChangeArrowheads="1"/>
            </p:cNvSpPr>
            <p:nvPr/>
          </p:nvSpPr>
          <p:spPr bwMode="auto">
            <a:xfrm>
              <a:off x="2112" y="28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1" name="Rectangle 21"/>
            <p:cNvSpPr>
              <a:spLocks noChangeAspect="1" noChangeArrowheads="1"/>
            </p:cNvSpPr>
            <p:nvPr/>
          </p:nvSpPr>
          <p:spPr bwMode="auto">
            <a:xfrm>
              <a:off x="1344"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2" name="Rectangle 22"/>
            <p:cNvSpPr>
              <a:spLocks noChangeAspect="1" noChangeArrowheads="1"/>
            </p:cNvSpPr>
            <p:nvPr/>
          </p:nvSpPr>
          <p:spPr bwMode="auto">
            <a:xfrm>
              <a:off x="2832"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3" name="Rectangle 23"/>
            <p:cNvSpPr>
              <a:spLocks noChangeAspect="1" noChangeArrowheads="1"/>
            </p:cNvSpPr>
            <p:nvPr/>
          </p:nvSpPr>
          <p:spPr bwMode="auto">
            <a:xfrm>
              <a:off x="4080" y="321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4" name="Rectangle 24"/>
            <p:cNvSpPr>
              <a:spLocks noChangeAspect="1" noChangeArrowheads="1"/>
            </p:cNvSpPr>
            <p:nvPr/>
          </p:nvSpPr>
          <p:spPr bwMode="auto">
            <a:xfrm>
              <a:off x="384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5" name="Rectangle 25"/>
            <p:cNvSpPr>
              <a:spLocks noChangeAspect="1" noChangeArrowheads="1"/>
            </p:cNvSpPr>
            <p:nvPr/>
          </p:nvSpPr>
          <p:spPr bwMode="auto">
            <a:xfrm>
              <a:off x="4368" y="105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96" name="Rectangle 26"/>
            <p:cNvSpPr>
              <a:spLocks noChangeAspect="1" noChangeArrowheads="1"/>
            </p:cNvSpPr>
            <p:nvPr/>
          </p:nvSpPr>
          <p:spPr bwMode="auto">
            <a:xfrm>
              <a:off x="4656" y="23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97" name="AutoShape 27"/>
            <p:cNvCxnSpPr>
              <a:cxnSpLocks noChangeAspect="1" noChangeShapeType="1"/>
              <a:stCxn id="17590" idx="0"/>
              <a:endCxn id="17574" idx="2"/>
            </p:cNvCxnSpPr>
            <p:nvPr/>
          </p:nvCxnSpPr>
          <p:spPr bwMode="auto">
            <a:xfrm rot="-5400000">
              <a:off x="2399" y="2364"/>
              <a:ext cx="433" cy="503"/>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98" name="AutoShape 28"/>
            <p:cNvCxnSpPr>
              <a:cxnSpLocks noChangeAspect="1" noChangeShapeType="1"/>
              <a:stCxn id="17592" idx="0"/>
              <a:endCxn id="17590" idx="3"/>
            </p:cNvCxnSpPr>
            <p:nvPr/>
          </p:nvCxnSpPr>
          <p:spPr bwMode="auto">
            <a:xfrm rot="5400000" flipH="1">
              <a:off x="2604" y="2927"/>
              <a:ext cx="492" cy="46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99" name="AutoShape 29"/>
            <p:cNvCxnSpPr>
              <a:cxnSpLocks noChangeAspect="1" noChangeShapeType="1"/>
              <a:stCxn id="17589" idx="0"/>
              <a:endCxn id="17582" idx="2"/>
            </p:cNvCxnSpPr>
            <p:nvPr/>
          </p:nvCxnSpPr>
          <p:spPr bwMode="auto">
            <a:xfrm rot="-5400000">
              <a:off x="1367" y="2220"/>
              <a:ext cx="409" cy="72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0" name="AutoShape 30"/>
            <p:cNvCxnSpPr>
              <a:cxnSpLocks noChangeAspect="1" noChangeShapeType="1"/>
              <a:stCxn id="17588" idx="3"/>
              <a:endCxn id="17582" idx="0"/>
            </p:cNvCxnSpPr>
            <p:nvPr/>
          </p:nvCxnSpPr>
          <p:spPr bwMode="auto">
            <a:xfrm>
              <a:off x="1271" y="2052"/>
              <a:ext cx="661" cy="1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1" name="AutoShape 31"/>
            <p:cNvCxnSpPr>
              <a:cxnSpLocks noChangeAspect="1" noChangeShapeType="1"/>
              <a:stCxn id="17586" idx="3"/>
              <a:endCxn id="17587" idx="1"/>
            </p:cNvCxnSpPr>
            <p:nvPr/>
          </p:nvCxnSpPr>
          <p:spPr bwMode="auto">
            <a:xfrm flipV="1">
              <a:off x="1655" y="996"/>
              <a:ext cx="409" cy="24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2" name="AutoShape 32"/>
            <p:cNvCxnSpPr>
              <a:cxnSpLocks noChangeAspect="1" noChangeShapeType="1"/>
              <a:stCxn id="17586" idx="2"/>
              <a:endCxn id="17577" idx="0"/>
            </p:cNvCxnSpPr>
            <p:nvPr/>
          </p:nvCxnSpPr>
          <p:spPr bwMode="auto">
            <a:xfrm rot="16200000" flipH="1">
              <a:off x="1512" y="1212"/>
              <a:ext cx="312"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3" name="AutoShape 33"/>
            <p:cNvCxnSpPr>
              <a:cxnSpLocks noChangeAspect="1" noChangeShapeType="1"/>
              <a:stCxn id="17587" idx="2"/>
              <a:endCxn id="17575" idx="0"/>
            </p:cNvCxnSpPr>
            <p:nvPr/>
          </p:nvCxnSpPr>
          <p:spPr bwMode="auto">
            <a:xfrm rot="16200000" flipH="1">
              <a:off x="2316" y="1080"/>
              <a:ext cx="552" cy="55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4" name="AutoShape 34"/>
            <p:cNvCxnSpPr>
              <a:cxnSpLocks noChangeAspect="1" noChangeShapeType="1"/>
              <a:stCxn id="17587" idx="3"/>
              <a:endCxn id="17585" idx="1"/>
            </p:cNvCxnSpPr>
            <p:nvPr/>
          </p:nvCxnSpPr>
          <p:spPr bwMode="auto">
            <a:xfrm>
              <a:off x="2567" y="996"/>
              <a:ext cx="457" cy="192"/>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5" name="AutoShape 35"/>
            <p:cNvCxnSpPr>
              <a:cxnSpLocks noChangeAspect="1" noChangeShapeType="1"/>
              <a:stCxn id="17591" idx="0"/>
              <a:endCxn id="17589" idx="2"/>
            </p:cNvCxnSpPr>
            <p:nvPr/>
          </p:nvCxnSpPr>
          <p:spPr bwMode="auto">
            <a:xfrm rot="5400000" flipH="1">
              <a:off x="1176" y="2988"/>
              <a:ext cx="456" cy="38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6" name="AutoShape 36"/>
            <p:cNvCxnSpPr>
              <a:cxnSpLocks noChangeAspect="1" noChangeShapeType="1"/>
              <a:stCxn id="17591" idx="3"/>
              <a:endCxn id="17590" idx="2"/>
            </p:cNvCxnSpPr>
            <p:nvPr/>
          </p:nvCxnSpPr>
          <p:spPr bwMode="auto">
            <a:xfrm flipV="1">
              <a:off x="1847" y="3000"/>
              <a:ext cx="517" cy="49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7" name="AutoShape 37"/>
            <p:cNvCxnSpPr>
              <a:cxnSpLocks noChangeAspect="1" noChangeShapeType="1"/>
              <a:stCxn id="17592" idx="3"/>
              <a:endCxn id="17583" idx="2"/>
            </p:cNvCxnSpPr>
            <p:nvPr/>
          </p:nvCxnSpPr>
          <p:spPr bwMode="auto">
            <a:xfrm flipV="1">
              <a:off x="3335" y="2782"/>
              <a:ext cx="443" cy="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8" name="AutoShape 38"/>
            <p:cNvCxnSpPr>
              <a:cxnSpLocks noChangeAspect="1" noChangeShapeType="1"/>
              <a:stCxn id="17593" idx="0"/>
              <a:endCxn id="17583" idx="3"/>
            </p:cNvCxnSpPr>
            <p:nvPr/>
          </p:nvCxnSpPr>
          <p:spPr bwMode="auto">
            <a:xfrm rot="5400000" flipH="1">
              <a:off x="3922" y="2805"/>
              <a:ext cx="518" cy="30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09" name="AutoShape 39"/>
            <p:cNvCxnSpPr>
              <a:cxnSpLocks noChangeAspect="1" noChangeShapeType="1"/>
              <a:stCxn id="17593" idx="3"/>
              <a:endCxn id="17596" idx="2"/>
            </p:cNvCxnSpPr>
            <p:nvPr/>
          </p:nvCxnSpPr>
          <p:spPr bwMode="auto">
            <a:xfrm flipV="1">
              <a:off x="4583" y="2472"/>
              <a:ext cx="325" cy="82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10" name="AutoShape 40"/>
            <p:cNvCxnSpPr>
              <a:cxnSpLocks noChangeAspect="1" noChangeShapeType="1"/>
              <a:stCxn id="17596" idx="1"/>
              <a:endCxn id="17576" idx="3"/>
            </p:cNvCxnSpPr>
            <p:nvPr/>
          </p:nvCxnSpPr>
          <p:spPr bwMode="auto">
            <a:xfrm rot="10800000">
              <a:off x="4029" y="2291"/>
              <a:ext cx="627" cy="97"/>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11" name="AutoShape 41"/>
            <p:cNvCxnSpPr>
              <a:cxnSpLocks noChangeAspect="1" noChangeShapeType="1"/>
              <a:stCxn id="17596" idx="0"/>
              <a:endCxn id="17594" idx="3"/>
            </p:cNvCxnSpPr>
            <p:nvPr/>
          </p:nvCxnSpPr>
          <p:spPr bwMode="auto">
            <a:xfrm rot="5400000" flipH="1">
              <a:off x="4332" y="1727"/>
              <a:ext cx="588" cy="56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12" name="AutoShape 42"/>
            <p:cNvCxnSpPr>
              <a:cxnSpLocks noChangeAspect="1" noChangeShapeType="1"/>
              <a:stCxn id="17595" idx="2"/>
              <a:endCxn id="17594" idx="0"/>
            </p:cNvCxnSpPr>
            <p:nvPr/>
          </p:nvCxnSpPr>
          <p:spPr bwMode="auto">
            <a:xfrm rot="5400000">
              <a:off x="4152" y="1164"/>
              <a:ext cx="408"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13" name="AutoShape 43"/>
            <p:cNvCxnSpPr>
              <a:cxnSpLocks noChangeAspect="1" noChangeShapeType="1"/>
              <a:stCxn id="17595" idx="1"/>
              <a:endCxn id="17585" idx="3"/>
            </p:cNvCxnSpPr>
            <p:nvPr/>
          </p:nvCxnSpPr>
          <p:spPr bwMode="auto">
            <a:xfrm rot="10800000" flipV="1">
              <a:off x="3527" y="1140"/>
              <a:ext cx="841" cy="48"/>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614" name="AutoShape 44"/>
            <p:cNvCxnSpPr>
              <a:cxnSpLocks noChangeAspect="1" noChangeShapeType="1"/>
              <a:stCxn id="17585" idx="2"/>
              <a:endCxn id="17575" idx="3"/>
            </p:cNvCxnSpPr>
            <p:nvPr/>
          </p:nvCxnSpPr>
          <p:spPr bwMode="auto">
            <a:xfrm rot="5400000">
              <a:off x="2975" y="1415"/>
              <a:ext cx="444" cy="1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sp>
        <p:nvSpPr>
          <p:cNvPr id="17412" name="Rectangle 45"/>
          <p:cNvSpPr>
            <a:spLocks noChangeAspect="1" noChangeArrowheads="1"/>
          </p:cNvSpPr>
          <p:nvPr/>
        </p:nvSpPr>
        <p:spPr bwMode="auto">
          <a:xfrm>
            <a:off x="3061990" y="3900488"/>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17413" name="Rectangle 46"/>
          <p:cNvSpPr>
            <a:spLocks noChangeAspect="1" noChangeArrowheads="1"/>
          </p:cNvSpPr>
          <p:nvPr/>
        </p:nvSpPr>
        <p:spPr bwMode="auto">
          <a:xfrm>
            <a:off x="3061990"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14" name="Rectangle 47"/>
          <p:cNvSpPr>
            <a:spLocks noChangeAspect="1" noChangeArrowheads="1"/>
          </p:cNvSpPr>
          <p:nvPr/>
        </p:nvSpPr>
        <p:spPr bwMode="auto">
          <a:xfrm>
            <a:off x="3468292"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15" name="Rectangle 48"/>
          <p:cNvSpPr>
            <a:spLocks noChangeAspect="1" noChangeArrowheads="1"/>
          </p:cNvSpPr>
          <p:nvPr/>
        </p:nvSpPr>
        <p:spPr bwMode="auto">
          <a:xfrm>
            <a:off x="2644975"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16" name="AutoShape 49"/>
          <p:cNvCxnSpPr>
            <a:cxnSpLocks noChangeAspect="1" noChangeShapeType="1"/>
            <a:stCxn id="17413" idx="2"/>
            <a:endCxn id="17412" idx="0"/>
          </p:cNvCxnSpPr>
          <p:nvPr/>
        </p:nvCxnSpPr>
        <p:spPr bwMode="auto">
          <a:xfrm rot="5400000">
            <a:off x="3088333" y="3815210"/>
            <a:ext cx="170557"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17" name="AutoShape 50"/>
          <p:cNvCxnSpPr>
            <a:cxnSpLocks noChangeAspect="1" noChangeShapeType="1"/>
            <a:stCxn id="17414" idx="1"/>
            <a:endCxn id="17412" idx="3"/>
          </p:cNvCxnSpPr>
          <p:nvPr/>
        </p:nvCxnSpPr>
        <p:spPr bwMode="auto">
          <a:xfrm rot="10800000">
            <a:off x="3286125" y="3948708"/>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18" name="AutoShape 51"/>
          <p:cNvCxnSpPr>
            <a:cxnSpLocks noChangeAspect="1" noChangeShapeType="1"/>
            <a:stCxn id="17415" idx="3"/>
            <a:endCxn id="17413" idx="1"/>
          </p:cNvCxnSpPr>
          <p:nvPr/>
        </p:nvCxnSpPr>
        <p:spPr bwMode="auto">
          <a:xfrm>
            <a:off x="2869110" y="3692426"/>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19" name="AutoShape 52"/>
          <p:cNvCxnSpPr>
            <a:cxnSpLocks noChangeAspect="1" noChangeShapeType="1"/>
            <a:stCxn id="17420" idx="3"/>
            <a:endCxn id="17412" idx="1"/>
          </p:cNvCxnSpPr>
          <p:nvPr/>
        </p:nvCxnSpPr>
        <p:spPr bwMode="auto">
          <a:xfrm>
            <a:off x="2869110" y="3948708"/>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20" name="Rectangle 53"/>
          <p:cNvSpPr>
            <a:spLocks noChangeAspect="1" noChangeArrowheads="1"/>
          </p:cNvSpPr>
          <p:nvPr/>
        </p:nvSpPr>
        <p:spPr bwMode="auto">
          <a:xfrm>
            <a:off x="2644975"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1" name="Rectangle 54"/>
          <p:cNvSpPr>
            <a:spLocks noChangeAspect="1" noChangeArrowheads="1"/>
          </p:cNvSpPr>
          <p:nvPr/>
        </p:nvSpPr>
        <p:spPr bwMode="auto">
          <a:xfrm>
            <a:off x="3244156" y="341917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2" name="Rectangle 55"/>
          <p:cNvSpPr>
            <a:spLocks noChangeAspect="1" noChangeArrowheads="1"/>
          </p:cNvSpPr>
          <p:nvPr/>
        </p:nvSpPr>
        <p:spPr bwMode="auto">
          <a:xfrm>
            <a:off x="2409232" y="344060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3" name="Rectangle 56"/>
          <p:cNvSpPr>
            <a:spLocks noChangeAspect="1" noChangeArrowheads="1"/>
          </p:cNvSpPr>
          <p:nvPr/>
        </p:nvSpPr>
        <p:spPr bwMode="auto">
          <a:xfrm>
            <a:off x="2816425" y="33334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4" name="Rectangle 57"/>
          <p:cNvSpPr>
            <a:spLocks noChangeAspect="1" noChangeArrowheads="1"/>
          </p:cNvSpPr>
          <p:nvPr/>
        </p:nvSpPr>
        <p:spPr bwMode="auto">
          <a:xfrm>
            <a:off x="2237782" y="380494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5" name="Rectangle 58"/>
          <p:cNvSpPr>
            <a:spLocks noChangeAspect="1" noChangeArrowheads="1"/>
          </p:cNvSpPr>
          <p:nvPr/>
        </p:nvSpPr>
        <p:spPr bwMode="auto">
          <a:xfrm>
            <a:off x="3608488" y="36549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6" name="Rectangle 59"/>
          <p:cNvSpPr>
            <a:spLocks noChangeAspect="1" noChangeArrowheads="1"/>
          </p:cNvSpPr>
          <p:nvPr/>
        </p:nvSpPr>
        <p:spPr bwMode="auto">
          <a:xfrm>
            <a:off x="3844231" y="3397746"/>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27" name="Rectangle 60"/>
          <p:cNvSpPr>
            <a:spLocks noChangeAspect="1" noChangeArrowheads="1"/>
          </p:cNvSpPr>
          <p:nvPr/>
        </p:nvSpPr>
        <p:spPr bwMode="auto">
          <a:xfrm>
            <a:off x="3972819" y="3954066"/>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28" name="AutoShape 61"/>
          <p:cNvCxnSpPr>
            <a:cxnSpLocks noChangeAspect="1" noChangeShapeType="1"/>
            <a:stCxn id="17424" idx="3"/>
            <a:endCxn id="17420" idx="0"/>
          </p:cNvCxnSpPr>
          <p:nvPr/>
        </p:nvCxnSpPr>
        <p:spPr bwMode="auto">
          <a:xfrm>
            <a:off x="2461915" y="3842446"/>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29" name="AutoShape 62"/>
          <p:cNvCxnSpPr>
            <a:cxnSpLocks noChangeAspect="1" noChangeShapeType="1"/>
            <a:stCxn id="17422" idx="3"/>
            <a:endCxn id="17423" idx="1"/>
          </p:cNvCxnSpPr>
          <p:nvPr/>
        </p:nvCxnSpPr>
        <p:spPr bwMode="auto">
          <a:xfrm flipV="1">
            <a:off x="2633366" y="3370958"/>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0" name="AutoShape 63"/>
          <p:cNvCxnSpPr>
            <a:cxnSpLocks noChangeAspect="1" noChangeShapeType="1"/>
            <a:stCxn id="17422" idx="2"/>
            <a:endCxn id="17415" idx="0"/>
          </p:cNvCxnSpPr>
          <p:nvPr/>
        </p:nvCxnSpPr>
        <p:spPr bwMode="auto">
          <a:xfrm rot="16200000" flipH="1">
            <a:off x="2569964" y="3467398"/>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1" name="AutoShape 64"/>
          <p:cNvCxnSpPr>
            <a:cxnSpLocks noChangeAspect="1" noChangeShapeType="1"/>
            <a:stCxn id="17423" idx="2"/>
            <a:endCxn id="17413" idx="0"/>
          </p:cNvCxnSpPr>
          <p:nvPr/>
        </p:nvCxnSpPr>
        <p:spPr bwMode="auto">
          <a:xfrm rot="16200000" flipH="1">
            <a:off x="2928045" y="3408462"/>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2" name="AutoShape 65"/>
          <p:cNvCxnSpPr>
            <a:cxnSpLocks noChangeAspect="1" noChangeShapeType="1"/>
            <a:stCxn id="17423" idx="3"/>
            <a:endCxn id="17421" idx="1"/>
          </p:cNvCxnSpPr>
          <p:nvPr/>
        </p:nvCxnSpPr>
        <p:spPr bwMode="auto">
          <a:xfrm>
            <a:off x="3040559" y="3370958"/>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3" name="AutoShape 66"/>
          <p:cNvCxnSpPr>
            <a:cxnSpLocks noChangeAspect="1" noChangeShapeType="1"/>
            <a:stCxn id="17427" idx="1"/>
            <a:endCxn id="17414" idx="3"/>
          </p:cNvCxnSpPr>
          <p:nvPr/>
        </p:nvCxnSpPr>
        <p:spPr bwMode="auto">
          <a:xfrm rot="10800000">
            <a:off x="3692427" y="3948708"/>
            <a:ext cx="280392" cy="42863"/>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4" name="AutoShape 67"/>
          <p:cNvCxnSpPr>
            <a:cxnSpLocks noChangeAspect="1" noChangeShapeType="1"/>
            <a:stCxn id="17427" idx="0"/>
            <a:endCxn id="17425" idx="3"/>
          </p:cNvCxnSpPr>
          <p:nvPr/>
        </p:nvCxnSpPr>
        <p:spPr bwMode="auto">
          <a:xfrm rot="5400000" flipH="1">
            <a:off x="3828159" y="3696892"/>
            <a:ext cx="261640" cy="252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5" name="AutoShape 68"/>
          <p:cNvCxnSpPr>
            <a:cxnSpLocks noChangeAspect="1" noChangeShapeType="1"/>
            <a:stCxn id="17426" idx="2"/>
            <a:endCxn id="17425" idx="0"/>
          </p:cNvCxnSpPr>
          <p:nvPr/>
        </p:nvCxnSpPr>
        <p:spPr bwMode="auto">
          <a:xfrm rot="5400000">
            <a:off x="3747790" y="3445967"/>
            <a:ext cx="182166"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6" name="AutoShape 69"/>
          <p:cNvCxnSpPr>
            <a:cxnSpLocks noChangeAspect="1" noChangeShapeType="1"/>
            <a:stCxn id="17426" idx="1"/>
            <a:endCxn id="17421" idx="3"/>
          </p:cNvCxnSpPr>
          <p:nvPr/>
        </p:nvCxnSpPr>
        <p:spPr bwMode="auto">
          <a:xfrm rot="10800000" flipV="1">
            <a:off x="3469184" y="3435252"/>
            <a:ext cx="375047" cy="21431"/>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37" name="AutoShape 70"/>
          <p:cNvCxnSpPr>
            <a:cxnSpLocks noChangeAspect="1" noChangeShapeType="1"/>
            <a:stCxn id="17421" idx="2"/>
            <a:endCxn id="17413" idx="3"/>
          </p:cNvCxnSpPr>
          <p:nvPr/>
        </p:nvCxnSpPr>
        <p:spPr bwMode="auto">
          <a:xfrm rot="5400000">
            <a:off x="3222280" y="3558035"/>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438" name="Rectangle 71"/>
          <p:cNvSpPr>
            <a:spLocks noChangeAspect="1" noChangeArrowheads="1"/>
          </p:cNvSpPr>
          <p:nvPr/>
        </p:nvSpPr>
        <p:spPr bwMode="auto">
          <a:xfrm>
            <a:off x="6427591" y="2474417"/>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17439" name="Rectangle 72"/>
          <p:cNvSpPr>
            <a:spLocks noChangeAspect="1" noChangeArrowheads="1"/>
          </p:cNvSpPr>
          <p:nvPr/>
        </p:nvSpPr>
        <p:spPr bwMode="auto">
          <a:xfrm>
            <a:off x="6427591" y="22288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40" name="Rectangle 73"/>
          <p:cNvSpPr>
            <a:spLocks noChangeAspect="1" noChangeArrowheads="1"/>
          </p:cNvSpPr>
          <p:nvPr/>
        </p:nvSpPr>
        <p:spPr bwMode="auto">
          <a:xfrm>
            <a:off x="6833890" y="248513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41" name="Rectangle 74"/>
          <p:cNvSpPr>
            <a:spLocks noChangeAspect="1" noChangeArrowheads="1"/>
          </p:cNvSpPr>
          <p:nvPr/>
        </p:nvSpPr>
        <p:spPr bwMode="auto">
          <a:xfrm>
            <a:off x="6010573" y="22288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42" name="AutoShape 75"/>
          <p:cNvCxnSpPr>
            <a:cxnSpLocks noChangeAspect="1" noChangeShapeType="1"/>
            <a:stCxn id="17439" idx="2"/>
            <a:endCxn id="17438" idx="0"/>
          </p:cNvCxnSpPr>
          <p:nvPr/>
        </p:nvCxnSpPr>
        <p:spPr bwMode="auto">
          <a:xfrm rot="5400000">
            <a:off x="6453932" y="2389139"/>
            <a:ext cx="17055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43" name="AutoShape 76"/>
          <p:cNvCxnSpPr>
            <a:cxnSpLocks noChangeAspect="1" noChangeShapeType="1"/>
            <a:stCxn id="17440" idx="1"/>
            <a:endCxn id="17438" idx="3"/>
          </p:cNvCxnSpPr>
          <p:nvPr/>
        </p:nvCxnSpPr>
        <p:spPr bwMode="auto">
          <a:xfrm rot="10800000">
            <a:off x="6651725" y="2522637"/>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44" name="AutoShape 77"/>
          <p:cNvCxnSpPr>
            <a:cxnSpLocks noChangeAspect="1" noChangeShapeType="1"/>
            <a:stCxn id="17441" idx="3"/>
            <a:endCxn id="17439" idx="1"/>
          </p:cNvCxnSpPr>
          <p:nvPr/>
        </p:nvCxnSpPr>
        <p:spPr bwMode="auto">
          <a:xfrm>
            <a:off x="6234709" y="2266355"/>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45" name="AutoShape 78"/>
          <p:cNvCxnSpPr>
            <a:cxnSpLocks noChangeAspect="1" noChangeShapeType="1"/>
            <a:stCxn id="17446" idx="3"/>
            <a:endCxn id="17438" idx="1"/>
          </p:cNvCxnSpPr>
          <p:nvPr/>
        </p:nvCxnSpPr>
        <p:spPr bwMode="auto">
          <a:xfrm>
            <a:off x="6234709" y="2522637"/>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46" name="Rectangle 79"/>
          <p:cNvSpPr>
            <a:spLocks noChangeAspect="1" noChangeArrowheads="1"/>
          </p:cNvSpPr>
          <p:nvPr/>
        </p:nvSpPr>
        <p:spPr bwMode="auto">
          <a:xfrm>
            <a:off x="6010573" y="248513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47" name="Rectangle 80"/>
          <p:cNvSpPr>
            <a:spLocks noChangeAspect="1" noChangeArrowheads="1"/>
          </p:cNvSpPr>
          <p:nvPr/>
        </p:nvSpPr>
        <p:spPr bwMode="auto">
          <a:xfrm>
            <a:off x="6833890" y="266640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48" name="AutoShape 81"/>
          <p:cNvCxnSpPr>
            <a:cxnSpLocks noChangeAspect="1" noChangeShapeType="1"/>
            <a:stCxn id="17440" idx="2"/>
            <a:endCxn id="17447" idx="0"/>
          </p:cNvCxnSpPr>
          <p:nvPr/>
        </p:nvCxnSpPr>
        <p:spPr bwMode="auto">
          <a:xfrm rot="5400000">
            <a:off x="6892379" y="2613273"/>
            <a:ext cx="10626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49" name="Rectangle 82"/>
          <p:cNvSpPr>
            <a:spLocks noChangeAspect="1" noChangeArrowheads="1"/>
          </p:cNvSpPr>
          <p:nvPr/>
        </p:nvSpPr>
        <p:spPr bwMode="auto">
          <a:xfrm>
            <a:off x="6609754" y="1993107"/>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0" name="Rectangle 83"/>
          <p:cNvSpPr>
            <a:spLocks noChangeAspect="1" noChangeArrowheads="1"/>
          </p:cNvSpPr>
          <p:nvPr/>
        </p:nvSpPr>
        <p:spPr bwMode="auto">
          <a:xfrm>
            <a:off x="5774830" y="201453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1" name="Rectangle 84"/>
          <p:cNvSpPr>
            <a:spLocks noChangeAspect="1" noChangeArrowheads="1"/>
          </p:cNvSpPr>
          <p:nvPr/>
        </p:nvSpPr>
        <p:spPr bwMode="auto">
          <a:xfrm>
            <a:off x="6182023" y="190738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2" name="Rectangle 85"/>
          <p:cNvSpPr>
            <a:spLocks noChangeAspect="1" noChangeArrowheads="1"/>
          </p:cNvSpPr>
          <p:nvPr/>
        </p:nvSpPr>
        <p:spPr bwMode="auto">
          <a:xfrm>
            <a:off x="5603380" y="237886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3" name="Rectangle 86"/>
          <p:cNvSpPr>
            <a:spLocks noChangeAspect="1" noChangeArrowheads="1"/>
          </p:cNvSpPr>
          <p:nvPr/>
        </p:nvSpPr>
        <p:spPr bwMode="auto">
          <a:xfrm>
            <a:off x="5795369" y="272176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4" name="Rectangle 87"/>
          <p:cNvSpPr>
            <a:spLocks noChangeAspect="1" noChangeArrowheads="1"/>
          </p:cNvSpPr>
          <p:nvPr/>
        </p:nvSpPr>
        <p:spPr bwMode="auto">
          <a:xfrm>
            <a:off x="6203455" y="276373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5" name="Rectangle 88"/>
          <p:cNvSpPr>
            <a:spLocks noChangeAspect="1" noChangeArrowheads="1"/>
          </p:cNvSpPr>
          <p:nvPr/>
        </p:nvSpPr>
        <p:spPr bwMode="auto">
          <a:xfrm>
            <a:off x="5860555" y="302091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56" name="Rectangle 89"/>
          <p:cNvSpPr>
            <a:spLocks noChangeAspect="1" noChangeArrowheads="1"/>
          </p:cNvSpPr>
          <p:nvPr/>
        </p:nvSpPr>
        <p:spPr bwMode="auto">
          <a:xfrm>
            <a:off x="6524029" y="3020914"/>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57" name="AutoShape 90"/>
          <p:cNvCxnSpPr>
            <a:cxnSpLocks noChangeAspect="1" noChangeShapeType="1"/>
            <a:stCxn id="17454" idx="0"/>
            <a:endCxn id="17438" idx="2"/>
          </p:cNvCxnSpPr>
          <p:nvPr/>
        </p:nvCxnSpPr>
        <p:spPr bwMode="auto">
          <a:xfrm rot="-5400000">
            <a:off x="6331149" y="2554783"/>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58" name="AutoShape 91"/>
          <p:cNvCxnSpPr>
            <a:cxnSpLocks noChangeAspect="1" noChangeShapeType="1"/>
            <a:stCxn id="17456" idx="0"/>
            <a:endCxn id="17454" idx="3"/>
          </p:cNvCxnSpPr>
          <p:nvPr/>
        </p:nvCxnSpPr>
        <p:spPr bwMode="auto">
          <a:xfrm rot="5400000" flipH="1">
            <a:off x="6422232" y="2806602"/>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59" name="AutoShape 92"/>
          <p:cNvCxnSpPr>
            <a:cxnSpLocks noChangeAspect="1" noChangeShapeType="1"/>
            <a:stCxn id="17453" idx="0"/>
            <a:endCxn id="17446" idx="2"/>
          </p:cNvCxnSpPr>
          <p:nvPr/>
        </p:nvCxnSpPr>
        <p:spPr bwMode="auto">
          <a:xfrm rot="-5400000">
            <a:off x="5934672" y="2533353"/>
            <a:ext cx="161627" cy="215206"/>
          </a:xfrm>
          <a:prstGeom prst="bentConnector3">
            <a:avLst>
              <a:gd name="adj1" fmla="val 4972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0" name="AutoShape 93"/>
          <p:cNvCxnSpPr>
            <a:cxnSpLocks noChangeAspect="1" noChangeShapeType="1"/>
            <a:stCxn id="17452" idx="3"/>
            <a:endCxn id="17446" idx="0"/>
          </p:cNvCxnSpPr>
          <p:nvPr/>
        </p:nvCxnSpPr>
        <p:spPr bwMode="auto">
          <a:xfrm>
            <a:off x="5827515" y="2416374"/>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1" name="AutoShape 94"/>
          <p:cNvCxnSpPr>
            <a:cxnSpLocks noChangeAspect="1" noChangeShapeType="1"/>
            <a:stCxn id="17450" idx="3"/>
            <a:endCxn id="17451" idx="1"/>
          </p:cNvCxnSpPr>
          <p:nvPr/>
        </p:nvCxnSpPr>
        <p:spPr bwMode="auto">
          <a:xfrm flipV="1">
            <a:off x="5998965" y="1944886"/>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2" name="AutoShape 95"/>
          <p:cNvCxnSpPr>
            <a:cxnSpLocks noChangeAspect="1" noChangeShapeType="1"/>
            <a:stCxn id="17450" idx="2"/>
            <a:endCxn id="17441" idx="0"/>
          </p:cNvCxnSpPr>
          <p:nvPr/>
        </p:nvCxnSpPr>
        <p:spPr bwMode="auto">
          <a:xfrm rot="16200000" flipH="1">
            <a:off x="5935564" y="2041327"/>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3" name="AutoShape 96"/>
          <p:cNvCxnSpPr>
            <a:cxnSpLocks noChangeAspect="1" noChangeShapeType="1"/>
            <a:stCxn id="17451" idx="2"/>
            <a:endCxn id="17439" idx="0"/>
          </p:cNvCxnSpPr>
          <p:nvPr/>
        </p:nvCxnSpPr>
        <p:spPr bwMode="auto">
          <a:xfrm rot="16200000" flipH="1">
            <a:off x="6293644" y="1982391"/>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4" name="AutoShape 97"/>
          <p:cNvCxnSpPr>
            <a:cxnSpLocks noChangeAspect="1" noChangeShapeType="1"/>
            <a:stCxn id="17451" idx="3"/>
            <a:endCxn id="17449" idx="1"/>
          </p:cNvCxnSpPr>
          <p:nvPr/>
        </p:nvCxnSpPr>
        <p:spPr bwMode="auto">
          <a:xfrm>
            <a:off x="6406159" y="1944886"/>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5" name="AutoShape 98"/>
          <p:cNvCxnSpPr>
            <a:cxnSpLocks noChangeAspect="1" noChangeShapeType="1"/>
            <a:stCxn id="17455" idx="0"/>
            <a:endCxn id="17453" idx="2"/>
          </p:cNvCxnSpPr>
          <p:nvPr/>
        </p:nvCxnSpPr>
        <p:spPr bwMode="auto">
          <a:xfrm rot="5400000" flipH="1">
            <a:off x="5828408" y="2876253"/>
            <a:ext cx="224135" cy="65187"/>
          </a:xfrm>
          <a:prstGeom prst="bentConnector3">
            <a:avLst>
              <a:gd name="adj1" fmla="val 49801"/>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6" name="AutoShape 99"/>
          <p:cNvCxnSpPr>
            <a:cxnSpLocks noChangeAspect="1" noChangeShapeType="1"/>
            <a:stCxn id="17455" idx="3"/>
            <a:endCxn id="17454" idx="2"/>
          </p:cNvCxnSpPr>
          <p:nvPr/>
        </p:nvCxnSpPr>
        <p:spPr bwMode="auto">
          <a:xfrm flipV="1">
            <a:off x="6084690" y="2838748"/>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7" name="AutoShape 100"/>
          <p:cNvCxnSpPr>
            <a:cxnSpLocks noChangeAspect="1" noChangeShapeType="1"/>
            <a:stCxn id="17456" idx="3"/>
            <a:endCxn id="17447" idx="2"/>
          </p:cNvCxnSpPr>
          <p:nvPr/>
        </p:nvCxnSpPr>
        <p:spPr bwMode="auto">
          <a:xfrm flipV="1">
            <a:off x="6749058" y="2741415"/>
            <a:ext cx="197347"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68" name="AutoShape 101"/>
          <p:cNvCxnSpPr>
            <a:cxnSpLocks noChangeAspect="1" noChangeShapeType="1"/>
            <a:stCxn id="17449" idx="2"/>
            <a:endCxn id="17439" idx="3"/>
          </p:cNvCxnSpPr>
          <p:nvPr/>
        </p:nvCxnSpPr>
        <p:spPr bwMode="auto">
          <a:xfrm rot="5400000">
            <a:off x="6587878" y="2131964"/>
            <a:ext cx="198239" cy="7054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469" name="Rectangle 102"/>
          <p:cNvSpPr>
            <a:spLocks noChangeAspect="1" noChangeArrowheads="1"/>
          </p:cNvSpPr>
          <p:nvPr/>
        </p:nvSpPr>
        <p:spPr bwMode="auto">
          <a:xfrm>
            <a:off x="5881094" y="3450431"/>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17470" name="Rectangle 103"/>
          <p:cNvSpPr>
            <a:spLocks noChangeAspect="1" noChangeArrowheads="1"/>
          </p:cNvSpPr>
          <p:nvPr/>
        </p:nvSpPr>
        <p:spPr bwMode="auto">
          <a:xfrm>
            <a:off x="6287394" y="346114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71" name="AutoShape 104"/>
          <p:cNvCxnSpPr>
            <a:cxnSpLocks noChangeAspect="1" noChangeShapeType="1"/>
            <a:stCxn id="17470" idx="1"/>
            <a:endCxn id="17469" idx="3"/>
          </p:cNvCxnSpPr>
          <p:nvPr/>
        </p:nvCxnSpPr>
        <p:spPr bwMode="auto">
          <a:xfrm rot="10800000">
            <a:off x="6105227" y="3498652"/>
            <a:ext cx="18216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72" name="AutoShape 105"/>
          <p:cNvCxnSpPr>
            <a:cxnSpLocks noChangeAspect="1" noChangeShapeType="1"/>
            <a:stCxn id="17473" idx="3"/>
            <a:endCxn id="17469" idx="1"/>
          </p:cNvCxnSpPr>
          <p:nvPr/>
        </p:nvCxnSpPr>
        <p:spPr bwMode="auto">
          <a:xfrm>
            <a:off x="5688211" y="3498652"/>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73" name="Rectangle 106"/>
          <p:cNvSpPr>
            <a:spLocks noChangeAspect="1" noChangeArrowheads="1"/>
          </p:cNvSpPr>
          <p:nvPr/>
        </p:nvSpPr>
        <p:spPr bwMode="auto">
          <a:xfrm>
            <a:off x="5464077" y="346114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74" name="Rectangle 107"/>
          <p:cNvSpPr>
            <a:spLocks noChangeAspect="1" noChangeArrowheads="1"/>
          </p:cNvSpPr>
          <p:nvPr/>
        </p:nvSpPr>
        <p:spPr bwMode="auto">
          <a:xfrm>
            <a:off x="6287394" y="364242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75" name="AutoShape 108"/>
          <p:cNvCxnSpPr>
            <a:cxnSpLocks noChangeAspect="1" noChangeShapeType="1"/>
            <a:stCxn id="17470" idx="2"/>
            <a:endCxn id="17474" idx="0"/>
          </p:cNvCxnSpPr>
          <p:nvPr/>
        </p:nvCxnSpPr>
        <p:spPr bwMode="auto">
          <a:xfrm rot="5400000">
            <a:off x="6345883" y="3589289"/>
            <a:ext cx="106264"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76" name="Rectangle 109"/>
          <p:cNvSpPr>
            <a:spLocks noChangeAspect="1" noChangeArrowheads="1"/>
          </p:cNvSpPr>
          <p:nvPr/>
        </p:nvSpPr>
        <p:spPr bwMode="auto">
          <a:xfrm>
            <a:off x="5056883" y="335488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77" name="Rectangle 110"/>
          <p:cNvSpPr>
            <a:spLocks noChangeAspect="1" noChangeArrowheads="1"/>
          </p:cNvSpPr>
          <p:nvPr/>
        </p:nvSpPr>
        <p:spPr bwMode="auto">
          <a:xfrm>
            <a:off x="5142608" y="371832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78" name="Rectangle 111"/>
          <p:cNvSpPr>
            <a:spLocks noChangeAspect="1" noChangeArrowheads="1"/>
          </p:cNvSpPr>
          <p:nvPr/>
        </p:nvSpPr>
        <p:spPr bwMode="auto">
          <a:xfrm>
            <a:off x="5656958" y="37397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79" name="Rectangle 112"/>
          <p:cNvSpPr>
            <a:spLocks noChangeAspect="1" noChangeArrowheads="1"/>
          </p:cNvSpPr>
          <p:nvPr/>
        </p:nvSpPr>
        <p:spPr bwMode="auto">
          <a:xfrm>
            <a:off x="5314058" y="399692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80" name="Rectangle 113"/>
          <p:cNvSpPr>
            <a:spLocks noChangeAspect="1" noChangeArrowheads="1"/>
          </p:cNvSpPr>
          <p:nvPr/>
        </p:nvSpPr>
        <p:spPr bwMode="auto">
          <a:xfrm>
            <a:off x="5977533" y="399692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81" name="Rectangle 114"/>
          <p:cNvSpPr>
            <a:spLocks noChangeAspect="1" noChangeArrowheads="1"/>
          </p:cNvSpPr>
          <p:nvPr/>
        </p:nvSpPr>
        <p:spPr bwMode="auto">
          <a:xfrm>
            <a:off x="6534747" y="39112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82" name="Rectangle 115"/>
          <p:cNvSpPr>
            <a:spLocks noChangeAspect="1" noChangeArrowheads="1"/>
          </p:cNvSpPr>
          <p:nvPr/>
        </p:nvSpPr>
        <p:spPr bwMode="auto">
          <a:xfrm>
            <a:off x="6791922" y="350400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83" name="AutoShape 116"/>
          <p:cNvCxnSpPr>
            <a:cxnSpLocks noChangeAspect="1" noChangeShapeType="1"/>
            <a:stCxn id="17478" idx="0"/>
            <a:endCxn id="17469" idx="2"/>
          </p:cNvCxnSpPr>
          <p:nvPr/>
        </p:nvCxnSpPr>
        <p:spPr bwMode="auto">
          <a:xfrm rot="-5400000">
            <a:off x="5784652" y="3530798"/>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4" name="AutoShape 117"/>
          <p:cNvCxnSpPr>
            <a:cxnSpLocks noChangeAspect="1" noChangeShapeType="1"/>
            <a:stCxn id="17480" idx="0"/>
            <a:endCxn id="17478" idx="3"/>
          </p:cNvCxnSpPr>
          <p:nvPr/>
        </p:nvCxnSpPr>
        <p:spPr bwMode="auto">
          <a:xfrm rot="5400000" flipH="1">
            <a:off x="5875735" y="3782617"/>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5" name="AutoShape 118"/>
          <p:cNvCxnSpPr>
            <a:cxnSpLocks noChangeAspect="1" noChangeShapeType="1"/>
            <a:stCxn id="17477" idx="0"/>
            <a:endCxn id="17473" idx="2"/>
          </p:cNvCxnSpPr>
          <p:nvPr/>
        </p:nvCxnSpPr>
        <p:spPr bwMode="auto">
          <a:xfrm rot="-5400000">
            <a:off x="5324773" y="3466505"/>
            <a:ext cx="182166" cy="321469"/>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6" name="AutoShape 119"/>
          <p:cNvCxnSpPr>
            <a:cxnSpLocks noChangeAspect="1" noChangeShapeType="1"/>
            <a:stCxn id="17476" idx="3"/>
            <a:endCxn id="17473" idx="0"/>
          </p:cNvCxnSpPr>
          <p:nvPr/>
        </p:nvCxnSpPr>
        <p:spPr bwMode="auto">
          <a:xfrm>
            <a:off x="5281019" y="3392389"/>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7" name="AutoShape 120"/>
          <p:cNvCxnSpPr>
            <a:cxnSpLocks noChangeAspect="1" noChangeShapeType="1"/>
            <a:stCxn id="17479" idx="0"/>
            <a:endCxn id="17477" idx="2"/>
          </p:cNvCxnSpPr>
          <p:nvPr/>
        </p:nvCxnSpPr>
        <p:spPr bwMode="auto">
          <a:xfrm rot="5400000" flipH="1">
            <a:off x="5239048" y="3809405"/>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8" name="AutoShape 121"/>
          <p:cNvCxnSpPr>
            <a:cxnSpLocks noChangeAspect="1" noChangeShapeType="1"/>
            <a:stCxn id="17479" idx="3"/>
            <a:endCxn id="17478" idx="2"/>
          </p:cNvCxnSpPr>
          <p:nvPr/>
        </p:nvCxnSpPr>
        <p:spPr bwMode="auto">
          <a:xfrm flipV="1">
            <a:off x="5538194" y="3814763"/>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89" name="AutoShape 122"/>
          <p:cNvCxnSpPr>
            <a:cxnSpLocks noChangeAspect="1" noChangeShapeType="1"/>
            <a:stCxn id="17480" idx="3"/>
            <a:endCxn id="17474" idx="2"/>
          </p:cNvCxnSpPr>
          <p:nvPr/>
        </p:nvCxnSpPr>
        <p:spPr bwMode="auto">
          <a:xfrm flipV="1">
            <a:off x="6202561" y="3717429"/>
            <a:ext cx="197347"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90" name="AutoShape 123"/>
          <p:cNvCxnSpPr>
            <a:cxnSpLocks noChangeAspect="1" noChangeShapeType="1"/>
            <a:stCxn id="17481" idx="0"/>
            <a:endCxn id="17474" idx="3"/>
          </p:cNvCxnSpPr>
          <p:nvPr/>
        </p:nvCxnSpPr>
        <p:spPr bwMode="auto">
          <a:xfrm rot="5400000" flipH="1">
            <a:off x="6463754" y="3727699"/>
            <a:ext cx="231279" cy="13573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91" name="AutoShape 124"/>
          <p:cNvCxnSpPr>
            <a:cxnSpLocks noChangeAspect="1" noChangeShapeType="1"/>
            <a:stCxn id="17481" idx="3"/>
            <a:endCxn id="17482" idx="2"/>
          </p:cNvCxnSpPr>
          <p:nvPr/>
        </p:nvCxnSpPr>
        <p:spPr bwMode="auto">
          <a:xfrm flipV="1">
            <a:off x="6758881" y="3579020"/>
            <a:ext cx="145554" cy="36968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92" name="AutoShape 125"/>
          <p:cNvCxnSpPr>
            <a:cxnSpLocks noChangeAspect="1" noChangeShapeType="1"/>
            <a:stCxn id="17482" idx="1"/>
            <a:endCxn id="17470" idx="3"/>
          </p:cNvCxnSpPr>
          <p:nvPr/>
        </p:nvCxnSpPr>
        <p:spPr bwMode="auto">
          <a:xfrm rot="10800000">
            <a:off x="6511529" y="3498652"/>
            <a:ext cx="280392" cy="42863"/>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493" name="Rectangle 126"/>
          <p:cNvSpPr>
            <a:spLocks noChangeAspect="1" noChangeArrowheads="1"/>
          </p:cNvSpPr>
          <p:nvPr/>
        </p:nvSpPr>
        <p:spPr bwMode="auto">
          <a:xfrm>
            <a:off x="4969372"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94" name="Rectangle 127"/>
          <p:cNvSpPr>
            <a:spLocks noChangeAspect="1" noChangeArrowheads="1"/>
          </p:cNvSpPr>
          <p:nvPr/>
        </p:nvSpPr>
        <p:spPr bwMode="auto">
          <a:xfrm>
            <a:off x="4552357"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495" name="AutoShape 128"/>
          <p:cNvCxnSpPr>
            <a:cxnSpLocks noChangeAspect="1" noChangeShapeType="1"/>
            <a:stCxn id="17494" idx="3"/>
            <a:endCxn id="17493" idx="1"/>
          </p:cNvCxnSpPr>
          <p:nvPr/>
        </p:nvCxnSpPr>
        <p:spPr bwMode="auto">
          <a:xfrm>
            <a:off x="4776491" y="1837730"/>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496" name="Rectangle 129"/>
          <p:cNvSpPr>
            <a:spLocks noChangeAspect="1" noChangeArrowheads="1"/>
          </p:cNvSpPr>
          <p:nvPr/>
        </p:nvSpPr>
        <p:spPr bwMode="auto">
          <a:xfrm>
            <a:off x="5151537" y="1564482"/>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97" name="Rectangle 130"/>
          <p:cNvSpPr>
            <a:spLocks noChangeAspect="1" noChangeArrowheads="1"/>
          </p:cNvSpPr>
          <p:nvPr/>
        </p:nvSpPr>
        <p:spPr bwMode="auto">
          <a:xfrm>
            <a:off x="4316613" y="158591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98" name="Rectangle 131"/>
          <p:cNvSpPr>
            <a:spLocks noChangeAspect="1" noChangeArrowheads="1"/>
          </p:cNvSpPr>
          <p:nvPr/>
        </p:nvSpPr>
        <p:spPr bwMode="auto">
          <a:xfrm>
            <a:off x="4723807" y="1478757"/>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499" name="Rectangle 132"/>
          <p:cNvSpPr>
            <a:spLocks noChangeAspect="1" noChangeArrowheads="1"/>
          </p:cNvSpPr>
          <p:nvPr/>
        </p:nvSpPr>
        <p:spPr bwMode="auto">
          <a:xfrm>
            <a:off x="5515869" y="180022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00" name="Rectangle 133"/>
          <p:cNvSpPr>
            <a:spLocks noChangeAspect="1" noChangeArrowheads="1"/>
          </p:cNvSpPr>
          <p:nvPr/>
        </p:nvSpPr>
        <p:spPr bwMode="auto">
          <a:xfrm>
            <a:off x="5751613" y="154305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01" name="AutoShape 134"/>
          <p:cNvCxnSpPr>
            <a:cxnSpLocks noChangeAspect="1" noChangeShapeType="1"/>
            <a:stCxn id="17497" idx="3"/>
            <a:endCxn id="17498" idx="1"/>
          </p:cNvCxnSpPr>
          <p:nvPr/>
        </p:nvCxnSpPr>
        <p:spPr bwMode="auto">
          <a:xfrm flipV="1">
            <a:off x="4540747" y="1516261"/>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2" name="AutoShape 135"/>
          <p:cNvCxnSpPr>
            <a:cxnSpLocks noChangeAspect="1" noChangeShapeType="1"/>
            <a:stCxn id="17497" idx="2"/>
            <a:endCxn id="17494" idx="0"/>
          </p:cNvCxnSpPr>
          <p:nvPr/>
        </p:nvCxnSpPr>
        <p:spPr bwMode="auto">
          <a:xfrm rot="16200000" flipH="1">
            <a:off x="4477345" y="1612702"/>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3" name="AutoShape 136"/>
          <p:cNvCxnSpPr>
            <a:cxnSpLocks noChangeAspect="1" noChangeShapeType="1"/>
            <a:stCxn id="17498" idx="2"/>
            <a:endCxn id="17493" idx="0"/>
          </p:cNvCxnSpPr>
          <p:nvPr/>
        </p:nvCxnSpPr>
        <p:spPr bwMode="auto">
          <a:xfrm rot="16200000" flipH="1">
            <a:off x="4835427" y="1553766"/>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4" name="AutoShape 137"/>
          <p:cNvCxnSpPr>
            <a:cxnSpLocks noChangeAspect="1" noChangeShapeType="1"/>
            <a:stCxn id="17498" idx="3"/>
            <a:endCxn id="17496" idx="1"/>
          </p:cNvCxnSpPr>
          <p:nvPr/>
        </p:nvCxnSpPr>
        <p:spPr bwMode="auto">
          <a:xfrm>
            <a:off x="4947940" y="1516261"/>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5" name="AutoShape 138"/>
          <p:cNvCxnSpPr>
            <a:cxnSpLocks noChangeAspect="1" noChangeShapeType="1"/>
            <a:stCxn id="17500" idx="2"/>
            <a:endCxn id="17499" idx="0"/>
          </p:cNvCxnSpPr>
          <p:nvPr/>
        </p:nvCxnSpPr>
        <p:spPr bwMode="auto">
          <a:xfrm rot="5400000">
            <a:off x="5655171" y="1591271"/>
            <a:ext cx="182166"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6" name="AutoShape 139"/>
          <p:cNvCxnSpPr>
            <a:cxnSpLocks noChangeAspect="1" noChangeShapeType="1"/>
            <a:stCxn id="17500" idx="1"/>
            <a:endCxn id="17496" idx="3"/>
          </p:cNvCxnSpPr>
          <p:nvPr/>
        </p:nvCxnSpPr>
        <p:spPr bwMode="auto">
          <a:xfrm rot="10800000" flipV="1">
            <a:off x="5376565" y="1580555"/>
            <a:ext cx="375047" cy="21431"/>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07" name="AutoShape 140"/>
          <p:cNvCxnSpPr>
            <a:cxnSpLocks noChangeAspect="1" noChangeShapeType="1"/>
            <a:stCxn id="17496" idx="2"/>
            <a:endCxn id="17493" idx="3"/>
          </p:cNvCxnSpPr>
          <p:nvPr/>
        </p:nvCxnSpPr>
        <p:spPr bwMode="auto">
          <a:xfrm rot="5400000">
            <a:off x="5129661" y="1703339"/>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508" name="Rectangle 141"/>
          <p:cNvSpPr>
            <a:spLocks noChangeAspect="1" noChangeArrowheads="1"/>
          </p:cNvSpPr>
          <p:nvPr/>
        </p:nvSpPr>
        <p:spPr bwMode="auto">
          <a:xfrm>
            <a:off x="3566519" y="152161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09" name="Rectangle 142"/>
          <p:cNvSpPr>
            <a:spLocks noChangeAspect="1" noChangeArrowheads="1"/>
          </p:cNvSpPr>
          <p:nvPr/>
        </p:nvSpPr>
        <p:spPr bwMode="auto">
          <a:xfrm>
            <a:off x="2421733" y="1597521"/>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10" name="Rectangle 143"/>
          <p:cNvSpPr>
            <a:spLocks noChangeAspect="1" noChangeArrowheads="1"/>
          </p:cNvSpPr>
          <p:nvPr/>
        </p:nvSpPr>
        <p:spPr bwMode="auto">
          <a:xfrm>
            <a:off x="2936083" y="161895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11" name="Rectangle 144"/>
          <p:cNvSpPr>
            <a:spLocks noChangeAspect="1" noChangeArrowheads="1"/>
          </p:cNvSpPr>
          <p:nvPr/>
        </p:nvSpPr>
        <p:spPr bwMode="auto">
          <a:xfrm>
            <a:off x="2593183" y="187612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12" name="Rectangle 145"/>
          <p:cNvSpPr>
            <a:spLocks noChangeAspect="1" noChangeArrowheads="1"/>
          </p:cNvSpPr>
          <p:nvPr/>
        </p:nvSpPr>
        <p:spPr bwMode="auto">
          <a:xfrm>
            <a:off x="3256657" y="1876128"/>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13" name="Rectangle 146"/>
          <p:cNvSpPr>
            <a:spLocks noChangeAspect="1" noChangeArrowheads="1"/>
          </p:cNvSpPr>
          <p:nvPr/>
        </p:nvSpPr>
        <p:spPr bwMode="auto">
          <a:xfrm>
            <a:off x="3813871" y="179040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14" name="AutoShape 147"/>
          <p:cNvCxnSpPr>
            <a:cxnSpLocks noChangeAspect="1" noChangeShapeType="1"/>
            <a:stCxn id="17512" idx="0"/>
            <a:endCxn id="17510" idx="3"/>
          </p:cNvCxnSpPr>
          <p:nvPr/>
        </p:nvCxnSpPr>
        <p:spPr bwMode="auto">
          <a:xfrm rot="5400000" flipH="1">
            <a:off x="3154860" y="1661816"/>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15" name="AutoShape 148"/>
          <p:cNvCxnSpPr>
            <a:cxnSpLocks noChangeAspect="1" noChangeShapeType="1"/>
            <a:stCxn id="17511" idx="0"/>
            <a:endCxn id="17509" idx="2"/>
          </p:cNvCxnSpPr>
          <p:nvPr/>
        </p:nvCxnSpPr>
        <p:spPr bwMode="auto">
          <a:xfrm rot="5400000" flipH="1">
            <a:off x="2518172" y="1688604"/>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16" name="AutoShape 149"/>
          <p:cNvCxnSpPr>
            <a:cxnSpLocks noChangeAspect="1" noChangeShapeType="1"/>
            <a:stCxn id="17511" idx="3"/>
            <a:endCxn id="17510" idx="2"/>
          </p:cNvCxnSpPr>
          <p:nvPr/>
        </p:nvCxnSpPr>
        <p:spPr bwMode="auto">
          <a:xfrm flipV="1">
            <a:off x="2817318" y="1693963"/>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17" name="AutoShape 150"/>
          <p:cNvCxnSpPr>
            <a:cxnSpLocks noChangeAspect="1" noChangeShapeType="1"/>
            <a:stCxn id="17512" idx="3"/>
            <a:endCxn id="17508" idx="2"/>
          </p:cNvCxnSpPr>
          <p:nvPr/>
        </p:nvCxnSpPr>
        <p:spPr bwMode="auto">
          <a:xfrm flipV="1">
            <a:off x="3481686" y="1596629"/>
            <a:ext cx="197346" cy="31700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18" name="AutoShape 151"/>
          <p:cNvCxnSpPr>
            <a:cxnSpLocks noChangeAspect="1" noChangeShapeType="1"/>
            <a:stCxn id="17513" idx="0"/>
            <a:endCxn id="17508" idx="3"/>
          </p:cNvCxnSpPr>
          <p:nvPr/>
        </p:nvCxnSpPr>
        <p:spPr bwMode="auto">
          <a:xfrm rot="5400000" flipH="1">
            <a:off x="3742880" y="1606898"/>
            <a:ext cx="231279" cy="13573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519" name="Rectangle 152"/>
          <p:cNvSpPr>
            <a:spLocks noChangeAspect="1" noChangeArrowheads="1"/>
          </p:cNvSpPr>
          <p:nvPr/>
        </p:nvSpPr>
        <p:spPr bwMode="auto">
          <a:xfrm>
            <a:off x="3083422" y="2645867"/>
            <a:ext cx="224135" cy="964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a:t>
            </a:r>
          </a:p>
        </p:txBody>
      </p:sp>
      <p:sp>
        <p:nvSpPr>
          <p:cNvPr id="17520" name="Rectangle 153"/>
          <p:cNvSpPr>
            <a:spLocks noChangeAspect="1" noChangeArrowheads="1"/>
          </p:cNvSpPr>
          <p:nvPr/>
        </p:nvSpPr>
        <p:spPr bwMode="auto">
          <a:xfrm>
            <a:off x="3083422" y="24003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21" name="Rectangle 154"/>
          <p:cNvSpPr>
            <a:spLocks noChangeAspect="1" noChangeArrowheads="1"/>
          </p:cNvSpPr>
          <p:nvPr/>
        </p:nvSpPr>
        <p:spPr bwMode="auto">
          <a:xfrm>
            <a:off x="2666407" y="24003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22" name="AutoShape 155"/>
          <p:cNvCxnSpPr>
            <a:cxnSpLocks noChangeAspect="1" noChangeShapeType="1"/>
            <a:stCxn id="17520" idx="2"/>
            <a:endCxn id="17519" idx="0"/>
          </p:cNvCxnSpPr>
          <p:nvPr/>
        </p:nvCxnSpPr>
        <p:spPr bwMode="auto">
          <a:xfrm rot="5400000">
            <a:off x="3109764" y="2560589"/>
            <a:ext cx="17055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523" name="AutoShape 156"/>
          <p:cNvCxnSpPr>
            <a:cxnSpLocks noChangeAspect="1" noChangeShapeType="1"/>
            <a:stCxn id="17588" idx="1"/>
            <a:endCxn id="17519" idx="3"/>
          </p:cNvCxnSpPr>
          <p:nvPr/>
        </p:nvCxnSpPr>
        <p:spPr bwMode="auto">
          <a:xfrm rot="10800000" flipV="1">
            <a:off x="3307557" y="2544962"/>
            <a:ext cx="344686" cy="14912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24" name="AutoShape 157"/>
          <p:cNvCxnSpPr>
            <a:cxnSpLocks noChangeAspect="1" noChangeShapeType="1"/>
            <a:stCxn id="17521" idx="3"/>
            <a:endCxn id="17520" idx="1"/>
          </p:cNvCxnSpPr>
          <p:nvPr/>
        </p:nvCxnSpPr>
        <p:spPr bwMode="auto">
          <a:xfrm>
            <a:off x="2890541" y="2437805"/>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525" name="AutoShape 158"/>
          <p:cNvCxnSpPr>
            <a:cxnSpLocks noChangeAspect="1" noChangeShapeType="1"/>
            <a:stCxn id="17526" idx="3"/>
            <a:endCxn id="17519" idx="1"/>
          </p:cNvCxnSpPr>
          <p:nvPr/>
        </p:nvCxnSpPr>
        <p:spPr bwMode="auto">
          <a:xfrm>
            <a:off x="2890541" y="2694087"/>
            <a:ext cx="19288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526" name="Rectangle 159"/>
          <p:cNvSpPr>
            <a:spLocks noChangeAspect="1" noChangeArrowheads="1"/>
          </p:cNvSpPr>
          <p:nvPr/>
        </p:nvSpPr>
        <p:spPr bwMode="auto">
          <a:xfrm>
            <a:off x="2666407" y="265658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27" name="Rectangle 160"/>
          <p:cNvSpPr>
            <a:spLocks noChangeAspect="1" noChangeArrowheads="1"/>
          </p:cNvSpPr>
          <p:nvPr/>
        </p:nvSpPr>
        <p:spPr bwMode="auto">
          <a:xfrm>
            <a:off x="3265587" y="2164557"/>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28" name="Rectangle 161"/>
          <p:cNvSpPr>
            <a:spLocks noChangeAspect="1" noChangeArrowheads="1"/>
          </p:cNvSpPr>
          <p:nvPr/>
        </p:nvSpPr>
        <p:spPr bwMode="auto">
          <a:xfrm>
            <a:off x="2430663" y="218598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29" name="Rectangle 162"/>
          <p:cNvSpPr>
            <a:spLocks noChangeAspect="1" noChangeArrowheads="1"/>
          </p:cNvSpPr>
          <p:nvPr/>
        </p:nvSpPr>
        <p:spPr bwMode="auto">
          <a:xfrm>
            <a:off x="2837857" y="207883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30" name="Rectangle 163"/>
          <p:cNvSpPr>
            <a:spLocks noChangeAspect="1" noChangeArrowheads="1"/>
          </p:cNvSpPr>
          <p:nvPr/>
        </p:nvSpPr>
        <p:spPr bwMode="auto">
          <a:xfrm>
            <a:off x="2259213" y="255031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31" name="Rectangle 164"/>
          <p:cNvSpPr>
            <a:spLocks noChangeAspect="1" noChangeArrowheads="1"/>
          </p:cNvSpPr>
          <p:nvPr/>
        </p:nvSpPr>
        <p:spPr bwMode="auto">
          <a:xfrm>
            <a:off x="2344938" y="2913758"/>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32" name="Rectangle 165"/>
          <p:cNvSpPr>
            <a:spLocks noChangeAspect="1" noChangeArrowheads="1"/>
          </p:cNvSpPr>
          <p:nvPr/>
        </p:nvSpPr>
        <p:spPr bwMode="auto">
          <a:xfrm>
            <a:off x="2859288" y="2935189"/>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33" name="Rectangle 166"/>
          <p:cNvSpPr>
            <a:spLocks noChangeAspect="1" noChangeArrowheads="1"/>
          </p:cNvSpPr>
          <p:nvPr/>
        </p:nvSpPr>
        <p:spPr bwMode="auto">
          <a:xfrm>
            <a:off x="2516388" y="319236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34" name="Rectangle 167"/>
          <p:cNvSpPr>
            <a:spLocks noChangeAspect="1" noChangeArrowheads="1"/>
          </p:cNvSpPr>
          <p:nvPr/>
        </p:nvSpPr>
        <p:spPr bwMode="auto">
          <a:xfrm>
            <a:off x="3179862" y="3192364"/>
            <a:ext cx="225029"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35" name="AutoShape 168"/>
          <p:cNvCxnSpPr>
            <a:cxnSpLocks noChangeAspect="1" noChangeShapeType="1"/>
            <a:stCxn id="17532" idx="0"/>
            <a:endCxn id="17519" idx="2"/>
          </p:cNvCxnSpPr>
          <p:nvPr/>
        </p:nvCxnSpPr>
        <p:spPr bwMode="auto">
          <a:xfrm rot="-5400000">
            <a:off x="2986981" y="2726233"/>
            <a:ext cx="192881" cy="225029"/>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36" name="AutoShape 169"/>
          <p:cNvCxnSpPr>
            <a:cxnSpLocks noChangeAspect="1" noChangeShapeType="1"/>
            <a:stCxn id="17534" idx="0"/>
            <a:endCxn id="17532" idx="3"/>
          </p:cNvCxnSpPr>
          <p:nvPr/>
        </p:nvCxnSpPr>
        <p:spPr bwMode="auto">
          <a:xfrm rot="5400000" flipH="1">
            <a:off x="3078064" y="2978052"/>
            <a:ext cx="219671" cy="2089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37" name="AutoShape 170"/>
          <p:cNvCxnSpPr>
            <a:cxnSpLocks noChangeAspect="1" noChangeShapeType="1"/>
            <a:stCxn id="17531" idx="0"/>
            <a:endCxn id="17526" idx="2"/>
          </p:cNvCxnSpPr>
          <p:nvPr/>
        </p:nvCxnSpPr>
        <p:spPr bwMode="auto">
          <a:xfrm rot="-5400000">
            <a:off x="2527102" y="2661941"/>
            <a:ext cx="182166" cy="321469"/>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38" name="AutoShape 171"/>
          <p:cNvCxnSpPr>
            <a:cxnSpLocks noChangeAspect="1" noChangeShapeType="1"/>
            <a:stCxn id="17530" idx="3"/>
            <a:endCxn id="17526" idx="0"/>
          </p:cNvCxnSpPr>
          <p:nvPr/>
        </p:nvCxnSpPr>
        <p:spPr bwMode="auto">
          <a:xfrm>
            <a:off x="2483346" y="2587824"/>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39" name="AutoShape 172"/>
          <p:cNvCxnSpPr>
            <a:cxnSpLocks noChangeAspect="1" noChangeShapeType="1"/>
            <a:stCxn id="17528" idx="3"/>
            <a:endCxn id="17529" idx="1"/>
          </p:cNvCxnSpPr>
          <p:nvPr/>
        </p:nvCxnSpPr>
        <p:spPr bwMode="auto">
          <a:xfrm flipV="1">
            <a:off x="2654797" y="2116336"/>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0" name="AutoShape 173"/>
          <p:cNvCxnSpPr>
            <a:cxnSpLocks noChangeAspect="1" noChangeShapeType="1"/>
            <a:stCxn id="17528" idx="2"/>
            <a:endCxn id="17521" idx="0"/>
          </p:cNvCxnSpPr>
          <p:nvPr/>
        </p:nvCxnSpPr>
        <p:spPr bwMode="auto">
          <a:xfrm rot="16200000" flipH="1">
            <a:off x="2591395" y="2212777"/>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1" name="AutoShape 174"/>
          <p:cNvCxnSpPr>
            <a:cxnSpLocks noChangeAspect="1" noChangeShapeType="1"/>
            <a:stCxn id="17529" idx="2"/>
            <a:endCxn id="17520" idx="0"/>
          </p:cNvCxnSpPr>
          <p:nvPr/>
        </p:nvCxnSpPr>
        <p:spPr bwMode="auto">
          <a:xfrm rot="16200000" flipH="1">
            <a:off x="2949477" y="2153841"/>
            <a:ext cx="246460" cy="24646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2" name="AutoShape 175"/>
          <p:cNvCxnSpPr>
            <a:cxnSpLocks noChangeAspect="1" noChangeShapeType="1"/>
            <a:stCxn id="17529" idx="3"/>
            <a:endCxn id="17527" idx="1"/>
          </p:cNvCxnSpPr>
          <p:nvPr/>
        </p:nvCxnSpPr>
        <p:spPr bwMode="auto">
          <a:xfrm>
            <a:off x="3061990" y="2116336"/>
            <a:ext cx="203597" cy="85725"/>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3" name="AutoShape 176"/>
          <p:cNvCxnSpPr>
            <a:cxnSpLocks noChangeAspect="1" noChangeShapeType="1"/>
            <a:stCxn id="17533" idx="0"/>
            <a:endCxn id="17531" idx="2"/>
          </p:cNvCxnSpPr>
          <p:nvPr/>
        </p:nvCxnSpPr>
        <p:spPr bwMode="auto">
          <a:xfrm rot="5400000" flipH="1">
            <a:off x="2441377" y="3004841"/>
            <a:ext cx="203597" cy="1714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4" name="AutoShape 177"/>
          <p:cNvCxnSpPr>
            <a:cxnSpLocks noChangeAspect="1" noChangeShapeType="1"/>
            <a:stCxn id="17533" idx="3"/>
            <a:endCxn id="17532" idx="2"/>
          </p:cNvCxnSpPr>
          <p:nvPr/>
        </p:nvCxnSpPr>
        <p:spPr bwMode="auto">
          <a:xfrm flipV="1">
            <a:off x="2740523" y="3010198"/>
            <a:ext cx="230386" cy="219671"/>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5" name="AutoShape 178"/>
          <p:cNvCxnSpPr>
            <a:cxnSpLocks noChangeAspect="1" noChangeShapeType="1"/>
            <a:stCxn id="17527" idx="2"/>
            <a:endCxn id="17520" idx="3"/>
          </p:cNvCxnSpPr>
          <p:nvPr/>
        </p:nvCxnSpPr>
        <p:spPr bwMode="auto">
          <a:xfrm rot="5400000">
            <a:off x="3243711" y="2303414"/>
            <a:ext cx="198239" cy="7054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546" name="Rectangle 179"/>
          <p:cNvSpPr>
            <a:spLocks noChangeAspect="1" noChangeArrowheads="1"/>
          </p:cNvSpPr>
          <p:nvPr/>
        </p:nvSpPr>
        <p:spPr bwMode="auto">
          <a:xfrm>
            <a:off x="4552357" y="3643313"/>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47" name="AutoShape 180"/>
          <p:cNvCxnSpPr>
            <a:cxnSpLocks noChangeAspect="1" noChangeShapeType="1"/>
            <a:stCxn id="17546" idx="3"/>
            <a:endCxn id="17476" idx="2"/>
          </p:cNvCxnSpPr>
          <p:nvPr/>
        </p:nvCxnSpPr>
        <p:spPr bwMode="auto">
          <a:xfrm flipV="1">
            <a:off x="4776491" y="3429894"/>
            <a:ext cx="392906" cy="250924"/>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48" name="AutoShape 181"/>
          <p:cNvCxnSpPr>
            <a:cxnSpLocks noChangeAspect="1" noChangeShapeType="1"/>
            <a:stCxn id="17549" idx="3"/>
            <a:endCxn id="17477" idx="1"/>
          </p:cNvCxnSpPr>
          <p:nvPr/>
        </p:nvCxnSpPr>
        <p:spPr bwMode="auto">
          <a:xfrm flipV="1">
            <a:off x="4776491" y="3755828"/>
            <a:ext cx="366117" cy="181273"/>
          </a:xfrm>
          <a:prstGeom prst="bentConnector3">
            <a:avLst>
              <a:gd name="adj1" fmla="val 49755"/>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549" name="Rectangle 182"/>
          <p:cNvSpPr>
            <a:spLocks noChangeAspect="1" noChangeArrowheads="1"/>
          </p:cNvSpPr>
          <p:nvPr/>
        </p:nvSpPr>
        <p:spPr bwMode="auto">
          <a:xfrm>
            <a:off x="4552357" y="3899595"/>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50" name="Rectangle 183"/>
          <p:cNvSpPr>
            <a:spLocks noChangeAspect="1" noChangeArrowheads="1"/>
          </p:cNvSpPr>
          <p:nvPr/>
        </p:nvSpPr>
        <p:spPr bwMode="auto">
          <a:xfrm>
            <a:off x="4316613" y="3429000"/>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51" name="Rectangle 184"/>
          <p:cNvSpPr>
            <a:spLocks noChangeAspect="1" noChangeArrowheads="1"/>
          </p:cNvSpPr>
          <p:nvPr/>
        </p:nvSpPr>
        <p:spPr bwMode="auto">
          <a:xfrm>
            <a:off x="4723807" y="3321844"/>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7552" name="Rectangle 185"/>
          <p:cNvSpPr>
            <a:spLocks noChangeAspect="1" noChangeArrowheads="1"/>
          </p:cNvSpPr>
          <p:nvPr/>
        </p:nvSpPr>
        <p:spPr bwMode="auto">
          <a:xfrm>
            <a:off x="4145163" y="3793332"/>
            <a:ext cx="224135" cy="750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7553" name="AutoShape 186"/>
          <p:cNvCxnSpPr>
            <a:cxnSpLocks noChangeAspect="1" noChangeShapeType="1"/>
            <a:stCxn id="17552" idx="3"/>
            <a:endCxn id="17549" idx="0"/>
          </p:cNvCxnSpPr>
          <p:nvPr/>
        </p:nvCxnSpPr>
        <p:spPr bwMode="auto">
          <a:xfrm>
            <a:off x="4369296" y="3830836"/>
            <a:ext cx="295573" cy="687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4" name="AutoShape 187"/>
          <p:cNvCxnSpPr>
            <a:cxnSpLocks noChangeAspect="1" noChangeShapeType="1"/>
            <a:stCxn id="17550" idx="3"/>
            <a:endCxn id="17551" idx="1"/>
          </p:cNvCxnSpPr>
          <p:nvPr/>
        </p:nvCxnSpPr>
        <p:spPr bwMode="auto">
          <a:xfrm flipV="1">
            <a:off x="4540747" y="3359349"/>
            <a:ext cx="183059" cy="107156"/>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5" name="AutoShape 188"/>
          <p:cNvCxnSpPr>
            <a:cxnSpLocks noChangeAspect="1" noChangeShapeType="1"/>
            <a:stCxn id="17550" idx="2"/>
            <a:endCxn id="17546" idx="0"/>
          </p:cNvCxnSpPr>
          <p:nvPr/>
        </p:nvCxnSpPr>
        <p:spPr bwMode="auto">
          <a:xfrm rot="16200000" flipH="1">
            <a:off x="4477345" y="3455790"/>
            <a:ext cx="139304" cy="23574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6" name="AutoShape 189"/>
          <p:cNvCxnSpPr>
            <a:cxnSpLocks noChangeAspect="1" noChangeShapeType="1"/>
            <a:stCxn id="17586" idx="1"/>
            <a:endCxn id="17527" idx="3"/>
          </p:cNvCxnSpPr>
          <p:nvPr/>
        </p:nvCxnSpPr>
        <p:spPr bwMode="auto">
          <a:xfrm rot="10800000" flipV="1">
            <a:off x="3490617" y="2180630"/>
            <a:ext cx="333077" cy="21431"/>
          </a:xfrm>
          <a:prstGeom prst="bentConnector3">
            <a:avLst>
              <a:gd name="adj1" fmla="val 49866"/>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7" name="AutoShape 190"/>
          <p:cNvCxnSpPr>
            <a:cxnSpLocks noChangeAspect="1" noChangeShapeType="1"/>
            <a:stCxn id="17513" idx="2"/>
            <a:endCxn id="17586" idx="0"/>
          </p:cNvCxnSpPr>
          <p:nvPr/>
        </p:nvCxnSpPr>
        <p:spPr bwMode="auto">
          <a:xfrm rot="16200000" flipH="1">
            <a:off x="3792439" y="1999358"/>
            <a:ext cx="277713" cy="9823"/>
          </a:xfrm>
          <a:prstGeom prst="bentConnector3">
            <a:avLst>
              <a:gd name="adj1" fmla="val 49838"/>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8" name="AutoShape 191"/>
          <p:cNvCxnSpPr>
            <a:cxnSpLocks noChangeAspect="1" noChangeShapeType="1"/>
            <a:stCxn id="17585" idx="0"/>
            <a:endCxn id="17494" idx="2"/>
          </p:cNvCxnSpPr>
          <p:nvPr/>
        </p:nvCxnSpPr>
        <p:spPr bwMode="auto">
          <a:xfrm rot="5400000" flipH="1">
            <a:off x="4594771" y="1945333"/>
            <a:ext cx="246460" cy="10626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59" name="AutoShape 192"/>
          <p:cNvCxnSpPr>
            <a:cxnSpLocks noChangeAspect="1" noChangeShapeType="1"/>
            <a:stCxn id="17493" idx="2"/>
            <a:endCxn id="17595" idx="0"/>
          </p:cNvCxnSpPr>
          <p:nvPr/>
        </p:nvCxnSpPr>
        <p:spPr bwMode="auto">
          <a:xfrm rot="16200000" flipH="1">
            <a:off x="5114032" y="1843088"/>
            <a:ext cx="225029" cy="28932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0" name="AutoShape 193"/>
          <p:cNvCxnSpPr>
            <a:cxnSpLocks noChangeAspect="1" noChangeShapeType="1"/>
            <a:stCxn id="17513" idx="3"/>
            <a:endCxn id="17497" idx="1"/>
          </p:cNvCxnSpPr>
          <p:nvPr/>
        </p:nvCxnSpPr>
        <p:spPr bwMode="auto">
          <a:xfrm flipV="1">
            <a:off x="4038005" y="1623417"/>
            <a:ext cx="278606" cy="204491"/>
          </a:xfrm>
          <a:prstGeom prst="bentConnector3">
            <a:avLst>
              <a:gd name="adj1" fmla="val 49681"/>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1" name="AutoShape 194"/>
          <p:cNvCxnSpPr>
            <a:cxnSpLocks noChangeAspect="1" noChangeShapeType="1"/>
            <a:stCxn id="17499" idx="2"/>
            <a:endCxn id="17450" idx="1"/>
          </p:cNvCxnSpPr>
          <p:nvPr/>
        </p:nvCxnSpPr>
        <p:spPr bwMode="auto">
          <a:xfrm rot="16200000" flipH="1">
            <a:off x="5613203" y="1890415"/>
            <a:ext cx="176808" cy="146447"/>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2" name="AutoShape 195"/>
          <p:cNvCxnSpPr>
            <a:cxnSpLocks noChangeAspect="1" noChangeShapeType="1"/>
            <a:stCxn id="17534" idx="3"/>
            <a:endCxn id="17589" idx="1"/>
          </p:cNvCxnSpPr>
          <p:nvPr/>
        </p:nvCxnSpPr>
        <p:spPr bwMode="auto">
          <a:xfrm flipV="1">
            <a:off x="3404892" y="2908400"/>
            <a:ext cx="333077" cy="321469"/>
          </a:xfrm>
          <a:prstGeom prst="bentConnector3">
            <a:avLst>
              <a:gd name="adj1" fmla="val 49866"/>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3" name="AutoShape 196"/>
          <p:cNvCxnSpPr>
            <a:cxnSpLocks noChangeAspect="1" noChangeShapeType="1"/>
            <a:stCxn id="17591" idx="2"/>
            <a:endCxn id="17426" idx="0"/>
          </p:cNvCxnSpPr>
          <p:nvPr/>
        </p:nvCxnSpPr>
        <p:spPr bwMode="auto">
          <a:xfrm rot="5400000">
            <a:off x="3902721" y="3278537"/>
            <a:ext cx="173236" cy="6518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4" name="AutoShape 197"/>
          <p:cNvCxnSpPr>
            <a:cxnSpLocks noChangeAspect="1" noChangeShapeType="1"/>
            <a:stCxn id="17426" idx="3"/>
            <a:endCxn id="17550" idx="1"/>
          </p:cNvCxnSpPr>
          <p:nvPr/>
        </p:nvCxnSpPr>
        <p:spPr bwMode="auto">
          <a:xfrm>
            <a:off x="4068367" y="3435251"/>
            <a:ext cx="248246" cy="31254"/>
          </a:xfrm>
          <a:prstGeom prst="bentConnector3">
            <a:avLst>
              <a:gd name="adj1" fmla="val 4963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5" name="AutoShape 198"/>
          <p:cNvCxnSpPr>
            <a:cxnSpLocks noChangeAspect="1" noChangeShapeType="1"/>
            <a:stCxn id="17455" idx="2"/>
            <a:endCxn id="17469" idx="0"/>
          </p:cNvCxnSpPr>
          <p:nvPr/>
        </p:nvCxnSpPr>
        <p:spPr bwMode="auto">
          <a:xfrm rot="16200000" flipH="1">
            <a:off x="5806084" y="3262909"/>
            <a:ext cx="354509" cy="20538"/>
          </a:xfrm>
          <a:prstGeom prst="bentConnector3">
            <a:avLst>
              <a:gd name="adj1" fmla="val 49875"/>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6" name="AutoShape 199"/>
          <p:cNvCxnSpPr>
            <a:cxnSpLocks noChangeAspect="1" noChangeShapeType="1"/>
            <a:stCxn id="17482" idx="0"/>
            <a:endCxn id="17456" idx="2"/>
          </p:cNvCxnSpPr>
          <p:nvPr/>
        </p:nvCxnSpPr>
        <p:spPr bwMode="auto">
          <a:xfrm rot="5400000" flipH="1">
            <a:off x="6566447" y="3166021"/>
            <a:ext cx="408086" cy="267891"/>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567" name="AutoShape 200"/>
          <p:cNvCxnSpPr>
            <a:cxnSpLocks noChangeAspect="1" noChangeShapeType="1"/>
            <a:stCxn id="17453" idx="1"/>
            <a:endCxn id="17596" idx="3"/>
          </p:cNvCxnSpPr>
          <p:nvPr/>
        </p:nvCxnSpPr>
        <p:spPr bwMode="auto">
          <a:xfrm rot="10800000">
            <a:off x="5611417" y="2694088"/>
            <a:ext cx="183952" cy="65186"/>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7568" name="Rectangle 201"/>
          <p:cNvSpPr>
            <a:spLocks noChangeArrowheads="1"/>
          </p:cNvSpPr>
          <p:nvPr/>
        </p:nvSpPr>
        <p:spPr bwMode="auto">
          <a:xfrm>
            <a:off x="3500437" y="1993106"/>
            <a:ext cx="2185988" cy="1243013"/>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79786" name="Rectangle 202"/>
          <p:cNvSpPr>
            <a:spLocks noChangeArrowheads="1"/>
          </p:cNvSpPr>
          <p:nvPr/>
        </p:nvSpPr>
        <p:spPr bwMode="auto">
          <a:xfrm>
            <a:off x="2214562" y="1500187"/>
            <a:ext cx="1757363"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79787" name="Rectangle 203"/>
          <p:cNvSpPr>
            <a:spLocks noChangeArrowheads="1"/>
          </p:cNvSpPr>
          <p:nvPr/>
        </p:nvSpPr>
        <p:spPr bwMode="auto">
          <a:xfrm>
            <a:off x="2128837" y="2057400"/>
            <a:ext cx="1243013" cy="197167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79788" name="Rectangle 204"/>
          <p:cNvSpPr>
            <a:spLocks noChangeArrowheads="1"/>
          </p:cNvSpPr>
          <p:nvPr/>
        </p:nvSpPr>
        <p:spPr bwMode="auto">
          <a:xfrm>
            <a:off x="4057650" y="1457325"/>
            <a:ext cx="1843088"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79789" name="Rectangle 205"/>
          <p:cNvSpPr>
            <a:spLocks noChangeArrowheads="1"/>
          </p:cNvSpPr>
          <p:nvPr/>
        </p:nvSpPr>
        <p:spPr bwMode="auto">
          <a:xfrm>
            <a:off x="5729288" y="1962746"/>
            <a:ext cx="1371600" cy="21431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79790" name="Rectangle 206"/>
          <p:cNvSpPr>
            <a:spLocks noChangeArrowheads="1"/>
          </p:cNvSpPr>
          <p:nvPr/>
        </p:nvSpPr>
        <p:spPr bwMode="auto">
          <a:xfrm>
            <a:off x="3500437" y="3300413"/>
            <a:ext cx="2100263" cy="7715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6" name="Footer Placeholder 5">
            <a:extLst>
              <a:ext uri="{FF2B5EF4-FFF2-40B4-BE49-F238E27FC236}">
                <a16:creationId xmlns:a16="http://schemas.microsoft.com/office/drawing/2014/main" id="{CF4AC3BC-20D8-ED16-C7AF-70CC1620201A}"/>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96E7C8BC-4B38-133A-9847-34BA3B479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80597392"/>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7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97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7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7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786" grpId="0" animBg="1"/>
      <p:bldP spid="579787" grpId="0" animBg="1"/>
      <p:bldP spid="579788" grpId="0" animBg="1"/>
      <p:bldP spid="579789" grpId="0" animBg="1"/>
      <p:bldP spid="579790"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F35548-9FB2-9C43-8CC8-074602D67A10}"/>
              </a:ext>
            </a:extLst>
          </p:cNvPr>
          <p:cNvSpPr>
            <a:spLocks noGrp="1"/>
          </p:cNvSpPr>
          <p:nvPr>
            <p:ph type="sldNum" sz="quarter" idx="12"/>
          </p:nvPr>
        </p:nvSpPr>
        <p:spPr/>
        <p:txBody>
          <a:bodyPr/>
          <a:lstStyle/>
          <a:p>
            <a:fld id="{B6F15528-21DE-4FAA-801E-634DDDAF4B2B}" type="slidenum">
              <a:rPr lang="en-US" smtClean="0"/>
              <a:pPr/>
              <a:t>77</a:t>
            </a:fld>
            <a:endParaRPr lang="en-US"/>
          </a:p>
        </p:txBody>
      </p:sp>
      <p:sp>
        <p:nvSpPr>
          <p:cNvPr id="5" name="Text Placeholder 4">
            <a:extLst>
              <a:ext uri="{FF2B5EF4-FFF2-40B4-BE49-F238E27FC236}">
                <a16:creationId xmlns:a16="http://schemas.microsoft.com/office/drawing/2014/main" id="{88FB2C5E-2C60-9EE8-6AD9-3BE43B42D7CB}"/>
              </a:ext>
            </a:extLst>
          </p:cNvPr>
          <p:cNvSpPr>
            <a:spLocks noGrp="1"/>
          </p:cNvSpPr>
          <p:nvPr>
            <p:ph type="body" sz="quarter" idx="13"/>
          </p:nvPr>
        </p:nvSpPr>
        <p:spPr/>
        <p:txBody>
          <a:bodyPr/>
          <a:lstStyle/>
          <a:p>
            <a:r>
              <a:rPr lang="en-AU" dirty="0"/>
              <a:t>Architecture</a:t>
            </a:r>
          </a:p>
        </p:txBody>
      </p:sp>
      <p:grpSp>
        <p:nvGrpSpPr>
          <p:cNvPr id="18435" name="Group 3"/>
          <p:cNvGrpSpPr>
            <a:grpSpLocks noChangeAspect="1"/>
          </p:cNvGrpSpPr>
          <p:nvPr/>
        </p:nvGrpSpPr>
        <p:grpSpPr bwMode="auto">
          <a:xfrm>
            <a:off x="3652244" y="2035969"/>
            <a:ext cx="1959173" cy="1188542"/>
            <a:chOff x="768" y="912"/>
            <a:chExt cx="4391" cy="2664"/>
          </a:xfrm>
        </p:grpSpPr>
        <p:sp>
          <p:nvSpPr>
            <p:cNvPr id="18452" name="Rectangle 4"/>
            <p:cNvSpPr>
              <a:spLocks noChangeAspect="1" noChangeArrowheads="1"/>
            </p:cNvSpPr>
            <p:nvPr/>
          </p:nvSpPr>
          <p:spPr bwMode="auto">
            <a:xfrm>
              <a:off x="2615" y="2183"/>
              <a:ext cx="503" cy="21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Model</a:t>
              </a:r>
            </a:p>
            <a:p>
              <a:pPr algn="ctr"/>
              <a:r>
                <a:rPr lang="en-US" sz="281"/>
                <a:t>/ Subject</a:t>
              </a:r>
            </a:p>
          </p:txBody>
        </p:sp>
        <p:sp>
          <p:nvSpPr>
            <p:cNvPr id="18453" name="Rectangle 5"/>
            <p:cNvSpPr>
              <a:spLocks noChangeAspect="1" noChangeArrowheads="1"/>
            </p:cNvSpPr>
            <p:nvPr/>
          </p:nvSpPr>
          <p:spPr bwMode="auto">
            <a:xfrm>
              <a:off x="2615"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View</a:t>
              </a:r>
            </a:p>
          </p:txBody>
        </p:sp>
        <p:sp>
          <p:nvSpPr>
            <p:cNvPr id="18454" name="Rectangle 6"/>
            <p:cNvSpPr>
              <a:spLocks noChangeAspect="1" noChangeArrowheads="1"/>
            </p:cNvSpPr>
            <p:nvPr/>
          </p:nvSpPr>
          <p:spPr bwMode="auto">
            <a:xfrm>
              <a:off x="3526"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Controller</a:t>
              </a:r>
            </a:p>
          </p:txBody>
        </p:sp>
        <p:sp>
          <p:nvSpPr>
            <p:cNvPr id="18455" name="Rectangle 7"/>
            <p:cNvSpPr>
              <a:spLocks noChangeAspect="1" noChangeArrowheads="1"/>
            </p:cNvSpPr>
            <p:nvPr/>
          </p:nvSpPr>
          <p:spPr bwMode="auto">
            <a:xfrm>
              <a:off x="168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Factory</a:t>
              </a:r>
            </a:p>
          </p:txBody>
        </p:sp>
        <p:cxnSp>
          <p:nvCxnSpPr>
            <p:cNvPr id="18456" name="AutoShape 8"/>
            <p:cNvCxnSpPr>
              <a:cxnSpLocks noChangeAspect="1" noChangeShapeType="1"/>
              <a:stCxn id="18453" idx="2"/>
              <a:endCxn id="18452" idx="0"/>
            </p:cNvCxnSpPr>
            <p:nvPr/>
          </p:nvCxnSpPr>
          <p:spPr bwMode="auto">
            <a:xfrm rot="5400000">
              <a:off x="2674" y="1992"/>
              <a:ext cx="38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8457" name="AutoShape 9"/>
            <p:cNvCxnSpPr>
              <a:cxnSpLocks noChangeAspect="1" noChangeShapeType="1"/>
              <a:stCxn id="18454" idx="1"/>
              <a:endCxn id="18452" idx="3"/>
            </p:cNvCxnSpPr>
            <p:nvPr/>
          </p:nvCxnSpPr>
          <p:spPr bwMode="auto">
            <a:xfrm rot="10800000">
              <a:off x="3118" y="2291"/>
              <a:ext cx="40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8458" name="AutoShape 10"/>
            <p:cNvCxnSpPr>
              <a:cxnSpLocks noChangeAspect="1" noChangeShapeType="1"/>
              <a:stCxn id="18455" idx="3"/>
              <a:endCxn id="18453" idx="1"/>
            </p:cNvCxnSpPr>
            <p:nvPr/>
          </p:nvCxnSpPr>
          <p:spPr bwMode="auto">
            <a:xfrm>
              <a:off x="2183" y="1716"/>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8459" name="AutoShape 11"/>
            <p:cNvCxnSpPr>
              <a:cxnSpLocks noChangeAspect="1" noChangeShapeType="1"/>
              <a:stCxn id="18460" idx="3"/>
              <a:endCxn id="18452" idx="1"/>
            </p:cNvCxnSpPr>
            <p:nvPr/>
          </p:nvCxnSpPr>
          <p:spPr bwMode="auto">
            <a:xfrm>
              <a:off x="2183" y="2291"/>
              <a:ext cx="43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8460" name="Rectangle 12"/>
            <p:cNvSpPr>
              <a:spLocks noChangeAspect="1" noChangeArrowheads="1"/>
            </p:cNvSpPr>
            <p:nvPr/>
          </p:nvSpPr>
          <p:spPr bwMode="auto">
            <a:xfrm>
              <a:off x="1680" y="2207"/>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Observer</a:t>
              </a:r>
            </a:p>
          </p:txBody>
        </p:sp>
        <p:sp>
          <p:nvSpPr>
            <p:cNvPr id="18461" name="Rectangle 13"/>
            <p:cNvSpPr>
              <a:spLocks noChangeAspect="1" noChangeArrowheads="1"/>
            </p:cNvSpPr>
            <p:nvPr/>
          </p:nvSpPr>
          <p:spPr bwMode="auto">
            <a:xfrm>
              <a:off x="3526" y="261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81"/>
                <a:t>Command</a:t>
              </a:r>
            </a:p>
          </p:txBody>
        </p:sp>
        <p:cxnSp>
          <p:nvCxnSpPr>
            <p:cNvPr id="18462" name="AutoShape 14"/>
            <p:cNvCxnSpPr>
              <a:cxnSpLocks noChangeAspect="1" noChangeShapeType="1"/>
              <a:stCxn id="18454" idx="2"/>
              <a:endCxn id="18461" idx="0"/>
            </p:cNvCxnSpPr>
            <p:nvPr/>
          </p:nvCxnSpPr>
          <p:spPr bwMode="auto">
            <a:xfrm rot="5400000">
              <a:off x="3657" y="2495"/>
              <a:ext cx="239"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8463" name="Rectangle 15"/>
            <p:cNvSpPr>
              <a:spLocks noChangeAspect="1" noChangeArrowheads="1"/>
            </p:cNvSpPr>
            <p:nvPr/>
          </p:nvSpPr>
          <p:spPr bwMode="auto">
            <a:xfrm>
              <a:off x="3024" y="11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4" name="Rectangle 16"/>
            <p:cNvSpPr>
              <a:spLocks noChangeAspect="1" noChangeArrowheads="1"/>
            </p:cNvSpPr>
            <p:nvPr/>
          </p:nvSpPr>
          <p:spPr bwMode="auto">
            <a:xfrm>
              <a:off x="1152" y="115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5" name="Rectangle 17"/>
            <p:cNvSpPr>
              <a:spLocks noChangeAspect="1" noChangeArrowheads="1"/>
            </p:cNvSpPr>
            <p:nvPr/>
          </p:nvSpPr>
          <p:spPr bwMode="auto">
            <a:xfrm>
              <a:off x="2064" y="91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6" name="Rectangle 18"/>
            <p:cNvSpPr>
              <a:spLocks noChangeAspect="1" noChangeArrowheads="1"/>
            </p:cNvSpPr>
            <p:nvPr/>
          </p:nvSpPr>
          <p:spPr bwMode="auto">
            <a:xfrm>
              <a:off x="768" y="196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7" name="Rectangle 19"/>
            <p:cNvSpPr>
              <a:spLocks noChangeAspect="1" noChangeArrowheads="1"/>
            </p:cNvSpPr>
            <p:nvPr/>
          </p:nvSpPr>
          <p:spPr bwMode="auto">
            <a:xfrm>
              <a:off x="960" y="278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8" name="Rectangle 20"/>
            <p:cNvSpPr>
              <a:spLocks noChangeAspect="1" noChangeArrowheads="1"/>
            </p:cNvSpPr>
            <p:nvPr/>
          </p:nvSpPr>
          <p:spPr bwMode="auto">
            <a:xfrm>
              <a:off x="2112" y="28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69" name="Rectangle 21"/>
            <p:cNvSpPr>
              <a:spLocks noChangeAspect="1" noChangeArrowheads="1"/>
            </p:cNvSpPr>
            <p:nvPr/>
          </p:nvSpPr>
          <p:spPr bwMode="auto">
            <a:xfrm>
              <a:off x="1344"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70" name="Rectangle 22"/>
            <p:cNvSpPr>
              <a:spLocks noChangeAspect="1" noChangeArrowheads="1"/>
            </p:cNvSpPr>
            <p:nvPr/>
          </p:nvSpPr>
          <p:spPr bwMode="auto">
            <a:xfrm>
              <a:off x="2832" y="3408"/>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71" name="Rectangle 23"/>
            <p:cNvSpPr>
              <a:spLocks noChangeAspect="1" noChangeArrowheads="1"/>
            </p:cNvSpPr>
            <p:nvPr/>
          </p:nvSpPr>
          <p:spPr bwMode="auto">
            <a:xfrm>
              <a:off x="4080" y="321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72" name="Rectangle 24"/>
            <p:cNvSpPr>
              <a:spLocks noChangeAspect="1" noChangeArrowheads="1"/>
            </p:cNvSpPr>
            <p:nvPr/>
          </p:nvSpPr>
          <p:spPr bwMode="auto">
            <a:xfrm>
              <a:off x="3840" y="1632"/>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73" name="Rectangle 25"/>
            <p:cNvSpPr>
              <a:spLocks noChangeAspect="1" noChangeArrowheads="1"/>
            </p:cNvSpPr>
            <p:nvPr/>
          </p:nvSpPr>
          <p:spPr bwMode="auto">
            <a:xfrm>
              <a:off x="4368" y="1056"/>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sp>
          <p:nvSpPr>
            <p:cNvPr id="18474" name="Rectangle 26"/>
            <p:cNvSpPr>
              <a:spLocks noChangeAspect="1" noChangeArrowheads="1"/>
            </p:cNvSpPr>
            <p:nvPr/>
          </p:nvSpPr>
          <p:spPr bwMode="auto">
            <a:xfrm>
              <a:off x="4656" y="2304"/>
              <a:ext cx="503" cy="16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1"/>
            </a:p>
          </p:txBody>
        </p:sp>
        <p:cxnSp>
          <p:nvCxnSpPr>
            <p:cNvPr id="18475" name="AutoShape 27"/>
            <p:cNvCxnSpPr>
              <a:cxnSpLocks noChangeAspect="1" noChangeShapeType="1"/>
              <a:stCxn id="18468" idx="0"/>
              <a:endCxn id="18452" idx="2"/>
            </p:cNvCxnSpPr>
            <p:nvPr/>
          </p:nvCxnSpPr>
          <p:spPr bwMode="auto">
            <a:xfrm rot="-5400000">
              <a:off x="2399" y="2364"/>
              <a:ext cx="433" cy="503"/>
            </a:xfrm>
            <a:prstGeom prst="bentConnector3">
              <a:avLst>
                <a:gd name="adj1" fmla="val 49884"/>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76" name="AutoShape 28"/>
            <p:cNvCxnSpPr>
              <a:cxnSpLocks noChangeAspect="1" noChangeShapeType="1"/>
              <a:stCxn id="18470" idx="0"/>
              <a:endCxn id="18468" idx="3"/>
            </p:cNvCxnSpPr>
            <p:nvPr/>
          </p:nvCxnSpPr>
          <p:spPr bwMode="auto">
            <a:xfrm rot="5400000" flipH="1">
              <a:off x="2604" y="2927"/>
              <a:ext cx="492" cy="46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77" name="AutoShape 29"/>
            <p:cNvCxnSpPr>
              <a:cxnSpLocks noChangeAspect="1" noChangeShapeType="1"/>
              <a:stCxn id="18467" idx="0"/>
              <a:endCxn id="18460" idx="2"/>
            </p:cNvCxnSpPr>
            <p:nvPr/>
          </p:nvCxnSpPr>
          <p:spPr bwMode="auto">
            <a:xfrm rot="-5400000">
              <a:off x="1367" y="2220"/>
              <a:ext cx="409" cy="72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78" name="AutoShape 30"/>
            <p:cNvCxnSpPr>
              <a:cxnSpLocks noChangeAspect="1" noChangeShapeType="1"/>
              <a:stCxn id="18466" idx="3"/>
              <a:endCxn id="18460" idx="0"/>
            </p:cNvCxnSpPr>
            <p:nvPr/>
          </p:nvCxnSpPr>
          <p:spPr bwMode="auto">
            <a:xfrm>
              <a:off x="1271" y="2052"/>
              <a:ext cx="661" cy="15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79" name="AutoShape 31"/>
            <p:cNvCxnSpPr>
              <a:cxnSpLocks noChangeAspect="1" noChangeShapeType="1"/>
              <a:stCxn id="18464" idx="3"/>
              <a:endCxn id="18465" idx="1"/>
            </p:cNvCxnSpPr>
            <p:nvPr/>
          </p:nvCxnSpPr>
          <p:spPr bwMode="auto">
            <a:xfrm flipV="1">
              <a:off x="1655" y="996"/>
              <a:ext cx="409" cy="240"/>
            </a:xfrm>
            <a:prstGeom prst="bentConnector3">
              <a:avLst>
                <a:gd name="adj1" fmla="val 4988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0" name="AutoShape 32"/>
            <p:cNvCxnSpPr>
              <a:cxnSpLocks noChangeAspect="1" noChangeShapeType="1"/>
              <a:stCxn id="18464" idx="2"/>
              <a:endCxn id="18455" idx="0"/>
            </p:cNvCxnSpPr>
            <p:nvPr/>
          </p:nvCxnSpPr>
          <p:spPr bwMode="auto">
            <a:xfrm rot="16200000" flipH="1">
              <a:off x="1512" y="1212"/>
              <a:ext cx="312"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1" name="AutoShape 33"/>
            <p:cNvCxnSpPr>
              <a:cxnSpLocks noChangeAspect="1" noChangeShapeType="1"/>
              <a:stCxn id="18465" idx="2"/>
              <a:endCxn id="18453" idx="0"/>
            </p:cNvCxnSpPr>
            <p:nvPr/>
          </p:nvCxnSpPr>
          <p:spPr bwMode="auto">
            <a:xfrm rot="16200000" flipH="1">
              <a:off x="2316" y="1080"/>
              <a:ext cx="552" cy="55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2" name="AutoShape 34"/>
            <p:cNvCxnSpPr>
              <a:cxnSpLocks noChangeAspect="1" noChangeShapeType="1"/>
              <a:stCxn id="18465" idx="3"/>
              <a:endCxn id="18463" idx="1"/>
            </p:cNvCxnSpPr>
            <p:nvPr/>
          </p:nvCxnSpPr>
          <p:spPr bwMode="auto">
            <a:xfrm>
              <a:off x="2567" y="996"/>
              <a:ext cx="457" cy="192"/>
            </a:xfrm>
            <a:prstGeom prst="bentConnector3">
              <a:avLst>
                <a:gd name="adj1" fmla="val 4988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3" name="AutoShape 35"/>
            <p:cNvCxnSpPr>
              <a:cxnSpLocks noChangeAspect="1" noChangeShapeType="1"/>
              <a:stCxn id="18469" idx="0"/>
              <a:endCxn id="18467" idx="2"/>
            </p:cNvCxnSpPr>
            <p:nvPr/>
          </p:nvCxnSpPr>
          <p:spPr bwMode="auto">
            <a:xfrm rot="5400000" flipH="1">
              <a:off x="1176" y="2988"/>
              <a:ext cx="456" cy="38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4" name="AutoShape 36"/>
            <p:cNvCxnSpPr>
              <a:cxnSpLocks noChangeAspect="1" noChangeShapeType="1"/>
              <a:stCxn id="18469" idx="3"/>
              <a:endCxn id="18468" idx="2"/>
            </p:cNvCxnSpPr>
            <p:nvPr/>
          </p:nvCxnSpPr>
          <p:spPr bwMode="auto">
            <a:xfrm flipV="1">
              <a:off x="1847" y="3000"/>
              <a:ext cx="517" cy="49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5" name="AutoShape 37"/>
            <p:cNvCxnSpPr>
              <a:cxnSpLocks noChangeAspect="1" noChangeShapeType="1"/>
              <a:stCxn id="18470" idx="3"/>
              <a:endCxn id="18461" idx="2"/>
            </p:cNvCxnSpPr>
            <p:nvPr/>
          </p:nvCxnSpPr>
          <p:spPr bwMode="auto">
            <a:xfrm flipV="1">
              <a:off x="3335" y="2782"/>
              <a:ext cx="443" cy="71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6" name="AutoShape 38"/>
            <p:cNvCxnSpPr>
              <a:cxnSpLocks noChangeAspect="1" noChangeShapeType="1"/>
              <a:stCxn id="18471" idx="0"/>
              <a:endCxn id="18461" idx="3"/>
            </p:cNvCxnSpPr>
            <p:nvPr/>
          </p:nvCxnSpPr>
          <p:spPr bwMode="auto">
            <a:xfrm rot="5400000" flipH="1">
              <a:off x="3922" y="2805"/>
              <a:ext cx="518" cy="30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7" name="AutoShape 39"/>
            <p:cNvCxnSpPr>
              <a:cxnSpLocks noChangeAspect="1" noChangeShapeType="1"/>
              <a:stCxn id="18471" idx="3"/>
              <a:endCxn id="18474" idx="2"/>
            </p:cNvCxnSpPr>
            <p:nvPr/>
          </p:nvCxnSpPr>
          <p:spPr bwMode="auto">
            <a:xfrm flipV="1">
              <a:off x="4583" y="2472"/>
              <a:ext cx="325" cy="82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8" name="AutoShape 40"/>
            <p:cNvCxnSpPr>
              <a:cxnSpLocks noChangeAspect="1" noChangeShapeType="1"/>
              <a:stCxn id="18474" idx="1"/>
              <a:endCxn id="18454" idx="3"/>
            </p:cNvCxnSpPr>
            <p:nvPr/>
          </p:nvCxnSpPr>
          <p:spPr bwMode="auto">
            <a:xfrm rot="10800000">
              <a:off x="4029" y="2291"/>
              <a:ext cx="627" cy="97"/>
            </a:xfrm>
            <a:prstGeom prst="bentConnector3">
              <a:avLst>
                <a:gd name="adj1" fmla="val 50079"/>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89" name="AutoShape 41"/>
            <p:cNvCxnSpPr>
              <a:cxnSpLocks noChangeAspect="1" noChangeShapeType="1"/>
              <a:stCxn id="18474" idx="0"/>
              <a:endCxn id="18472" idx="3"/>
            </p:cNvCxnSpPr>
            <p:nvPr/>
          </p:nvCxnSpPr>
          <p:spPr bwMode="auto">
            <a:xfrm rot="5400000" flipH="1">
              <a:off x="4332" y="1727"/>
              <a:ext cx="588" cy="56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90" name="AutoShape 42"/>
            <p:cNvCxnSpPr>
              <a:cxnSpLocks noChangeAspect="1" noChangeShapeType="1"/>
              <a:stCxn id="18473" idx="2"/>
              <a:endCxn id="18472" idx="0"/>
            </p:cNvCxnSpPr>
            <p:nvPr/>
          </p:nvCxnSpPr>
          <p:spPr bwMode="auto">
            <a:xfrm rot="5400000">
              <a:off x="4152" y="1164"/>
              <a:ext cx="408" cy="52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91" name="AutoShape 43"/>
            <p:cNvCxnSpPr>
              <a:cxnSpLocks noChangeAspect="1" noChangeShapeType="1"/>
              <a:stCxn id="18473" idx="1"/>
              <a:endCxn id="18463" idx="3"/>
            </p:cNvCxnSpPr>
            <p:nvPr/>
          </p:nvCxnSpPr>
          <p:spPr bwMode="auto">
            <a:xfrm rot="10800000" flipV="1">
              <a:off x="3527" y="1140"/>
              <a:ext cx="841" cy="48"/>
            </a:xfrm>
            <a:prstGeom prst="bentConnector3">
              <a:avLst>
                <a:gd name="adj1" fmla="val 50060"/>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8492" name="AutoShape 44"/>
            <p:cNvCxnSpPr>
              <a:cxnSpLocks noChangeAspect="1" noChangeShapeType="1"/>
              <a:stCxn id="18463" idx="2"/>
              <a:endCxn id="18453" idx="3"/>
            </p:cNvCxnSpPr>
            <p:nvPr/>
          </p:nvCxnSpPr>
          <p:spPr bwMode="auto">
            <a:xfrm rot="5400000">
              <a:off x="2975" y="1415"/>
              <a:ext cx="444" cy="1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sp>
        <p:nvSpPr>
          <p:cNvPr id="18436" name="Rectangle 45"/>
          <p:cNvSpPr>
            <a:spLocks noChangeArrowheads="1"/>
          </p:cNvSpPr>
          <p:nvPr/>
        </p:nvSpPr>
        <p:spPr bwMode="auto">
          <a:xfrm>
            <a:off x="3500437" y="1993107"/>
            <a:ext cx="2185988" cy="1264444"/>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37" name="Rectangle 46"/>
          <p:cNvSpPr>
            <a:spLocks noChangeArrowheads="1"/>
          </p:cNvSpPr>
          <p:nvPr/>
        </p:nvSpPr>
        <p:spPr bwMode="auto">
          <a:xfrm>
            <a:off x="2214562" y="1500187"/>
            <a:ext cx="1757363"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38" name="Rectangle 47"/>
          <p:cNvSpPr>
            <a:spLocks noChangeArrowheads="1"/>
          </p:cNvSpPr>
          <p:nvPr/>
        </p:nvSpPr>
        <p:spPr bwMode="auto">
          <a:xfrm>
            <a:off x="2128837" y="2057400"/>
            <a:ext cx="1243013" cy="197167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39" name="Rectangle 48"/>
          <p:cNvSpPr>
            <a:spLocks noChangeArrowheads="1"/>
          </p:cNvSpPr>
          <p:nvPr/>
        </p:nvSpPr>
        <p:spPr bwMode="auto">
          <a:xfrm>
            <a:off x="4057650" y="1457325"/>
            <a:ext cx="1843088"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40" name="Rectangle 49"/>
          <p:cNvSpPr>
            <a:spLocks noChangeArrowheads="1"/>
          </p:cNvSpPr>
          <p:nvPr/>
        </p:nvSpPr>
        <p:spPr bwMode="auto">
          <a:xfrm>
            <a:off x="5729288" y="1962746"/>
            <a:ext cx="1371600" cy="21431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41" name="Rectangle 50"/>
          <p:cNvSpPr>
            <a:spLocks noChangeArrowheads="1"/>
          </p:cNvSpPr>
          <p:nvPr/>
        </p:nvSpPr>
        <p:spPr bwMode="auto">
          <a:xfrm>
            <a:off x="3500437" y="3300413"/>
            <a:ext cx="2100263" cy="7715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8442" name="Line 51"/>
          <p:cNvSpPr>
            <a:spLocks noChangeShapeType="1"/>
          </p:cNvSpPr>
          <p:nvPr/>
        </p:nvSpPr>
        <p:spPr bwMode="auto">
          <a:xfrm>
            <a:off x="2728913" y="1800225"/>
            <a:ext cx="0" cy="428625"/>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8443" name="Line 52"/>
          <p:cNvSpPr>
            <a:spLocks noChangeShapeType="1"/>
          </p:cNvSpPr>
          <p:nvPr/>
        </p:nvSpPr>
        <p:spPr bwMode="auto">
          <a:xfrm flipH="1">
            <a:off x="3243263" y="3729038"/>
            <a:ext cx="428625"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8444" name="Line 53"/>
          <p:cNvSpPr>
            <a:spLocks noChangeShapeType="1"/>
          </p:cNvSpPr>
          <p:nvPr/>
        </p:nvSpPr>
        <p:spPr bwMode="auto">
          <a:xfrm>
            <a:off x="3800475" y="1671638"/>
            <a:ext cx="385763"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8445" name="Line 54"/>
          <p:cNvSpPr>
            <a:spLocks noChangeShapeType="1"/>
          </p:cNvSpPr>
          <p:nvPr/>
        </p:nvSpPr>
        <p:spPr bwMode="auto">
          <a:xfrm>
            <a:off x="5729287" y="1671638"/>
            <a:ext cx="300038" cy="51435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8446" name="Line 55"/>
          <p:cNvSpPr>
            <a:spLocks noChangeShapeType="1"/>
          </p:cNvSpPr>
          <p:nvPr/>
        </p:nvSpPr>
        <p:spPr bwMode="auto">
          <a:xfrm flipH="1">
            <a:off x="3243262" y="2743200"/>
            <a:ext cx="471488"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8447" name="Line 56"/>
          <p:cNvSpPr>
            <a:spLocks noChangeShapeType="1"/>
          </p:cNvSpPr>
          <p:nvPr/>
        </p:nvSpPr>
        <p:spPr bwMode="auto">
          <a:xfrm flipH="1">
            <a:off x="5514975" y="2828925"/>
            <a:ext cx="385763"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581689" name="Rectangle 57"/>
          <p:cNvSpPr>
            <a:spLocks noChangeArrowheads="1"/>
          </p:cNvSpPr>
          <p:nvPr/>
        </p:nvSpPr>
        <p:spPr bwMode="auto">
          <a:xfrm>
            <a:off x="3757613" y="2057400"/>
            <a:ext cx="1114425" cy="385763"/>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81690" name="Rectangle 58"/>
          <p:cNvSpPr>
            <a:spLocks noChangeArrowheads="1"/>
          </p:cNvSpPr>
          <p:nvPr/>
        </p:nvSpPr>
        <p:spPr bwMode="auto">
          <a:xfrm>
            <a:off x="4872037" y="2614613"/>
            <a:ext cx="728663" cy="600075"/>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81691" name="Rectangle 59"/>
          <p:cNvSpPr>
            <a:spLocks noChangeArrowheads="1"/>
          </p:cNvSpPr>
          <p:nvPr/>
        </p:nvSpPr>
        <p:spPr bwMode="auto">
          <a:xfrm>
            <a:off x="5000625" y="2100263"/>
            <a:ext cx="514350" cy="342900"/>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581692" name="Rectangle 60"/>
          <p:cNvSpPr>
            <a:spLocks noChangeArrowheads="1"/>
          </p:cNvSpPr>
          <p:nvPr/>
        </p:nvSpPr>
        <p:spPr bwMode="auto">
          <a:xfrm>
            <a:off x="3629025" y="2486025"/>
            <a:ext cx="1157288" cy="728663"/>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6" name="Footer Placeholder 5">
            <a:extLst>
              <a:ext uri="{FF2B5EF4-FFF2-40B4-BE49-F238E27FC236}">
                <a16:creationId xmlns:a16="http://schemas.microsoft.com/office/drawing/2014/main" id="{2598F210-A1A3-A863-D7F1-42A07207C970}"/>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F56F93A5-1A31-15C7-5EBF-F54AE5AB6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22751895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16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16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1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89" grpId="0" animBg="1"/>
      <p:bldP spid="581690" grpId="0" animBg="1"/>
      <p:bldP spid="581691" grpId="0" animBg="1"/>
      <p:bldP spid="58169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DB4B9-B53D-264D-A009-99D33585034D}"/>
              </a:ext>
            </a:extLst>
          </p:cNvPr>
          <p:cNvSpPr>
            <a:spLocks noGrp="1"/>
          </p:cNvSpPr>
          <p:nvPr>
            <p:ph type="sldNum" sz="quarter" idx="12"/>
          </p:nvPr>
        </p:nvSpPr>
        <p:spPr/>
        <p:txBody>
          <a:bodyPr/>
          <a:lstStyle/>
          <a:p>
            <a:fld id="{B6F15528-21DE-4FAA-801E-634DDDAF4B2B}" type="slidenum">
              <a:rPr lang="en-US" smtClean="0"/>
              <a:pPr/>
              <a:t>78</a:t>
            </a:fld>
            <a:endParaRPr lang="en-US"/>
          </a:p>
        </p:txBody>
      </p:sp>
      <p:sp>
        <p:nvSpPr>
          <p:cNvPr id="5" name="Text Placeholder 4">
            <a:extLst>
              <a:ext uri="{FF2B5EF4-FFF2-40B4-BE49-F238E27FC236}">
                <a16:creationId xmlns:a16="http://schemas.microsoft.com/office/drawing/2014/main" id="{DC5E886E-166E-78F1-93BA-DF74677FF46D}"/>
              </a:ext>
            </a:extLst>
          </p:cNvPr>
          <p:cNvSpPr>
            <a:spLocks noGrp="1"/>
          </p:cNvSpPr>
          <p:nvPr>
            <p:ph type="body" sz="quarter" idx="13"/>
          </p:nvPr>
        </p:nvSpPr>
        <p:spPr/>
        <p:txBody>
          <a:bodyPr/>
          <a:lstStyle/>
          <a:p>
            <a:r>
              <a:rPr lang="en-AU" dirty="0"/>
              <a:t>Architecture</a:t>
            </a:r>
          </a:p>
        </p:txBody>
      </p:sp>
      <p:sp>
        <p:nvSpPr>
          <p:cNvPr id="19459" name="Rectangle 3"/>
          <p:cNvSpPr>
            <a:spLocks noChangeArrowheads="1"/>
          </p:cNvSpPr>
          <p:nvPr/>
        </p:nvSpPr>
        <p:spPr bwMode="auto">
          <a:xfrm>
            <a:off x="2214562" y="1500187"/>
            <a:ext cx="1757363"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60" name="Rectangle 4"/>
          <p:cNvSpPr>
            <a:spLocks noChangeArrowheads="1"/>
          </p:cNvSpPr>
          <p:nvPr/>
        </p:nvSpPr>
        <p:spPr bwMode="auto">
          <a:xfrm>
            <a:off x="2128837" y="2057400"/>
            <a:ext cx="1243013" cy="197167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61" name="Rectangle 5"/>
          <p:cNvSpPr>
            <a:spLocks noChangeArrowheads="1"/>
          </p:cNvSpPr>
          <p:nvPr/>
        </p:nvSpPr>
        <p:spPr bwMode="auto">
          <a:xfrm>
            <a:off x="4057650" y="1457325"/>
            <a:ext cx="1843088" cy="471488"/>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62" name="Rectangle 6"/>
          <p:cNvSpPr>
            <a:spLocks noChangeArrowheads="1"/>
          </p:cNvSpPr>
          <p:nvPr/>
        </p:nvSpPr>
        <p:spPr bwMode="auto">
          <a:xfrm>
            <a:off x="5729288" y="1962746"/>
            <a:ext cx="1371600" cy="21431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63" name="Rectangle 7"/>
          <p:cNvSpPr>
            <a:spLocks noChangeArrowheads="1"/>
          </p:cNvSpPr>
          <p:nvPr/>
        </p:nvSpPr>
        <p:spPr bwMode="auto">
          <a:xfrm>
            <a:off x="3500437" y="3300413"/>
            <a:ext cx="2100263" cy="771525"/>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64" name="Line 8"/>
          <p:cNvSpPr>
            <a:spLocks noChangeShapeType="1"/>
          </p:cNvSpPr>
          <p:nvPr/>
        </p:nvSpPr>
        <p:spPr bwMode="auto">
          <a:xfrm>
            <a:off x="2728913" y="1800225"/>
            <a:ext cx="0" cy="428625"/>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65" name="Line 9"/>
          <p:cNvSpPr>
            <a:spLocks noChangeShapeType="1"/>
          </p:cNvSpPr>
          <p:nvPr/>
        </p:nvSpPr>
        <p:spPr bwMode="auto">
          <a:xfrm flipH="1">
            <a:off x="3243263" y="3729038"/>
            <a:ext cx="428625"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66" name="Line 10"/>
          <p:cNvSpPr>
            <a:spLocks noChangeShapeType="1"/>
          </p:cNvSpPr>
          <p:nvPr/>
        </p:nvSpPr>
        <p:spPr bwMode="auto">
          <a:xfrm>
            <a:off x="3800475" y="1671638"/>
            <a:ext cx="385763"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67" name="Line 11"/>
          <p:cNvSpPr>
            <a:spLocks noChangeShapeType="1"/>
          </p:cNvSpPr>
          <p:nvPr/>
        </p:nvSpPr>
        <p:spPr bwMode="auto">
          <a:xfrm>
            <a:off x="5729287" y="1671638"/>
            <a:ext cx="300038" cy="51435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68" name="Line 12"/>
          <p:cNvSpPr>
            <a:spLocks noChangeShapeType="1"/>
          </p:cNvSpPr>
          <p:nvPr/>
        </p:nvSpPr>
        <p:spPr bwMode="auto">
          <a:xfrm flipH="1">
            <a:off x="3243262" y="2743200"/>
            <a:ext cx="471488"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69" name="Line 13"/>
          <p:cNvSpPr>
            <a:spLocks noChangeShapeType="1"/>
          </p:cNvSpPr>
          <p:nvPr/>
        </p:nvSpPr>
        <p:spPr bwMode="auto">
          <a:xfrm flipH="1">
            <a:off x="5514975" y="2828925"/>
            <a:ext cx="385763" cy="0"/>
          </a:xfrm>
          <a:prstGeom prst="line">
            <a:avLst/>
          </a:prstGeom>
          <a:noFill/>
          <a:ln w="25400">
            <a:solidFill>
              <a:schemeClr val="hlink"/>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70" name="Rectangle 14"/>
          <p:cNvSpPr>
            <a:spLocks noChangeArrowheads="1"/>
          </p:cNvSpPr>
          <p:nvPr/>
        </p:nvSpPr>
        <p:spPr bwMode="auto">
          <a:xfrm>
            <a:off x="3757613" y="2057400"/>
            <a:ext cx="1114425" cy="385763"/>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71" name="Rectangle 15"/>
          <p:cNvSpPr>
            <a:spLocks noChangeArrowheads="1"/>
          </p:cNvSpPr>
          <p:nvPr/>
        </p:nvSpPr>
        <p:spPr bwMode="auto">
          <a:xfrm>
            <a:off x="4872037" y="2614613"/>
            <a:ext cx="728663" cy="600075"/>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72" name="Rectangle 16"/>
          <p:cNvSpPr>
            <a:spLocks noChangeArrowheads="1"/>
          </p:cNvSpPr>
          <p:nvPr/>
        </p:nvSpPr>
        <p:spPr bwMode="auto">
          <a:xfrm>
            <a:off x="5000625" y="2100263"/>
            <a:ext cx="514350" cy="342900"/>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73" name="Rectangle 17"/>
          <p:cNvSpPr>
            <a:spLocks noChangeArrowheads="1"/>
          </p:cNvSpPr>
          <p:nvPr/>
        </p:nvSpPr>
        <p:spPr bwMode="auto">
          <a:xfrm>
            <a:off x="3629025" y="2486025"/>
            <a:ext cx="1157288" cy="728663"/>
          </a:xfrm>
          <a:prstGeom prst="rect">
            <a:avLst/>
          </a:prstGeom>
          <a:noFill/>
          <a:ln w="19050">
            <a:solidFill>
              <a:schemeClr val="accent2"/>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19474" name="Line 18"/>
          <p:cNvSpPr>
            <a:spLocks noChangeShapeType="1"/>
          </p:cNvSpPr>
          <p:nvPr/>
        </p:nvSpPr>
        <p:spPr bwMode="auto">
          <a:xfrm flipH="1">
            <a:off x="4100513" y="2314575"/>
            <a:ext cx="0" cy="300038"/>
          </a:xfrm>
          <a:prstGeom prst="line">
            <a:avLst/>
          </a:prstGeom>
          <a:noFill/>
          <a:ln w="25400">
            <a:solidFill>
              <a:schemeClr val="accent2"/>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75" name="Line 19"/>
          <p:cNvSpPr>
            <a:spLocks noChangeShapeType="1"/>
          </p:cNvSpPr>
          <p:nvPr/>
        </p:nvSpPr>
        <p:spPr bwMode="auto">
          <a:xfrm>
            <a:off x="4743450" y="2228850"/>
            <a:ext cx="342900" cy="0"/>
          </a:xfrm>
          <a:prstGeom prst="line">
            <a:avLst/>
          </a:prstGeom>
          <a:noFill/>
          <a:ln w="25400">
            <a:solidFill>
              <a:schemeClr val="accent2"/>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76" name="Line 20"/>
          <p:cNvSpPr>
            <a:spLocks noChangeShapeType="1"/>
          </p:cNvSpPr>
          <p:nvPr/>
        </p:nvSpPr>
        <p:spPr bwMode="auto">
          <a:xfrm flipH="1">
            <a:off x="5214938" y="2400300"/>
            <a:ext cx="0" cy="300038"/>
          </a:xfrm>
          <a:prstGeom prst="line">
            <a:avLst/>
          </a:prstGeom>
          <a:noFill/>
          <a:ln w="25400">
            <a:solidFill>
              <a:schemeClr val="accent2"/>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77" name="Line 21"/>
          <p:cNvSpPr>
            <a:spLocks noChangeShapeType="1"/>
          </p:cNvSpPr>
          <p:nvPr/>
        </p:nvSpPr>
        <p:spPr bwMode="auto">
          <a:xfrm>
            <a:off x="4786313" y="2357438"/>
            <a:ext cx="171450" cy="342900"/>
          </a:xfrm>
          <a:prstGeom prst="line">
            <a:avLst/>
          </a:prstGeom>
          <a:noFill/>
          <a:ln w="25400">
            <a:solidFill>
              <a:schemeClr val="accent2"/>
            </a:solidFill>
            <a:round/>
            <a:headEnd type="triangle" w="lg" len="lg"/>
            <a:tailEnd type="triangle" w="lg" len="lg"/>
          </a:ln>
          <a:extLst>
            <a:ext uri="{909E8E84-426E-40dd-AFC4-6F175D3DCCD1}">
              <a14:hiddenFill xmlns:a14="http://schemas.microsoft.com/office/drawing/2010/main" xmlns="">
                <a:noFill/>
              </a14:hiddenFill>
            </a:ext>
          </a:extLst>
        </p:spPr>
        <p:txBody>
          <a:bodyPr/>
          <a:lstStyle/>
          <a:p>
            <a:endParaRPr lang="en-US" sz="788"/>
          </a:p>
        </p:txBody>
      </p:sp>
      <p:sp>
        <p:nvSpPr>
          <p:cNvPr id="19478" name="Rectangle 22"/>
          <p:cNvSpPr>
            <a:spLocks noChangeArrowheads="1"/>
          </p:cNvSpPr>
          <p:nvPr/>
        </p:nvSpPr>
        <p:spPr bwMode="auto">
          <a:xfrm>
            <a:off x="3500437" y="1993107"/>
            <a:ext cx="2185988" cy="1264444"/>
          </a:xfrm>
          <a:prstGeom prst="rect">
            <a:avLst/>
          </a:prstGeom>
          <a:noFill/>
          <a:ln w="25400">
            <a:solidFill>
              <a:schemeClr val="hlink"/>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788"/>
          </a:p>
        </p:txBody>
      </p:sp>
      <p:sp>
        <p:nvSpPr>
          <p:cNvPr id="6" name="Footer Placeholder 5">
            <a:extLst>
              <a:ext uri="{FF2B5EF4-FFF2-40B4-BE49-F238E27FC236}">
                <a16:creationId xmlns:a16="http://schemas.microsoft.com/office/drawing/2014/main" id="{67E1B7F6-8CC5-BA8D-7A62-DE750045C23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BC4C9DB0-C9F6-75F3-429A-4B59485D3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0556530"/>
      </p:ext>
    </p:extLst>
  </p:cSld>
  <p:clrMapOvr>
    <a:masterClrMapping/>
  </p:clrMapOvr>
  <p:transition spd="slow" advClick="0"/>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79</a:t>
            </a:fld>
            <a:endParaRPr lang="en-US"/>
          </a:p>
        </p:txBody>
      </p:sp>
      <p:sp>
        <p:nvSpPr>
          <p:cNvPr id="4" name="Text Placeholder 3">
            <a:extLst>
              <a:ext uri="{FF2B5EF4-FFF2-40B4-BE49-F238E27FC236}">
                <a16:creationId xmlns:a16="http://schemas.microsoft.com/office/drawing/2014/main" id="{AA9CDC92-42B0-1267-BC0E-4E8CB99D4F12}"/>
              </a:ext>
            </a:extLst>
          </p:cNvPr>
          <p:cNvSpPr>
            <a:spLocks noGrp="1"/>
          </p:cNvSpPr>
          <p:nvPr>
            <p:ph type="body" sz="quarter" idx="13"/>
          </p:nvPr>
        </p:nvSpPr>
        <p:spPr/>
        <p:txBody>
          <a:bodyPr/>
          <a:lstStyle/>
          <a:p>
            <a:r>
              <a:rPr lang="en-US" dirty="0"/>
              <a:t>Architecture Disentangled</a:t>
            </a:r>
            <a:endParaRPr lang="en-AU" dirty="0"/>
          </a:p>
        </p:txBody>
      </p:sp>
      <p:sp>
        <p:nvSpPr>
          <p:cNvPr id="6" name="TextBox 5"/>
          <p:cNvSpPr txBox="1"/>
          <p:nvPr/>
        </p:nvSpPr>
        <p:spPr>
          <a:xfrm>
            <a:off x="2300288" y="1671638"/>
            <a:ext cx="1800225" cy="958083"/>
          </a:xfrm>
          <a:prstGeom prst="rect">
            <a:avLst/>
          </a:prstGeom>
          <a:noFill/>
        </p:spPr>
        <p:txBody>
          <a:bodyPr wrap="square" rtlCol="0">
            <a:spAutoFit/>
          </a:bodyPr>
          <a:lstStyle/>
          <a:p>
            <a:r>
              <a:rPr lang="en-US" sz="1350" dirty="0"/>
              <a:t>Architecture as structures and relations</a:t>
            </a:r>
          </a:p>
          <a:p>
            <a:r>
              <a:rPr lang="en-US" sz="788" dirty="0"/>
              <a:t>(the actual system)</a:t>
            </a:r>
            <a:br>
              <a:rPr lang="en-US" sz="788" dirty="0"/>
            </a:br>
            <a:endParaRPr lang="en-US" sz="788" dirty="0"/>
          </a:p>
        </p:txBody>
      </p:sp>
      <p:sp>
        <p:nvSpPr>
          <p:cNvPr id="7" name="TextBox 6"/>
          <p:cNvSpPr txBox="1"/>
          <p:nvPr/>
        </p:nvSpPr>
        <p:spPr>
          <a:xfrm>
            <a:off x="5214937" y="1671638"/>
            <a:ext cx="1843088" cy="750334"/>
          </a:xfrm>
          <a:prstGeom prst="rect">
            <a:avLst/>
          </a:prstGeom>
          <a:noFill/>
        </p:spPr>
        <p:txBody>
          <a:bodyPr wrap="square" rtlCol="0">
            <a:spAutoFit/>
          </a:bodyPr>
          <a:lstStyle/>
          <a:p>
            <a:r>
              <a:rPr lang="en-US" sz="1350" dirty="0"/>
              <a:t>Architecture as documentation</a:t>
            </a:r>
          </a:p>
          <a:p>
            <a:r>
              <a:rPr lang="en-US" sz="788" dirty="0"/>
              <a:t>(representations of  the system)</a:t>
            </a:r>
            <a:br>
              <a:rPr lang="en-US" sz="788" dirty="0"/>
            </a:br>
            <a:endParaRPr lang="en-US" sz="788" dirty="0"/>
          </a:p>
        </p:txBody>
      </p:sp>
      <p:sp>
        <p:nvSpPr>
          <p:cNvPr id="8" name="TextBox 7"/>
          <p:cNvSpPr txBox="1"/>
          <p:nvPr/>
        </p:nvSpPr>
        <p:spPr>
          <a:xfrm>
            <a:off x="3157537" y="3257551"/>
            <a:ext cx="2957513" cy="421334"/>
          </a:xfrm>
          <a:prstGeom prst="rect">
            <a:avLst/>
          </a:prstGeom>
          <a:noFill/>
        </p:spPr>
        <p:txBody>
          <a:bodyPr wrap="square" rtlCol="0">
            <a:spAutoFit/>
          </a:bodyPr>
          <a:lstStyle/>
          <a:p>
            <a:pPr algn="ctr"/>
            <a:r>
              <a:rPr lang="en-US" sz="1350" dirty="0"/>
              <a:t>Architecture as (design) process </a:t>
            </a:r>
          </a:p>
          <a:p>
            <a:pPr algn="ctr"/>
            <a:r>
              <a:rPr lang="en-US" sz="788" dirty="0"/>
              <a:t>(activities around the other two)</a:t>
            </a:r>
          </a:p>
        </p:txBody>
      </p:sp>
      <p:pic>
        <p:nvPicPr>
          <p:cNvPr id="9" name="Picture 4" descr="http://therunningbug.co.uk/cfs-file.ashx/__key/communityserver-components-userfiles/00-00-14-16-04-Attached+Files/2843.performance-running-sho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051" y="2314575"/>
            <a:ext cx="981467" cy="42862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clker.com/cliparts/I/f/B/X/Q/a/running-shoe-with-sensor-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225" y="2357438"/>
            <a:ext cx="814388" cy="396189"/>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www.eventsandcompany.com/wp-content/uploads/2014/03/stock-footage-creative-fashion-design-team-are-brainstorming-in-a-busines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338" y="3729038"/>
            <a:ext cx="1285875" cy="659904"/>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patentimages.storage.googleapis.com/US6209228B1/US06209228-20010403-D0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3639" y="2271713"/>
            <a:ext cx="566342" cy="6858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Footer Placeholder 10">
            <a:extLst>
              <a:ext uri="{FF2B5EF4-FFF2-40B4-BE49-F238E27FC236}">
                <a16:creationId xmlns:a16="http://schemas.microsoft.com/office/drawing/2014/main" id="{21ADF1C1-29F3-783F-A7E6-820FE191D3E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12" name="Picture 11" descr="Text&#10;&#10;Description automatically generated">
            <a:extLst>
              <a:ext uri="{FF2B5EF4-FFF2-40B4-BE49-F238E27FC236}">
                <a16:creationId xmlns:a16="http://schemas.microsoft.com/office/drawing/2014/main" id="{41BF5CE2-AF7F-9E8B-EEFA-D821EBB57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3793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1650" dirty="0"/>
          </a:p>
          <a:p>
            <a:r>
              <a:rPr lang="en-US" sz="1650" dirty="0"/>
              <a:t>The GNU General Public License (GPL). This is a so-called ‘reciprocal’ license that means that if you use open source software that is licensed under the GPL license, then you must make that software open source. </a:t>
            </a:r>
            <a:endParaRPr lang="en-GB" sz="1650" dirty="0"/>
          </a:p>
          <a:p>
            <a:r>
              <a:rPr lang="en-US" sz="1650" dirty="0"/>
              <a:t>The GNU Lesser General Public License (LGPL) is a variant of the GPL license where you can write components that link to open source code without having to publish the source of these components. </a:t>
            </a:r>
            <a:endParaRPr lang="en-GB" sz="1650" dirty="0"/>
          </a:p>
          <a:p>
            <a:r>
              <a:rPr lang="en-US" sz="1650" dirty="0"/>
              <a:t>The Berkley Standard Distribution (BSD) License. This is a non-reciprocal license, which means you are not obliged to re-publish any changes or modifications made to open source code. You can include the code in proprietary systems that are sold.</a:t>
            </a:r>
            <a:endParaRPr lang="en-GB" sz="1650" dirty="0"/>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8</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6EEE2C4C-1A8B-E626-E712-EAF5D24006D6}"/>
              </a:ext>
            </a:extLst>
          </p:cNvPr>
          <p:cNvSpPr>
            <a:spLocks noGrp="1"/>
          </p:cNvSpPr>
          <p:nvPr>
            <p:ph type="body" sz="quarter" idx="13"/>
          </p:nvPr>
        </p:nvSpPr>
        <p:spPr/>
        <p:txBody>
          <a:bodyPr/>
          <a:lstStyle/>
          <a:p>
            <a:r>
              <a:rPr lang="en-US" dirty="0"/>
              <a:t>License models</a:t>
            </a:r>
            <a:endParaRPr lang="en-AU" dirty="0"/>
          </a:p>
        </p:txBody>
      </p:sp>
      <p:pic>
        <p:nvPicPr>
          <p:cNvPr id="7" name="Picture 6" descr="Sommerville Cover.jpg">
            <a:extLst>
              <a:ext uri="{FF2B5EF4-FFF2-40B4-BE49-F238E27FC236}">
                <a16:creationId xmlns:a16="http://schemas.microsoft.com/office/drawing/2014/main" id="{C4424544-1CB2-329F-6B1F-97F0E67B7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Rectangle 3"/>
          <p:cNvSpPr>
            <a:spLocks noGrp="1" noChangeArrowheads="1"/>
          </p:cNvSpPr>
          <p:nvPr>
            <p:ph idx="1"/>
          </p:nvPr>
        </p:nvSpPr>
        <p:spPr/>
        <p:txBody>
          <a:bodyPr>
            <a:normAutofit/>
          </a:bodyPr>
          <a:lstStyle/>
          <a:p>
            <a:r>
              <a:rPr lang="en-US" dirty="0"/>
              <a:t>Blueprint for the system</a:t>
            </a:r>
          </a:p>
          <a:p>
            <a:pPr lvl="1"/>
            <a:r>
              <a:rPr lang="en-US" dirty="0"/>
              <a:t>Artifact for early analysis</a:t>
            </a:r>
          </a:p>
          <a:p>
            <a:pPr lvl="1"/>
            <a:r>
              <a:rPr lang="en-US" dirty="0"/>
              <a:t>Primary carrier of quality attributes</a:t>
            </a:r>
          </a:p>
          <a:p>
            <a:pPr lvl="1"/>
            <a:r>
              <a:rPr lang="en-US" dirty="0"/>
              <a:t>Key to post-deployment maintenance and enhancement</a:t>
            </a:r>
          </a:p>
          <a:p>
            <a:r>
              <a:rPr lang="en-US" dirty="0"/>
              <a:t>Documentation speaks for the architect, today and 20 years from today</a:t>
            </a:r>
          </a:p>
          <a:p>
            <a:pPr lvl="1"/>
            <a:r>
              <a:rPr lang="en-US" dirty="0"/>
              <a:t>As long as the system is built, maintained, and evolved according to its documented architecture</a:t>
            </a:r>
          </a:p>
          <a:p>
            <a:r>
              <a:rPr lang="en-US" dirty="0"/>
              <a:t>Support traceability.</a:t>
            </a:r>
          </a:p>
        </p:txBody>
      </p:sp>
      <p:sp>
        <p:nvSpPr>
          <p:cNvPr id="2" name="Slide Number Placeholder 1">
            <a:extLst>
              <a:ext uri="{FF2B5EF4-FFF2-40B4-BE49-F238E27FC236}">
                <a16:creationId xmlns:a16="http://schemas.microsoft.com/office/drawing/2014/main" id="{BE80A773-C0F7-5D47-B4A6-6D645FFAB0EF}"/>
              </a:ext>
            </a:extLst>
          </p:cNvPr>
          <p:cNvSpPr>
            <a:spLocks noGrp="1"/>
          </p:cNvSpPr>
          <p:nvPr>
            <p:ph type="sldNum" sz="quarter" idx="12"/>
          </p:nvPr>
        </p:nvSpPr>
        <p:spPr/>
        <p:txBody>
          <a:bodyPr/>
          <a:lstStyle/>
          <a:p>
            <a:fld id="{144252F0-D17C-4770-94A1-410BB905ADF8}" type="slidenum">
              <a:rPr lang="en-US" smtClean="0"/>
              <a:pPr/>
              <a:t>80</a:t>
            </a:fld>
            <a:endParaRPr lang="en-US"/>
          </a:p>
        </p:txBody>
      </p:sp>
      <p:sp>
        <p:nvSpPr>
          <p:cNvPr id="3" name="Text Placeholder 2">
            <a:extLst>
              <a:ext uri="{FF2B5EF4-FFF2-40B4-BE49-F238E27FC236}">
                <a16:creationId xmlns:a16="http://schemas.microsoft.com/office/drawing/2014/main" id="{1007A69C-07DC-CF00-A675-BDF7C33A6CA0}"/>
              </a:ext>
            </a:extLst>
          </p:cNvPr>
          <p:cNvSpPr>
            <a:spLocks noGrp="1"/>
          </p:cNvSpPr>
          <p:nvPr>
            <p:ph type="body" sz="quarter" idx="13"/>
          </p:nvPr>
        </p:nvSpPr>
        <p:spPr/>
        <p:txBody>
          <a:bodyPr/>
          <a:lstStyle/>
          <a:p>
            <a:r>
              <a:rPr lang="en-US" dirty="0"/>
              <a:t>Why Document Architecture?</a:t>
            </a:r>
            <a:endParaRPr lang="en-AU" dirty="0"/>
          </a:p>
        </p:txBody>
      </p:sp>
      <p:sp>
        <p:nvSpPr>
          <p:cNvPr id="4" name="Footer Placeholder 3">
            <a:extLst>
              <a:ext uri="{FF2B5EF4-FFF2-40B4-BE49-F238E27FC236}">
                <a16:creationId xmlns:a16="http://schemas.microsoft.com/office/drawing/2014/main" id="{F06FFC8F-3C8F-569B-3468-C418C7F84FC3}"/>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246741DF-4999-9CF7-98CD-1F58833DD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33583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65D952-DD24-CD45-B385-5343C2FF6CD0}"/>
              </a:ext>
            </a:extLst>
          </p:cNvPr>
          <p:cNvSpPr>
            <a:spLocks noGrp="1"/>
          </p:cNvSpPr>
          <p:nvPr>
            <p:ph type="sldNum" sz="quarter" idx="12"/>
          </p:nvPr>
        </p:nvSpPr>
        <p:spPr/>
        <p:txBody>
          <a:bodyPr/>
          <a:lstStyle/>
          <a:p>
            <a:fld id="{144252F0-D17C-4770-94A1-410BB905ADF8}" type="slidenum">
              <a:rPr lang="en-US" smtClean="0"/>
              <a:pPr/>
              <a:t>81</a:t>
            </a:fld>
            <a:endParaRPr lang="en-US"/>
          </a:p>
        </p:txBody>
      </p:sp>
      <p:pic>
        <p:nvPicPr>
          <p:cNvPr id="1026" name="Picture 2"/>
          <p:cNvPicPr>
            <a:picLocks noChangeAspect="1" noChangeArrowheads="1"/>
          </p:cNvPicPr>
          <p:nvPr/>
        </p:nvPicPr>
        <p:blipFill>
          <a:blip r:embed="rId2" cstate="print"/>
          <a:srcRect l="20216" t="15600" r="15351" b="5956"/>
          <a:stretch>
            <a:fillRect/>
          </a:stretch>
        </p:blipFill>
        <p:spPr bwMode="auto">
          <a:xfrm>
            <a:off x="1414042" y="445025"/>
            <a:ext cx="6315916" cy="3924614"/>
          </a:xfrm>
          <a:prstGeom prst="rect">
            <a:avLst/>
          </a:prstGeom>
          <a:noFill/>
          <a:ln w="9525">
            <a:noFill/>
            <a:miter lim="800000"/>
            <a:headEnd/>
            <a:tailEnd/>
          </a:ln>
        </p:spPr>
      </p:pic>
      <p:sp>
        <p:nvSpPr>
          <p:cNvPr id="7" name="Footer Placeholder 6">
            <a:extLst>
              <a:ext uri="{FF2B5EF4-FFF2-40B4-BE49-F238E27FC236}">
                <a16:creationId xmlns:a16="http://schemas.microsoft.com/office/drawing/2014/main" id="{A49F221E-81C7-2183-A521-3F9F1AB71B9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B096E04C-D2A5-C4A4-A372-64CC92CE2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64123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583D04-DC86-AA40-A779-BEC47B7FF697}"/>
              </a:ext>
            </a:extLst>
          </p:cNvPr>
          <p:cNvSpPr>
            <a:spLocks noGrp="1"/>
          </p:cNvSpPr>
          <p:nvPr>
            <p:ph type="sldNum" sz="quarter" idx="12"/>
          </p:nvPr>
        </p:nvSpPr>
        <p:spPr/>
        <p:txBody>
          <a:bodyPr/>
          <a:lstStyle/>
          <a:p>
            <a:fld id="{144252F0-D17C-4770-94A1-410BB905ADF8}" type="slidenum">
              <a:rPr lang="en-US" smtClean="0"/>
              <a:pPr/>
              <a:t>82</a:t>
            </a:fld>
            <a:endParaRPr lang="en-US"/>
          </a:p>
        </p:txBody>
      </p:sp>
      <p:pic>
        <p:nvPicPr>
          <p:cNvPr id="2050" name="Picture 2"/>
          <p:cNvPicPr>
            <a:picLocks noChangeAspect="1" noChangeArrowheads="1"/>
          </p:cNvPicPr>
          <p:nvPr/>
        </p:nvPicPr>
        <p:blipFill>
          <a:blip r:embed="rId2" cstate="print"/>
          <a:srcRect l="19200" t="11285" r="17101" b="11820"/>
          <a:stretch>
            <a:fillRect/>
          </a:stretch>
        </p:blipFill>
        <p:spPr bwMode="auto">
          <a:xfrm>
            <a:off x="1178299" y="223547"/>
            <a:ext cx="6822701" cy="4203704"/>
          </a:xfrm>
          <a:prstGeom prst="rect">
            <a:avLst/>
          </a:prstGeom>
          <a:noFill/>
          <a:ln w="9525">
            <a:noFill/>
            <a:miter lim="800000"/>
            <a:headEnd/>
            <a:tailEnd/>
          </a:ln>
        </p:spPr>
      </p:pic>
      <p:sp>
        <p:nvSpPr>
          <p:cNvPr id="7" name="Footer Placeholder 6">
            <a:extLst>
              <a:ext uri="{FF2B5EF4-FFF2-40B4-BE49-F238E27FC236}">
                <a16:creationId xmlns:a16="http://schemas.microsoft.com/office/drawing/2014/main" id="{4E6496BB-42B6-6B5F-AA7C-8EF9F7B58FFA}"/>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5" name="Picture 4" descr="Text&#10;&#10;Description automatically generated">
            <a:extLst>
              <a:ext uri="{FF2B5EF4-FFF2-40B4-BE49-F238E27FC236}">
                <a16:creationId xmlns:a16="http://schemas.microsoft.com/office/drawing/2014/main" id="{0F1734FB-D527-BB4B-31CF-4C2729CE0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9136057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527502" y="64670"/>
            <a:ext cx="6088997" cy="5600031"/>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09A76364-7A65-894C-B9F1-EFB92ECDA234}"/>
              </a:ext>
            </a:extLst>
          </p:cNvPr>
          <p:cNvSpPr>
            <a:spLocks noGrp="1"/>
          </p:cNvSpPr>
          <p:nvPr>
            <p:ph type="sldNum" sz="quarter" idx="12"/>
          </p:nvPr>
        </p:nvSpPr>
        <p:spPr/>
        <p:txBody>
          <a:bodyPr/>
          <a:lstStyle/>
          <a:p>
            <a:fld id="{B6F15528-21DE-4FAA-801E-634DDDAF4B2B}" type="slidenum">
              <a:rPr lang="en-US" smtClean="0"/>
              <a:pPr/>
              <a:t>83</a:t>
            </a:fld>
            <a:endParaRPr lang="en-US"/>
          </a:p>
        </p:txBody>
      </p:sp>
      <p:sp>
        <p:nvSpPr>
          <p:cNvPr id="7" name="Footer Placeholder 6">
            <a:extLst>
              <a:ext uri="{FF2B5EF4-FFF2-40B4-BE49-F238E27FC236}">
                <a16:creationId xmlns:a16="http://schemas.microsoft.com/office/drawing/2014/main" id="{30A32423-EE2F-FE82-5A33-5EBF19346D2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F80AC0F4-D0CC-0B43-ACA8-0856F4F0F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0943220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43000" y="-432021"/>
            <a:ext cx="7547064" cy="583182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6CBCCDD-D750-3D42-BAFA-C7B3965072FC}"/>
              </a:ext>
            </a:extLst>
          </p:cNvPr>
          <p:cNvSpPr>
            <a:spLocks noGrp="1"/>
          </p:cNvSpPr>
          <p:nvPr>
            <p:ph type="sldNum" sz="quarter" idx="12"/>
          </p:nvPr>
        </p:nvSpPr>
        <p:spPr/>
        <p:txBody>
          <a:bodyPr/>
          <a:lstStyle/>
          <a:p>
            <a:fld id="{B6F15528-21DE-4FAA-801E-634DDDAF4B2B}" type="slidenum">
              <a:rPr lang="en-US" smtClean="0"/>
              <a:pPr/>
              <a:t>84</a:t>
            </a:fld>
            <a:endParaRPr lang="en-US"/>
          </a:p>
        </p:txBody>
      </p:sp>
      <p:sp>
        <p:nvSpPr>
          <p:cNvPr id="7" name="Footer Placeholder 6">
            <a:extLst>
              <a:ext uri="{FF2B5EF4-FFF2-40B4-BE49-F238E27FC236}">
                <a16:creationId xmlns:a16="http://schemas.microsoft.com/office/drawing/2014/main" id="{77AB8029-4D5D-552A-FE45-88057D43664C}"/>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DF53E563-ADCE-E05C-77E9-02F529474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3933653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810835" y="11844"/>
            <a:ext cx="7190165" cy="5556037"/>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3165A06C-B3C4-0D41-8A31-2624751422C3}"/>
              </a:ext>
            </a:extLst>
          </p:cNvPr>
          <p:cNvSpPr>
            <a:spLocks noGrp="1"/>
          </p:cNvSpPr>
          <p:nvPr>
            <p:ph type="sldNum" sz="quarter" idx="12"/>
          </p:nvPr>
        </p:nvSpPr>
        <p:spPr/>
        <p:txBody>
          <a:bodyPr/>
          <a:lstStyle/>
          <a:p>
            <a:fld id="{B6F15528-21DE-4FAA-801E-634DDDAF4B2B}" type="slidenum">
              <a:rPr lang="en-US" smtClean="0"/>
              <a:pPr/>
              <a:t>85</a:t>
            </a:fld>
            <a:endParaRPr lang="en-US"/>
          </a:p>
        </p:txBody>
      </p:sp>
      <p:sp>
        <p:nvSpPr>
          <p:cNvPr id="7" name="Footer Placeholder 6">
            <a:extLst>
              <a:ext uri="{FF2B5EF4-FFF2-40B4-BE49-F238E27FC236}">
                <a16:creationId xmlns:a16="http://schemas.microsoft.com/office/drawing/2014/main" id="{BD715AB8-FDC3-480C-AFF1-42DBF9C42E2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DB69F660-5777-53E1-A95F-4069E3A50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4565972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86</a:t>
            </a:fld>
            <a:endParaRPr lang="en-US"/>
          </a:p>
        </p:txBody>
      </p:sp>
      <p:pic>
        <p:nvPicPr>
          <p:cNvPr id="4" name="Picture 3" descr="Screen Shot 2017-09-20 at 1.5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869" y="219681"/>
            <a:ext cx="4896292" cy="4207570"/>
          </a:xfrm>
          <a:prstGeom prst="rect">
            <a:avLst/>
          </a:prstGeom>
        </p:spPr>
      </p:pic>
      <p:sp>
        <p:nvSpPr>
          <p:cNvPr id="8" name="Footer Placeholder 7">
            <a:extLst>
              <a:ext uri="{FF2B5EF4-FFF2-40B4-BE49-F238E27FC236}">
                <a16:creationId xmlns:a16="http://schemas.microsoft.com/office/drawing/2014/main" id="{12D2A942-24A2-D1A9-D113-8A9DC64EF08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6C8300F7-FC46-4E01-7383-33DC9896B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723276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a:t>Static View</a:t>
            </a:r>
          </a:p>
          <a:p>
            <a:pPr lvl="1"/>
            <a:r>
              <a:rPr lang="en-US" dirty="0"/>
              <a:t>Modules (subsystems, structures)</a:t>
            </a:r>
            <a:br>
              <a:rPr lang="en-US" dirty="0"/>
            </a:br>
            <a:r>
              <a:rPr lang="en-US" dirty="0"/>
              <a:t>and their relations (dependencies, …)</a:t>
            </a:r>
          </a:p>
          <a:p>
            <a:r>
              <a:rPr lang="en-US" dirty="0"/>
              <a:t>Dynamic View</a:t>
            </a:r>
          </a:p>
          <a:p>
            <a:pPr lvl="1"/>
            <a:r>
              <a:rPr lang="en-US" dirty="0"/>
              <a:t>Components (processes, </a:t>
            </a:r>
            <a:r>
              <a:rPr lang="en-US" dirty="0" err="1"/>
              <a:t>runnable</a:t>
            </a:r>
            <a:r>
              <a:rPr lang="en-US" dirty="0"/>
              <a:t> entities) and connectors (messages, data flow, …)</a:t>
            </a:r>
          </a:p>
          <a:p>
            <a:r>
              <a:rPr lang="en-US" dirty="0"/>
              <a:t>Physical View (Deployment)</a:t>
            </a:r>
          </a:p>
          <a:p>
            <a:pPr lvl="1"/>
            <a:r>
              <a:rPr lang="en-US" dirty="0"/>
              <a:t>Hardware structures and their connections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87</a:t>
            </a:fld>
            <a:endParaRPr lang="en-US"/>
          </a:p>
        </p:txBody>
      </p:sp>
      <p:sp>
        <p:nvSpPr>
          <p:cNvPr id="2" name="Text Placeholder 1">
            <a:extLst>
              <a:ext uri="{FF2B5EF4-FFF2-40B4-BE49-F238E27FC236}">
                <a16:creationId xmlns:a16="http://schemas.microsoft.com/office/drawing/2014/main" id="{0106A802-4BE1-3CC7-8675-8BC71A39020A}"/>
              </a:ext>
            </a:extLst>
          </p:cNvPr>
          <p:cNvSpPr>
            <a:spLocks noGrp="1"/>
          </p:cNvSpPr>
          <p:nvPr>
            <p:ph type="body" sz="quarter" idx="13"/>
          </p:nvPr>
        </p:nvSpPr>
        <p:spPr/>
        <p:txBody>
          <a:bodyPr>
            <a:normAutofit lnSpcReduction="10000"/>
          </a:bodyPr>
          <a:lstStyle/>
          <a:p>
            <a:r>
              <a:rPr lang="en-US" dirty="0"/>
              <a:t>Common Views in Documenting Software Architecture</a:t>
            </a:r>
            <a:endParaRPr lang="en-AU" dirty="0"/>
          </a:p>
        </p:txBody>
      </p:sp>
      <p:sp>
        <p:nvSpPr>
          <p:cNvPr id="6" name="Footer Placeholder 5">
            <a:extLst>
              <a:ext uri="{FF2B5EF4-FFF2-40B4-BE49-F238E27FC236}">
                <a16:creationId xmlns:a16="http://schemas.microsoft.com/office/drawing/2014/main" id="{766429BF-CD70-DFDE-3BCA-7F74658D9739}"/>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9BC281CD-894A-0E95-8125-116970BE3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10161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Every view should align with a purpose</a:t>
            </a:r>
          </a:p>
          <a:p>
            <a:r>
              <a:rPr lang="en-US" dirty="0"/>
              <a:t>Different views are suitable for different reasoning aspects (different quality goals), e.g.,</a:t>
            </a:r>
          </a:p>
          <a:p>
            <a:pPr lvl="1"/>
            <a:r>
              <a:rPr lang="en-US" dirty="0"/>
              <a:t>Performance</a:t>
            </a:r>
          </a:p>
          <a:p>
            <a:pPr lvl="1"/>
            <a:r>
              <a:rPr lang="en-US" dirty="0"/>
              <a:t>Extensibility</a:t>
            </a:r>
          </a:p>
          <a:p>
            <a:pPr lvl="1"/>
            <a:r>
              <a:rPr lang="en-US" dirty="0"/>
              <a:t>Security</a:t>
            </a:r>
          </a:p>
          <a:p>
            <a:pPr lvl="1"/>
            <a:r>
              <a:rPr lang="en-US" dirty="0"/>
              <a:t>Scalability</a:t>
            </a:r>
          </a:p>
          <a:p>
            <a:pPr lvl="1"/>
            <a:r>
              <a:rPr lang="en-US" dirty="0"/>
              <a:t>…</a:t>
            </a:r>
          </a:p>
        </p:txBody>
      </p:sp>
      <p:sp>
        <p:nvSpPr>
          <p:cNvPr id="5" name="Slide Number Placeholder 4"/>
          <p:cNvSpPr>
            <a:spLocks noGrp="1"/>
          </p:cNvSpPr>
          <p:nvPr>
            <p:ph type="sldNum" sz="quarter" idx="12"/>
          </p:nvPr>
        </p:nvSpPr>
        <p:spPr/>
        <p:txBody>
          <a:bodyPr/>
          <a:lstStyle/>
          <a:p>
            <a:fld id="{144252F0-D17C-4770-94A1-410BB905ADF8}" type="slidenum">
              <a:rPr lang="en-US" smtClean="0"/>
              <a:pPr/>
              <a:t>88</a:t>
            </a:fld>
            <a:endParaRPr lang="en-US"/>
          </a:p>
        </p:txBody>
      </p:sp>
      <p:sp>
        <p:nvSpPr>
          <p:cNvPr id="4" name="Text Placeholder 3">
            <a:extLst>
              <a:ext uri="{FF2B5EF4-FFF2-40B4-BE49-F238E27FC236}">
                <a16:creationId xmlns:a16="http://schemas.microsoft.com/office/drawing/2014/main" id="{F0CD7BB6-091E-F6F8-3302-5E7484E60B41}"/>
              </a:ext>
            </a:extLst>
          </p:cNvPr>
          <p:cNvSpPr>
            <a:spLocks noGrp="1"/>
          </p:cNvSpPr>
          <p:nvPr>
            <p:ph type="body" sz="quarter" idx="13"/>
          </p:nvPr>
        </p:nvSpPr>
        <p:spPr/>
        <p:txBody>
          <a:bodyPr/>
          <a:lstStyle/>
          <a:p>
            <a:r>
              <a:rPr lang="en-US" dirty="0"/>
              <a:t>Views and Purposes</a:t>
            </a:r>
            <a:endParaRPr lang="en-AU" dirty="0"/>
          </a:p>
        </p:txBody>
      </p:sp>
      <p:sp>
        <p:nvSpPr>
          <p:cNvPr id="6" name="Footer Placeholder 5">
            <a:extLst>
              <a:ext uri="{FF2B5EF4-FFF2-40B4-BE49-F238E27FC236}">
                <a16:creationId xmlns:a16="http://schemas.microsoft.com/office/drawing/2014/main" id="{4A6E48A4-7546-8205-9D4D-FE6FD879E82E}"/>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7" name="Picture 6" descr="Text&#10;&#10;Description automatically generated">
            <a:extLst>
              <a:ext uri="{FF2B5EF4-FFF2-40B4-BE49-F238E27FC236}">
                <a16:creationId xmlns:a16="http://schemas.microsoft.com/office/drawing/2014/main" id="{ADB082B6-3D70-A585-A4C0-638E6458F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78465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89</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2153667" y="642938"/>
            <a:ext cx="4904359" cy="3857625"/>
          </a:xfrm>
          <a:prstGeom prst="rect">
            <a:avLst/>
          </a:prstGeom>
          <a:noFill/>
          <a:ln w="9525">
            <a:noFill/>
            <a:miter lim="800000"/>
            <a:headEnd/>
            <a:tailEnd/>
          </a:ln>
        </p:spPr>
      </p:pic>
      <p:sp>
        <p:nvSpPr>
          <p:cNvPr id="7" name="Footer Placeholder 6">
            <a:extLst>
              <a:ext uri="{FF2B5EF4-FFF2-40B4-BE49-F238E27FC236}">
                <a16:creationId xmlns:a16="http://schemas.microsoft.com/office/drawing/2014/main" id="{22CDBEB1-7E27-1CEE-8DA7-32A31F4543F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6D1ECD8C-D3E4-E808-41F9-795FF5104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66876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Establish a system for maintaining information about open-source components that are downloaded and used. </a:t>
            </a:r>
            <a:endParaRPr lang="en-GB" dirty="0"/>
          </a:p>
          <a:p>
            <a:r>
              <a:rPr lang="en-US" dirty="0"/>
              <a:t>Be aware of the different types of licenses and understand how a component is licensed before it is used. </a:t>
            </a:r>
            <a:endParaRPr lang="en-GB" dirty="0"/>
          </a:p>
          <a:p>
            <a:r>
              <a:rPr lang="en-US" dirty="0"/>
              <a:t>Be aware of evolution pathways for components. </a:t>
            </a:r>
            <a:endParaRPr lang="en-GB" dirty="0"/>
          </a:p>
          <a:p>
            <a:r>
              <a:rPr lang="en-US" dirty="0"/>
              <a:t>Educate people about open source. </a:t>
            </a:r>
            <a:endParaRPr lang="en-GB" dirty="0"/>
          </a:p>
          <a:p>
            <a:r>
              <a:rPr lang="en-US" dirty="0"/>
              <a:t>Have auditing systems in place. </a:t>
            </a:r>
            <a:endParaRPr lang="en-GB" dirty="0"/>
          </a:p>
          <a:p>
            <a:r>
              <a:rPr lang="en-US" dirty="0"/>
              <a:t>Participate in the open source community. </a:t>
            </a: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12 OF 12: Open Source</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9</a:t>
            </a:fld>
            <a:endParaRPr lang="en-US">
              <a:solidFill>
                <a:prstClr val="black">
                  <a:tint val="75000"/>
                </a:prstClr>
              </a:solidFill>
              <a:latin typeface="Calibri"/>
            </a:endParaRPr>
          </a:p>
        </p:txBody>
      </p:sp>
      <p:sp>
        <p:nvSpPr>
          <p:cNvPr id="8" name="Text Placeholder 7">
            <a:extLst>
              <a:ext uri="{FF2B5EF4-FFF2-40B4-BE49-F238E27FC236}">
                <a16:creationId xmlns:a16="http://schemas.microsoft.com/office/drawing/2014/main" id="{03F06C7A-C5C2-989F-023D-83C5DD8EA281}"/>
              </a:ext>
            </a:extLst>
          </p:cNvPr>
          <p:cNvSpPr>
            <a:spLocks noGrp="1"/>
          </p:cNvSpPr>
          <p:nvPr>
            <p:ph type="body" sz="quarter" idx="13"/>
          </p:nvPr>
        </p:nvSpPr>
        <p:spPr/>
        <p:txBody>
          <a:bodyPr/>
          <a:lstStyle/>
          <a:p>
            <a:r>
              <a:rPr lang="en-US" dirty="0"/>
              <a:t>License management</a:t>
            </a:r>
            <a:endParaRPr lang="en-AU" dirty="0"/>
          </a:p>
        </p:txBody>
      </p:sp>
      <p:pic>
        <p:nvPicPr>
          <p:cNvPr id="7" name="Picture 6" descr="Sommerville Cover.jpg">
            <a:extLst>
              <a:ext uri="{FF2B5EF4-FFF2-40B4-BE49-F238E27FC236}">
                <a16:creationId xmlns:a16="http://schemas.microsoft.com/office/drawing/2014/main" id="{D19BCBE2-C4D3-6DC2-0E98-E5A5B6EE6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90</a:t>
            </a:fld>
            <a:endParaRPr lang="en-US"/>
          </a:p>
        </p:txBody>
      </p:sp>
      <p:sp>
        <p:nvSpPr>
          <p:cNvPr id="4" name="Flowchart: Magnetic Disk 3"/>
          <p:cNvSpPr/>
          <p:nvPr/>
        </p:nvSpPr>
        <p:spPr>
          <a:xfrm>
            <a:off x="2300288" y="857250"/>
            <a:ext cx="771525" cy="85725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Orders</a:t>
            </a:r>
          </a:p>
        </p:txBody>
      </p:sp>
      <p:sp>
        <p:nvSpPr>
          <p:cNvPr id="5" name="Flowchart: Magnetic Disk 4"/>
          <p:cNvSpPr/>
          <p:nvPr/>
        </p:nvSpPr>
        <p:spPr>
          <a:xfrm>
            <a:off x="3414713" y="857250"/>
            <a:ext cx="771525" cy="85725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Inventory</a:t>
            </a:r>
          </a:p>
        </p:txBody>
      </p:sp>
      <p:sp>
        <p:nvSpPr>
          <p:cNvPr id="6" name="Flowchart: Magnetic Disk 5"/>
          <p:cNvSpPr/>
          <p:nvPr/>
        </p:nvSpPr>
        <p:spPr>
          <a:xfrm>
            <a:off x="4872038" y="814388"/>
            <a:ext cx="771525" cy="85725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Users</a:t>
            </a:r>
          </a:p>
        </p:txBody>
      </p:sp>
      <p:sp>
        <p:nvSpPr>
          <p:cNvPr id="7" name="Rounded Rectangle 6"/>
          <p:cNvSpPr/>
          <p:nvPr/>
        </p:nvSpPr>
        <p:spPr>
          <a:xfrm>
            <a:off x="5772150" y="3257550"/>
            <a:ext cx="1225364" cy="6000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t>Order App</a:t>
            </a:r>
          </a:p>
        </p:txBody>
      </p:sp>
      <p:sp>
        <p:nvSpPr>
          <p:cNvPr id="8" name="Rounded Rectangle 7"/>
          <p:cNvSpPr/>
          <p:nvPr/>
        </p:nvSpPr>
        <p:spPr>
          <a:xfrm>
            <a:off x="4100512" y="3257550"/>
            <a:ext cx="1225364" cy="6000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t>Shipping  App</a:t>
            </a:r>
          </a:p>
        </p:txBody>
      </p:sp>
      <p:sp>
        <p:nvSpPr>
          <p:cNvPr id="9" name="Rounded Rectangle 8"/>
          <p:cNvSpPr/>
          <p:nvPr/>
        </p:nvSpPr>
        <p:spPr>
          <a:xfrm>
            <a:off x="2386012" y="3300413"/>
            <a:ext cx="1225364" cy="6000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err="1"/>
              <a:t>AddInventoryApp</a:t>
            </a:r>
            <a:endParaRPr lang="en-US" sz="1350" dirty="0"/>
          </a:p>
        </p:txBody>
      </p:sp>
      <p:sp>
        <p:nvSpPr>
          <p:cNvPr id="11" name="Rounded Rectangle 10"/>
          <p:cNvSpPr/>
          <p:nvPr/>
        </p:nvSpPr>
        <p:spPr>
          <a:xfrm>
            <a:off x="5043487" y="2271713"/>
            <a:ext cx="1225364" cy="6000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dirty="0"/>
              <a:t>Security Facade</a:t>
            </a:r>
          </a:p>
        </p:txBody>
      </p:sp>
      <p:sp>
        <p:nvSpPr>
          <p:cNvPr id="12" name="Rounded Rectangle 11"/>
          <p:cNvSpPr/>
          <p:nvPr/>
        </p:nvSpPr>
        <p:spPr>
          <a:xfrm>
            <a:off x="2814637" y="2271713"/>
            <a:ext cx="1225364" cy="6000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dirty="0"/>
              <a:t>Data Model</a:t>
            </a:r>
          </a:p>
        </p:txBody>
      </p:sp>
      <p:cxnSp>
        <p:nvCxnSpPr>
          <p:cNvPr id="15" name="Straight Arrow Connector 14"/>
          <p:cNvCxnSpPr>
            <a:stCxn id="7" idx="0"/>
            <a:endCxn id="11" idx="2"/>
          </p:cNvCxnSpPr>
          <p:nvPr/>
        </p:nvCxnSpPr>
        <p:spPr>
          <a:xfrm flipH="1" flipV="1">
            <a:off x="5656169" y="2871787"/>
            <a:ext cx="728663" cy="3857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8" idx="0"/>
            <a:endCxn id="12" idx="2"/>
          </p:cNvCxnSpPr>
          <p:nvPr/>
        </p:nvCxnSpPr>
        <p:spPr>
          <a:xfrm flipH="1" flipV="1">
            <a:off x="3427319" y="2871787"/>
            <a:ext cx="1285875" cy="3857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1"/>
            <a:endCxn id="12" idx="3"/>
          </p:cNvCxnSpPr>
          <p:nvPr/>
        </p:nvCxnSpPr>
        <p:spPr>
          <a:xfrm flipH="1">
            <a:off x="4040001" y="2571750"/>
            <a:ext cx="100348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9" idx="0"/>
            <a:endCxn id="12" idx="2"/>
          </p:cNvCxnSpPr>
          <p:nvPr/>
        </p:nvCxnSpPr>
        <p:spPr>
          <a:xfrm flipV="1">
            <a:off x="2998694" y="2871788"/>
            <a:ext cx="428625"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2" idx="0"/>
            <a:endCxn id="5" idx="3"/>
          </p:cNvCxnSpPr>
          <p:nvPr/>
        </p:nvCxnSpPr>
        <p:spPr>
          <a:xfrm flipV="1">
            <a:off x="3427320" y="1714500"/>
            <a:ext cx="373156" cy="5572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12" idx="0"/>
            <a:endCxn id="4" idx="3"/>
          </p:cNvCxnSpPr>
          <p:nvPr/>
        </p:nvCxnSpPr>
        <p:spPr>
          <a:xfrm flipH="1" flipV="1">
            <a:off x="2686051" y="1714500"/>
            <a:ext cx="741269" cy="5572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a:stCxn id="11" idx="0"/>
            <a:endCxn id="6" idx="3"/>
          </p:cNvCxnSpPr>
          <p:nvPr/>
        </p:nvCxnSpPr>
        <p:spPr>
          <a:xfrm flipH="1" flipV="1">
            <a:off x="5257801" y="1671638"/>
            <a:ext cx="398369" cy="6000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Footer Placeholder 15">
            <a:extLst>
              <a:ext uri="{FF2B5EF4-FFF2-40B4-BE49-F238E27FC236}">
                <a16:creationId xmlns:a16="http://schemas.microsoft.com/office/drawing/2014/main" id="{A9CCD724-BB4C-FC50-EE1A-D051712821F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A5626C03-940F-D625-F1E5-A85FA5737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72438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19953" y="744737"/>
            <a:ext cx="5038073" cy="324147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C6D89A1-CB53-2C44-87C8-79387A17D497}"/>
              </a:ext>
            </a:extLst>
          </p:cNvPr>
          <p:cNvSpPr>
            <a:spLocks noGrp="1"/>
          </p:cNvSpPr>
          <p:nvPr>
            <p:ph type="sldNum" sz="quarter" idx="12"/>
          </p:nvPr>
        </p:nvSpPr>
        <p:spPr/>
        <p:txBody>
          <a:bodyPr/>
          <a:lstStyle/>
          <a:p>
            <a:fld id="{B6F15528-21DE-4FAA-801E-634DDDAF4B2B}" type="slidenum">
              <a:rPr lang="en-US" smtClean="0"/>
              <a:pPr/>
              <a:t>91</a:t>
            </a:fld>
            <a:endParaRPr lang="en-US"/>
          </a:p>
        </p:txBody>
      </p:sp>
      <p:sp>
        <p:nvSpPr>
          <p:cNvPr id="8" name="Footer Placeholder 7">
            <a:extLst>
              <a:ext uri="{FF2B5EF4-FFF2-40B4-BE49-F238E27FC236}">
                <a16:creationId xmlns:a16="http://schemas.microsoft.com/office/drawing/2014/main" id="{F910BEE5-AAE7-D4E7-2543-4B76E3F76D78}"/>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4" name="Picture 3" descr="Text&#10;&#10;Description automatically generated">
            <a:extLst>
              <a:ext uri="{FF2B5EF4-FFF2-40B4-BE49-F238E27FC236}">
                <a16:creationId xmlns:a16="http://schemas.microsoft.com/office/drawing/2014/main" id="{D91EA547-03C8-0485-7409-BDCB650EE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730204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92</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2123480" y="1224262"/>
            <a:ext cx="4897041" cy="2694980"/>
          </a:xfrm>
          <a:prstGeom prst="rect">
            <a:avLst/>
          </a:prstGeom>
          <a:noFill/>
          <a:ln w="9525">
            <a:noFill/>
            <a:miter lim="800000"/>
            <a:headEnd/>
            <a:tailEnd/>
          </a:ln>
        </p:spPr>
      </p:pic>
      <p:sp>
        <p:nvSpPr>
          <p:cNvPr id="7" name="Footer Placeholder 6">
            <a:extLst>
              <a:ext uri="{FF2B5EF4-FFF2-40B4-BE49-F238E27FC236}">
                <a16:creationId xmlns:a16="http://schemas.microsoft.com/office/drawing/2014/main" id="{A11683C0-C45B-431F-E69B-631BBC71042D}"/>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D7FADBF3-063F-C19D-14EE-05C9E7AE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44867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2008288" y="1476079"/>
            <a:ext cx="5127427" cy="2191346"/>
          </a:xfrm>
          <a:prstGeom prst="rect">
            <a:avLst/>
          </a:prstGeom>
          <a:noFill/>
          <a:ln w="9525">
            <a:noFill/>
            <a:miter lim="800000"/>
            <a:headEnd/>
            <a:tailEnd/>
          </a:ln>
        </p:spPr>
      </p:pic>
      <p:sp>
        <p:nvSpPr>
          <p:cNvPr id="5" name="Rectangle 4"/>
          <p:cNvSpPr/>
          <p:nvPr/>
        </p:nvSpPr>
        <p:spPr>
          <a:xfrm>
            <a:off x="3500437" y="3681152"/>
            <a:ext cx="3557588" cy="334835"/>
          </a:xfrm>
          <a:prstGeom prst="rect">
            <a:avLst/>
          </a:prstGeom>
        </p:spPr>
        <p:txBody>
          <a:bodyPr wrap="square">
            <a:spAutoFit/>
          </a:bodyPr>
          <a:lstStyle/>
          <a:p>
            <a:r>
              <a:rPr lang="en-US" sz="788" dirty="0" err="1"/>
              <a:t>Ghemawat</a:t>
            </a:r>
            <a:r>
              <a:rPr lang="en-US" sz="788" dirty="0"/>
              <a:t>, Sanjay, Howard </a:t>
            </a:r>
            <a:r>
              <a:rPr lang="en-US" sz="788" dirty="0" err="1"/>
              <a:t>Gobioff</a:t>
            </a:r>
            <a:r>
              <a:rPr lang="en-US" sz="788" dirty="0"/>
              <a:t>, and Shun-</a:t>
            </a:r>
            <a:r>
              <a:rPr lang="en-US" sz="788" dirty="0" err="1"/>
              <a:t>Tak</a:t>
            </a:r>
            <a:r>
              <a:rPr lang="en-US" sz="788" dirty="0"/>
              <a:t> Leung. "The Google file system." </a:t>
            </a:r>
            <a:r>
              <a:rPr lang="en-US" sz="788" i="1" dirty="0"/>
              <a:t>ACM SIGOPS operating systems review</a:t>
            </a:r>
            <a:r>
              <a:rPr lang="en-US" sz="788" dirty="0"/>
              <a:t>. Vol. 37. No. 5. ACM, 2003.</a:t>
            </a:r>
          </a:p>
        </p:txBody>
      </p:sp>
      <p:sp>
        <p:nvSpPr>
          <p:cNvPr id="8" name="Footer Placeholder 7">
            <a:extLst>
              <a:ext uri="{FF2B5EF4-FFF2-40B4-BE49-F238E27FC236}">
                <a16:creationId xmlns:a16="http://schemas.microsoft.com/office/drawing/2014/main" id="{D33BAFB5-9571-1896-E767-41720A6FA8D2}"/>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A2109937-6C17-3E95-EFB8-FB1D29151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975662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910D9-00F9-B543-9D9F-1D2FB270549D}"/>
              </a:ext>
            </a:extLst>
          </p:cNvPr>
          <p:cNvSpPr>
            <a:spLocks noGrp="1"/>
          </p:cNvSpPr>
          <p:nvPr>
            <p:ph type="sldNum" sz="quarter" idx="12"/>
          </p:nvPr>
        </p:nvSpPr>
        <p:spPr/>
        <p:txBody>
          <a:bodyPr/>
          <a:lstStyle/>
          <a:p>
            <a:fld id="{B6F15528-21DE-4FAA-801E-634DDDAF4B2B}" type="slidenum">
              <a:rPr lang="en-US" smtClean="0"/>
              <a:pPr/>
              <a:t>94</a:t>
            </a:fld>
            <a:endParaRPr lang="en-US"/>
          </a:p>
        </p:txBody>
      </p:sp>
      <p:sp>
        <p:nvSpPr>
          <p:cNvPr id="5" name="Text Placeholder 4">
            <a:extLst>
              <a:ext uri="{FF2B5EF4-FFF2-40B4-BE49-F238E27FC236}">
                <a16:creationId xmlns:a16="http://schemas.microsoft.com/office/drawing/2014/main" id="{B950EF09-2063-EBFC-B08D-0A5ACA1885BF}"/>
              </a:ext>
            </a:extLst>
          </p:cNvPr>
          <p:cNvSpPr>
            <a:spLocks noGrp="1"/>
          </p:cNvSpPr>
          <p:nvPr>
            <p:ph type="body" sz="quarter" idx="13"/>
          </p:nvPr>
        </p:nvSpPr>
        <p:spPr/>
        <p:txBody>
          <a:bodyPr/>
          <a:lstStyle/>
          <a:p>
            <a:r>
              <a:rPr lang="en-US" dirty="0">
                <a:latin typeface="Arial" charset="0"/>
              </a:rPr>
              <a:t>Examples of Architecture Descriptions</a:t>
            </a:r>
            <a:endParaRPr lang="en-AU" dirty="0"/>
          </a:p>
        </p:txBody>
      </p:sp>
      <p:pic>
        <p:nvPicPr>
          <p:cNvPr id="130050" name="Picture 3" descr="fi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086" y="1002981"/>
            <a:ext cx="5157665" cy="341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7A8A9C7E-DDAB-CD99-EFBA-EF8B444E8A8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40951908-AE43-A438-508D-446D44633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73820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Picture 2" descr="fig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75" y="985838"/>
            <a:ext cx="4157663" cy="340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19B388E-BADF-9245-B55E-B1887F46FD1F}"/>
              </a:ext>
            </a:extLst>
          </p:cNvPr>
          <p:cNvSpPr>
            <a:spLocks noGrp="1"/>
          </p:cNvSpPr>
          <p:nvPr>
            <p:ph type="sldNum" sz="quarter" idx="12"/>
          </p:nvPr>
        </p:nvSpPr>
        <p:spPr/>
        <p:txBody>
          <a:bodyPr/>
          <a:lstStyle/>
          <a:p>
            <a:fld id="{B6F15528-21DE-4FAA-801E-634DDDAF4B2B}" type="slidenum">
              <a:rPr lang="en-US" smtClean="0"/>
              <a:pPr/>
              <a:t>95</a:t>
            </a:fld>
            <a:endParaRPr lang="en-US"/>
          </a:p>
        </p:txBody>
      </p:sp>
      <p:sp>
        <p:nvSpPr>
          <p:cNvPr id="7" name="Footer Placeholder 6">
            <a:extLst>
              <a:ext uri="{FF2B5EF4-FFF2-40B4-BE49-F238E27FC236}">
                <a16:creationId xmlns:a16="http://schemas.microsoft.com/office/drawing/2014/main" id="{A8280C81-886B-F7A5-39E3-0A1C9015ABA6}"/>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72D01083-5C5B-216C-0F81-087FBEBAA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45880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tangle 4"/>
          <p:cNvSpPr>
            <a:spLocks noChangeArrowheads="1"/>
          </p:cNvSpPr>
          <p:nvPr/>
        </p:nvSpPr>
        <p:spPr bwMode="auto">
          <a:xfrm>
            <a:off x="2214563" y="642938"/>
            <a:ext cx="3429000" cy="3771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788"/>
          </a:p>
        </p:txBody>
      </p:sp>
      <p:pic>
        <p:nvPicPr>
          <p:cNvPr id="134146" name="Picture 2" descr="fig2abst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713" y="900113"/>
            <a:ext cx="2314575" cy="3252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Rectangle 3"/>
          <p:cNvSpPr>
            <a:spLocks noChangeArrowheads="1"/>
          </p:cNvSpPr>
          <p:nvPr/>
        </p:nvSpPr>
        <p:spPr bwMode="auto">
          <a:xfrm>
            <a:off x="5643562" y="642938"/>
            <a:ext cx="1500188" cy="3514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788"/>
          </a:p>
        </p:txBody>
      </p:sp>
      <p:sp>
        <p:nvSpPr>
          <p:cNvPr id="2" name="Slide Number Placeholder 1">
            <a:extLst>
              <a:ext uri="{FF2B5EF4-FFF2-40B4-BE49-F238E27FC236}">
                <a16:creationId xmlns:a16="http://schemas.microsoft.com/office/drawing/2014/main" id="{27895FFD-1CFC-564F-A730-804F55ACE8A4}"/>
              </a:ext>
            </a:extLst>
          </p:cNvPr>
          <p:cNvSpPr>
            <a:spLocks noGrp="1"/>
          </p:cNvSpPr>
          <p:nvPr>
            <p:ph type="sldNum" sz="quarter" idx="12"/>
          </p:nvPr>
        </p:nvSpPr>
        <p:spPr/>
        <p:txBody>
          <a:bodyPr/>
          <a:lstStyle/>
          <a:p>
            <a:fld id="{B6F15528-21DE-4FAA-801E-634DDDAF4B2B}" type="slidenum">
              <a:rPr lang="en-US" smtClean="0"/>
              <a:pPr/>
              <a:t>96</a:t>
            </a:fld>
            <a:endParaRPr lang="en-US"/>
          </a:p>
        </p:txBody>
      </p:sp>
      <p:sp>
        <p:nvSpPr>
          <p:cNvPr id="7" name="Footer Placeholder 6">
            <a:extLst>
              <a:ext uri="{FF2B5EF4-FFF2-40B4-BE49-F238E27FC236}">
                <a16:creationId xmlns:a16="http://schemas.microsoft.com/office/drawing/2014/main" id="{3102ED1C-9AAF-1424-5627-7675497E8E87}"/>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7249EB89-425C-AD07-CD15-7284AB2A6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1492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Rectangle 4"/>
          <p:cNvSpPr>
            <a:spLocks noChangeArrowheads="1"/>
          </p:cNvSpPr>
          <p:nvPr/>
        </p:nvSpPr>
        <p:spPr bwMode="auto">
          <a:xfrm>
            <a:off x="2214563" y="642938"/>
            <a:ext cx="3429000" cy="3771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788"/>
          </a:p>
        </p:txBody>
      </p:sp>
      <p:sp>
        <p:nvSpPr>
          <p:cNvPr id="136194" name="Rectangle 3"/>
          <p:cNvSpPr>
            <a:spLocks noChangeArrowheads="1"/>
          </p:cNvSpPr>
          <p:nvPr/>
        </p:nvSpPr>
        <p:spPr bwMode="auto">
          <a:xfrm>
            <a:off x="5643562" y="642938"/>
            <a:ext cx="1500188" cy="3514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788"/>
          </a:p>
        </p:txBody>
      </p:sp>
      <p:pic>
        <p:nvPicPr>
          <p:cNvPr id="136195" name="Picture 2" descr="fig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838" y="742554"/>
            <a:ext cx="4886325" cy="365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FB2D368-AC36-D640-9F0B-024BBCF88BF0}"/>
              </a:ext>
            </a:extLst>
          </p:cNvPr>
          <p:cNvSpPr>
            <a:spLocks noGrp="1"/>
          </p:cNvSpPr>
          <p:nvPr>
            <p:ph type="sldNum" sz="quarter" idx="12"/>
          </p:nvPr>
        </p:nvSpPr>
        <p:spPr/>
        <p:txBody>
          <a:bodyPr/>
          <a:lstStyle/>
          <a:p>
            <a:fld id="{B6F15528-21DE-4FAA-801E-634DDDAF4B2B}" type="slidenum">
              <a:rPr lang="en-US" smtClean="0"/>
              <a:pPr/>
              <a:t>97</a:t>
            </a:fld>
            <a:endParaRPr lang="en-US"/>
          </a:p>
        </p:txBody>
      </p:sp>
      <p:sp>
        <p:nvSpPr>
          <p:cNvPr id="7" name="Footer Placeholder 6">
            <a:extLst>
              <a:ext uri="{FF2B5EF4-FFF2-40B4-BE49-F238E27FC236}">
                <a16:creationId xmlns:a16="http://schemas.microsoft.com/office/drawing/2014/main" id="{31C06946-CCE4-5E28-A5F9-55E7081C8A8F}"/>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3" name="Picture 2" descr="Text&#10;&#10;Description automatically generated">
            <a:extLst>
              <a:ext uri="{FF2B5EF4-FFF2-40B4-BE49-F238E27FC236}">
                <a16:creationId xmlns:a16="http://schemas.microsoft.com/office/drawing/2014/main" id="{1A8EC19A-39E0-2BE3-34DE-26C2F890B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875412437"/>
      </p:ext>
    </p:extLst>
  </p:cSld>
  <p:clrMapOvr>
    <a:masterClrMapping/>
  </p:clrMapOvr>
  <p:transition spd="slow" advClick="0"/>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98</a:t>
            </a:fld>
            <a:endParaRPr lang="en-US"/>
          </a:p>
        </p:txBody>
      </p:sp>
      <p:pic>
        <p:nvPicPr>
          <p:cNvPr id="35842" name="Picture 2" descr="[Bash Component Archite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4562" y="814388"/>
            <a:ext cx="4329113" cy="34465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657726" y="1071563"/>
            <a:ext cx="1417376" cy="213585"/>
          </a:xfrm>
          <a:prstGeom prst="rect">
            <a:avLst/>
          </a:prstGeom>
          <a:noFill/>
        </p:spPr>
        <p:txBody>
          <a:bodyPr wrap="none" rtlCol="0">
            <a:spAutoFit/>
          </a:bodyPr>
          <a:lstStyle/>
          <a:p>
            <a:r>
              <a:rPr lang="en-US" sz="788" dirty="0"/>
              <a:t>Bash Component Architecture</a:t>
            </a:r>
          </a:p>
        </p:txBody>
      </p:sp>
      <p:sp>
        <p:nvSpPr>
          <p:cNvPr id="6" name="TextBox 5"/>
          <p:cNvSpPr txBox="1"/>
          <p:nvPr/>
        </p:nvSpPr>
        <p:spPr>
          <a:xfrm>
            <a:off x="2513877" y="4266845"/>
            <a:ext cx="994183" cy="274178"/>
          </a:xfrm>
          <a:prstGeom prst="rect">
            <a:avLst/>
          </a:prstGeom>
          <a:noFill/>
        </p:spPr>
        <p:txBody>
          <a:bodyPr wrap="none" rtlCol="0">
            <a:spAutoFit/>
          </a:bodyPr>
          <a:lstStyle/>
          <a:p>
            <a:r>
              <a:rPr lang="en-US" sz="591" dirty="0"/>
              <a:t>Example source:</a:t>
            </a:r>
          </a:p>
          <a:p>
            <a:r>
              <a:rPr lang="en-US" sz="591" dirty="0"/>
              <a:t>http://www.aosabook.org</a:t>
            </a:r>
          </a:p>
        </p:txBody>
      </p:sp>
      <p:sp>
        <p:nvSpPr>
          <p:cNvPr id="9" name="Footer Placeholder 8">
            <a:extLst>
              <a:ext uri="{FF2B5EF4-FFF2-40B4-BE49-F238E27FC236}">
                <a16:creationId xmlns:a16="http://schemas.microsoft.com/office/drawing/2014/main" id="{7FB3EB41-C13B-AE53-B7E4-C4920390D934}"/>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49E3AEC2-142A-6915-BEEB-C34FFEAA1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3643943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99</a:t>
            </a:fld>
            <a:endParaRPr lang="en-US"/>
          </a:p>
        </p:txBody>
      </p:sp>
      <p:pic>
        <p:nvPicPr>
          <p:cNvPr id="36866" name="Picture 2" descr="http://www.aosabook.org/images/pypy/translation_step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4563" y="1283197"/>
            <a:ext cx="4564856" cy="25771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657726" y="3600450"/>
            <a:ext cx="1933543" cy="213585"/>
          </a:xfrm>
          <a:prstGeom prst="rect">
            <a:avLst/>
          </a:prstGeom>
        </p:spPr>
        <p:txBody>
          <a:bodyPr wrap="none">
            <a:spAutoFit/>
          </a:bodyPr>
          <a:lstStyle/>
          <a:p>
            <a:r>
              <a:rPr lang="en-US" sz="788" b="1" dirty="0"/>
              <a:t>The </a:t>
            </a:r>
            <a:r>
              <a:rPr lang="en-US" sz="788" b="1" dirty="0" err="1"/>
              <a:t>RPython</a:t>
            </a:r>
            <a:r>
              <a:rPr lang="en-US" sz="788" b="1" dirty="0"/>
              <a:t> Translator, Translation steps</a:t>
            </a:r>
          </a:p>
        </p:txBody>
      </p:sp>
      <p:sp>
        <p:nvSpPr>
          <p:cNvPr id="7" name="TextBox 6"/>
          <p:cNvSpPr txBox="1"/>
          <p:nvPr/>
        </p:nvSpPr>
        <p:spPr>
          <a:xfrm>
            <a:off x="2513877" y="4266845"/>
            <a:ext cx="994183" cy="274178"/>
          </a:xfrm>
          <a:prstGeom prst="rect">
            <a:avLst/>
          </a:prstGeom>
          <a:noFill/>
        </p:spPr>
        <p:txBody>
          <a:bodyPr wrap="none" rtlCol="0">
            <a:spAutoFit/>
          </a:bodyPr>
          <a:lstStyle/>
          <a:p>
            <a:r>
              <a:rPr lang="en-US" sz="591" dirty="0"/>
              <a:t>Example source:</a:t>
            </a:r>
          </a:p>
          <a:p>
            <a:r>
              <a:rPr lang="en-US" sz="591" dirty="0"/>
              <a:t>http://www.aosabook.org</a:t>
            </a:r>
          </a:p>
        </p:txBody>
      </p:sp>
      <p:sp>
        <p:nvSpPr>
          <p:cNvPr id="9" name="Footer Placeholder 8">
            <a:extLst>
              <a:ext uri="{FF2B5EF4-FFF2-40B4-BE49-F238E27FC236}">
                <a16:creationId xmlns:a16="http://schemas.microsoft.com/office/drawing/2014/main" id="{A561CB65-B613-2692-D98E-20896F6D2941}"/>
              </a:ext>
            </a:extLst>
          </p:cNvPr>
          <p:cNvSpPr>
            <a:spLocks noGrp="1"/>
          </p:cNvSpPr>
          <p:nvPr>
            <p:ph type="ftr" sz="quarter" idx="11"/>
          </p:nvPr>
        </p:nvSpPr>
        <p:spPr/>
        <p:txBody>
          <a:bodyPr/>
          <a:lstStyle/>
          <a:p>
            <a:r>
              <a:rPr lang="en-US"/>
              <a:t>ANU SCHOOL OF COMPUTING   |  COMP 2120 / COMP 6120 | WEEK 12 OF 12: Open Source</a:t>
            </a:r>
            <a:endParaRPr lang="en-AU" dirty="0"/>
          </a:p>
        </p:txBody>
      </p:sp>
      <p:pic>
        <p:nvPicPr>
          <p:cNvPr id="2" name="Picture 1" descr="Text&#10;&#10;Description automatically generated">
            <a:extLst>
              <a:ext uri="{FF2B5EF4-FFF2-40B4-BE49-F238E27FC236}">
                <a16:creationId xmlns:a16="http://schemas.microsoft.com/office/drawing/2014/main" id="{1516D3E7-7960-FDBD-3920-C159839F1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68496685"/>
      </p:ext>
    </p:extLst>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customXml/itemProps2.xml><?xml version="1.0" encoding="utf-8"?>
<ds:datastoreItem xmlns:ds="http://schemas.openxmlformats.org/officeDocument/2006/customXml" ds:itemID="{D242CD11-9905-45C0-AA8E-EE5B79DEFBE2}">
  <ds:schemaRefs>
    <ds:schemaRef ds:uri="http://schemas.microsoft.com/sharepoint/v3/contenttype/forms"/>
  </ds:schemaRefs>
</ds:datastoreItem>
</file>

<file path=customXml/itemProps3.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ANU Light</Template>
  <TotalTime>2222</TotalTime>
  <Words>7667</Words>
  <Application>Microsoft Macintosh PowerPoint</Application>
  <PresentationFormat>On-screen Show (16:9)</PresentationFormat>
  <Paragraphs>858</Paragraphs>
  <Slides>113</Slides>
  <Notes>43</Notes>
  <HiddenSlides>59</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113</vt:i4>
      </vt:variant>
    </vt:vector>
  </HeadingPairs>
  <TitlesOfParts>
    <vt:vector size="121" baseType="lpstr">
      <vt:lpstr>Arial</vt:lpstr>
      <vt:lpstr>Calibri</vt:lpstr>
      <vt:lpstr>Open Sans</vt:lpstr>
      <vt:lpstr>Public Sans</vt:lpstr>
      <vt:lpstr>Public Sans Light</vt:lpstr>
      <vt:lpstr>Sofia Pro Light</vt:lpstr>
      <vt:lpstr>Times</vt:lpstr>
      <vt:lpstr>ANU Light</vt:lpstr>
      <vt:lpstr>COMP 2120 / COMP 6120  open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Licenses NOTE: IANAL (I am not a lawyer)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Dependency Management &amp; Versioning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update to lidar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SourceGraph RFCs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25</cp:revision>
  <dcterms:created xsi:type="dcterms:W3CDTF">2022-06-04T02:36:47Z</dcterms:created>
  <dcterms:modified xsi:type="dcterms:W3CDTF">2022-10-24T02:02:57Z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