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57" r:id="rId3"/>
    <p:sldId id="279" r:id="rId4"/>
    <p:sldId id="258" r:id="rId5"/>
    <p:sldId id="259" r:id="rId6"/>
    <p:sldId id="280" r:id="rId7"/>
    <p:sldId id="261" r:id="rId8"/>
    <p:sldId id="262" r:id="rId9"/>
    <p:sldId id="263" r:id="rId10"/>
    <p:sldId id="266" r:id="rId11"/>
    <p:sldId id="267" r:id="rId12"/>
    <p:sldId id="281" r:id="rId13"/>
    <p:sldId id="268" r:id="rId14"/>
    <p:sldId id="271" r:id="rId15"/>
    <p:sldId id="269" r:id="rId16"/>
    <p:sldId id="272" r:id="rId17"/>
    <p:sldId id="273" r:id="rId18"/>
    <p:sldId id="282" r:id="rId19"/>
    <p:sldId id="274" r:id="rId20"/>
    <p:sldId id="275" r:id="rId21"/>
    <p:sldId id="276" r:id="rId22"/>
    <p:sldId id="27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93E14"/>
    <a:srgbClr val="141414"/>
    <a:srgbClr val="F9EE98"/>
    <a:srgbClr val="CDA86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75911" autoAdjust="0"/>
  </p:normalViewPr>
  <p:slideViewPr>
    <p:cSldViewPr snapToGrid="0">
      <p:cViewPr varScale="1">
        <p:scale>
          <a:sx n="86" d="100"/>
          <a:sy n="86" d="100"/>
        </p:scale>
        <p:origin x="14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vid Poxon" userId="5f65588ba6e78443" providerId="LiveId" clId="{028D91BE-8AC8-4FCE-8C5C-8D5B989CBE8A}"/>
    <pc:docChg chg="undo redo custSel addSld delSld modSld sldOrd modMainMaster">
      <pc:chgData name="David Poxon" userId="5f65588ba6e78443" providerId="LiveId" clId="{028D91BE-8AC8-4FCE-8C5C-8D5B989CBE8A}" dt="2017-11-19T01:03:04.284" v="11714" actId="20577"/>
      <pc:docMkLst>
        <pc:docMk/>
      </pc:docMkLst>
      <pc:sldChg chg="modSp modNotesTx">
        <pc:chgData name="David Poxon" userId="5f65588ba6e78443" providerId="LiveId" clId="{028D91BE-8AC8-4FCE-8C5C-8D5B989CBE8A}" dt="2017-11-17T00:13:55.964" v="9511" actId="20577"/>
        <pc:sldMkLst>
          <pc:docMk/>
          <pc:sldMk cId="4046500088" sldId="256"/>
        </pc:sldMkLst>
        <pc:spChg chg="mod">
          <ac:chgData name="David Poxon" userId="5f65588ba6e78443" providerId="LiveId" clId="{028D91BE-8AC8-4FCE-8C5C-8D5B989CBE8A}" dt="2017-11-16T02:56:30.341" v="2871" actId="20577"/>
          <ac:spMkLst>
            <pc:docMk/>
            <pc:sldMk cId="4046500088" sldId="256"/>
            <ac:spMk id="2" creationId="{5EC95574-7A8B-47D2-8DEF-E1C04E2FE1EA}"/>
          </ac:spMkLst>
        </pc:spChg>
        <pc:spChg chg="mod">
          <ac:chgData name="David Poxon" userId="5f65588ba6e78443" providerId="LiveId" clId="{028D91BE-8AC8-4FCE-8C5C-8D5B989CBE8A}" dt="2017-11-16T07:55:46.790" v="9309" actId="20577"/>
          <ac:spMkLst>
            <pc:docMk/>
            <pc:sldMk cId="4046500088" sldId="256"/>
            <ac:spMk id="3" creationId="{73CFAA71-7D51-4820-85D0-2B27B8D7F668}"/>
          </ac:spMkLst>
        </pc:spChg>
      </pc:sldChg>
      <pc:sldChg chg="modSp add">
        <pc:chgData name="David Poxon" userId="5f65588ba6e78443" providerId="LiveId" clId="{028D91BE-8AC8-4FCE-8C5C-8D5B989CBE8A}" dt="2017-11-15T22:52:11.668" v="17" actId="20577"/>
        <pc:sldMkLst>
          <pc:docMk/>
          <pc:sldMk cId="1741458920" sldId="257"/>
        </pc:sldMkLst>
        <pc:spChg chg="mod">
          <ac:chgData name="David Poxon" userId="5f65588ba6e78443" providerId="LiveId" clId="{028D91BE-8AC8-4FCE-8C5C-8D5B989CBE8A}" dt="2017-11-15T22:52:11.668" v="17" actId="20577"/>
          <ac:spMkLst>
            <pc:docMk/>
            <pc:sldMk cId="1741458920" sldId="257"/>
            <ac:spMk id="2" creationId="{8A276A65-BF0E-4A41-A78F-E645FDB3D5EE}"/>
          </ac:spMkLst>
        </pc:spChg>
      </pc:sldChg>
      <pc:sldChg chg="add del">
        <pc:chgData name="David Poxon" userId="5f65588ba6e78443" providerId="LiveId" clId="{028D91BE-8AC8-4FCE-8C5C-8D5B989CBE8A}" dt="2017-11-16T01:26:13.495" v="19" actId="2696"/>
        <pc:sldMkLst>
          <pc:docMk/>
          <pc:sldMk cId="5750211" sldId="258"/>
        </pc:sldMkLst>
      </pc:sldChg>
      <pc:sldChg chg="addSp delSp modSp add ord modAnim modNotesTx">
        <pc:chgData name="David Poxon" userId="5f65588ba6e78443" providerId="LiveId" clId="{028D91BE-8AC8-4FCE-8C5C-8D5B989CBE8A}" dt="2017-11-19T00:28:24.365" v="11350" actId="20577"/>
        <pc:sldMkLst>
          <pc:docMk/>
          <pc:sldMk cId="2932278593" sldId="258"/>
        </pc:sldMkLst>
        <pc:spChg chg="mod">
          <ac:chgData name="David Poxon" userId="5f65588ba6e78443" providerId="LiveId" clId="{028D91BE-8AC8-4FCE-8C5C-8D5B989CBE8A}" dt="2017-11-16T01:26:32.127" v="35" actId="20577"/>
          <ac:spMkLst>
            <pc:docMk/>
            <pc:sldMk cId="2932278593" sldId="258"/>
            <ac:spMk id="2" creationId="{8EF8F720-51D1-4240-BFF1-FBF6B0A25426}"/>
          </ac:spMkLst>
        </pc:spChg>
        <pc:spChg chg="add del">
          <ac:chgData name="David Poxon" userId="5f65588ba6e78443" providerId="LiveId" clId="{028D91BE-8AC8-4FCE-8C5C-8D5B989CBE8A}" dt="2017-11-16T01:53:06.101" v="259" actId="478"/>
          <ac:spMkLst>
            <pc:docMk/>
            <pc:sldMk cId="2932278593" sldId="258"/>
            <ac:spMk id="3" creationId="{EDF63931-056C-4800-BC42-2A9553831910}"/>
          </ac:spMkLst>
        </pc:spChg>
        <pc:spChg chg="mod">
          <ac:chgData name="David Poxon" userId="5f65588ba6e78443" providerId="LiveId" clId="{028D91BE-8AC8-4FCE-8C5C-8D5B989CBE8A}" dt="2017-11-19T00:24:35.593" v="11236" actId="20577"/>
          <ac:spMkLst>
            <pc:docMk/>
            <pc:sldMk cId="2932278593" sldId="258"/>
            <ac:spMk id="4" creationId="{2CE2AF9C-07B9-4605-A663-6B765E7D58D6}"/>
          </ac:spMkLst>
        </pc:spChg>
        <pc:spChg chg="add del mod">
          <ac:chgData name="David Poxon" userId="5f65588ba6e78443" providerId="LiveId" clId="{028D91BE-8AC8-4FCE-8C5C-8D5B989CBE8A}" dt="2017-11-16T01:53:42.550" v="274" actId="478"/>
          <ac:spMkLst>
            <pc:docMk/>
            <pc:sldMk cId="2932278593" sldId="258"/>
            <ac:spMk id="5" creationId="{2785AAAC-425F-446C-A8B1-B2FD6F3C1DB1}"/>
          </ac:spMkLst>
        </pc:spChg>
        <pc:spChg chg="add mod topLvl">
          <ac:chgData name="David Poxon" userId="5f65588ba6e78443" providerId="LiveId" clId="{028D91BE-8AC8-4FCE-8C5C-8D5B989CBE8A}" dt="2017-11-16T02:15:14.678" v="1076" actId="165"/>
          <ac:spMkLst>
            <pc:docMk/>
            <pc:sldMk cId="2932278593" sldId="258"/>
            <ac:spMk id="7" creationId="{4C0FD03F-3764-48A0-8830-676394D16225}"/>
          </ac:spMkLst>
        </pc:spChg>
        <pc:spChg chg="add mod topLvl">
          <ac:chgData name="David Poxon" userId="5f65588ba6e78443" providerId="LiveId" clId="{028D91BE-8AC8-4FCE-8C5C-8D5B989CBE8A}" dt="2017-11-16T02:16:44.544" v="1088" actId="20577"/>
          <ac:spMkLst>
            <pc:docMk/>
            <pc:sldMk cId="2932278593" sldId="258"/>
            <ac:spMk id="13" creationId="{A47591A5-0610-4AF5-B394-2A990416ED71}"/>
          </ac:spMkLst>
        </pc:spChg>
        <pc:spChg chg="add mod ord topLvl">
          <ac:chgData name="David Poxon" userId="5f65588ba6e78443" providerId="LiveId" clId="{028D91BE-8AC8-4FCE-8C5C-8D5B989CBE8A}" dt="2017-11-16T02:16:00.195" v="1081" actId="20577"/>
          <ac:spMkLst>
            <pc:docMk/>
            <pc:sldMk cId="2932278593" sldId="258"/>
            <ac:spMk id="14" creationId="{FC8B9788-BAF4-465B-BFE3-4A453863543F}"/>
          </ac:spMkLst>
        </pc:spChg>
        <pc:spChg chg="add mod topLvl">
          <ac:chgData name="David Poxon" userId="5f65588ba6e78443" providerId="LiveId" clId="{028D91BE-8AC8-4FCE-8C5C-8D5B989CBE8A}" dt="2017-11-16T02:15:14.678" v="1076" actId="165"/>
          <ac:spMkLst>
            <pc:docMk/>
            <pc:sldMk cId="2932278593" sldId="258"/>
            <ac:spMk id="15" creationId="{C02CDDA1-51F2-4DB5-BF14-76DF24A49EA9}"/>
          </ac:spMkLst>
        </pc:spChg>
        <pc:spChg chg="add del mod">
          <ac:chgData name="David Poxon" userId="5f65588ba6e78443" providerId="LiveId" clId="{028D91BE-8AC8-4FCE-8C5C-8D5B989CBE8A}" dt="2017-11-16T01:54:11.277" v="280" actId="478"/>
          <ac:spMkLst>
            <pc:docMk/>
            <pc:sldMk cId="2932278593" sldId="258"/>
            <ac:spMk id="16" creationId="{612EFBFA-0515-4935-AA6B-214FB7D5FE3E}"/>
          </ac:spMkLst>
        </pc:spChg>
        <pc:spChg chg="add del mod">
          <ac:chgData name="David Poxon" userId="5f65588ba6e78443" providerId="LiveId" clId="{028D91BE-8AC8-4FCE-8C5C-8D5B989CBE8A}" dt="2017-11-16T01:54:26.701" v="284" actId="478"/>
          <ac:spMkLst>
            <pc:docMk/>
            <pc:sldMk cId="2932278593" sldId="258"/>
            <ac:spMk id="17" creationId="{5C98F6AE-3CAC-40F6-B29E-1BDA319764A5}"/>
          </ac:spMkLst>
        </pc:spChg>
        <pc:spChg chg="add del mod">
          <ac:chgData name="David Poxon" userId="5f65588ba6e78443" providerId="LiveId" clId="{028D91BE-8AC8-4FCE-8C5C-8D5B989CBE8A}" dt="2017-11-16T01:53:28.717" v="267" actId="478"/>
          <ac:spMkLst>
            <pc:docMk/>
            <pc:sldMk cId="2932278593" sldId="258"/>
            <ac:spMk id="18" creationId="{4754F7C3-D7CC-4D3A-BF19-6E25D6CBBB6C}"/>
          </ac:spMkLst>
        </pc:spChg>
        <pc:spChg chg="add mod topLvl">
          <ac:chgData name="David Poxon" userId="5f65588ba6e78443" providerId="LiveId" clId="{028D91BE-8AC8-4FCE-8C5C-8D5B989CBE8A}" dt="2017-11-16T02:15:14.678" v="1076" actId="165"/>
          <ac:spMkLst>
            <pc:docMk/>
            <pc:sldMk cId="2932278593" sldId="258"/>
            <ac:spMk id="33" creationId="{78FEE663-828E-4630-8C4A-2B7B07487945}"/>
          </ac:spMkLst>
        </pc:spChg>
        <pc:spChg chg="add mod topLvl">
          <ac:chgData name="David Poxon" userId="5f65588ba6e78443" providerId="LiveId" clId="{028D91BE-8AC8-4FCE-8C5C-8D5B989CBE8A}" dt="2017-11-16T02:15:14.678" v="1076" actId="165"/>
          <ac:spMkLst>
            <pc:docMk/>
            <pc:sldMk cId="2932278593" sldId="258"/>
            <ac:spMk id="35" creationId="{4E8CDBF6-2A02-4A7E-A564-B38B60B33EF8}"/>
          </ac:spMkLst>
        </pc:spChg>
        <pc:grpChg chg="add del mod">
          <ac:chgData name="David Poxon" userId="5f65588ba6e78443" providerId="LiveId" clId="{028D91BE-8AC8-4FCE-8C5C-8D5B989CBE8A}" dt="2017-11-16T02:14:03.625" v="1064" actId="165"/>
          <ac:grpSpMkLst>
            <pc:docMk/>
            <pc:sldMk cId="2932278593" sldId="258"/>
            <ac:grpSpMk id="51" creationId="{0E4E4A11-10B8-4A21-93F7-CCDF18C98114}"/>
          </ac:grpSpMkLst>
        </pc:grpChg>
        <pc:grpChg chg="add del mod">
          <ac:chgData name="David Poxon" userId="5f65588ba6e78443" providerId="LiveId" clId="{028D91BE-8AC8-4FCE-8C5C-8D5B989CBE8A}" dt="2017-11-16T02:15:14.678" v="1076" actId="165"/>
          <ac:grpSpMkLst>
            <pc:docMk/>
            <pc:sldMk cId="2932278593" sldId="258"/>
            <ac:grpSpMk id="54" creationId="{BCE6EB04-07A2-4FC9-A45A-3F35E26ABFFA}"/>
          </ac:grpSpMkLst>
        </pc:grpChg>
        <pc:picChg chg="add del mod">
          <ac:chgData name="David Poxon" userId="5f65588ba6e78443" providerId="LiveId" clId="{028D91BE-8AC8-4FCE-8C5C-8D5B989CBE8A}" dt="2017-11-16T01:58:35.723" v="317" actId="478"/>
          <ac:picMkLst>
            <pc:docMk/>
            <pc:sldMk cId="2932278593" sldId="258"/>
            <ac:picMk id="6" creationId="{304C285C-3E39-4A16-B509-23CF4FB2C890}"/>
          </ac:picMkLst>
        </pc:picChg>
        <pc:picChg chg="add del mod">
          <ac:chgData name="David Poxon" userId="5f65588ba6e78443" providerId="LiveId" clId="{028D91BE-8AC8-4FCE-8C5C-8D5B989CBE8A}" dt="2017-11-16T02:02:40.332" v="352" actId="478"/>
          <ac:picMkLst>
            <pc:docMk/>
            <pc:sldMk cId="2932278593" sldId="258"/>
            <ac:picMk id="40" creationId="{03D462D2-C8D1-44A2-A45E-D5280106D618}"/>
          </ac:picMkLst>
        </pc:picChg>
        <pc:picChg chg="add mod topLvl">
          <ac:chgData name="David Poxon" userId="5f65588ba6e78443" providerId="LiveId" clId="{028D91BE-8AC8-4FCE-8C5C-8D5B989CBE8A}" dt="2017-11-16T02:15:14.678" v="1076" actId="165"/>
          <ac:picMkLst>
            <pc:docMk/>
            <pc:sldMk cId="2932278593" sldId="258"/>
            <ac:picMk id="50" creationId="{D4C061C5-785E-4ABD-B22D-60A50B487529}"/>
          </ac:picMkLst>
        </pc:picChg>
        <pc:cxnChg chg="add del mod">
          <ac:chgData name="David Poxon" userId="5f65588ba6e78443" providerId="LiveId" clId="{028D91BE-8AC8-4FCE-8C5C-8D5B989CBE8A}" dt="2017-11-16T01:53:30.366" v="268" actId="478"/>
          <ac:cxnSpMkLst>
            <pc:docMk/>
            <pc:sldMk cId="2932278593" sldId="258"/>
            <ac:cxnSpMk id="8" creationId="{44AC293E-B519-422B-8B1A-4A33B9B0BEB8}"/>
          </ac:cxnSpMkLst>
        </pc:cxnChg>
        <pc:cxnChg chg="add del mod">
          <ac:chgData name="David Poxon" userId="5f65588ba6e78443" providerId="LiveId" clId="{028D91BE-8AC8-4FCE-8C5C-8D5B989CBE8A}" dt="2017-11-16T01:53:32.212" v="269" actId="478"/>
          <ac:cxnSpMkLst>
            <pc:docMk/>
            <pc:sldMk cId="2932278593" sldId="258"/>
            <ac:cxnSpMk id="9" creationId="{BEA7A087-1584-416F-9A13-921D4BDCE6C8}"/>
          </ac:cxnSpMkLst>
        </pc:cxnChg>
        <pc:cxnChg chg="add del mod">
          <ac:chgData name="David Poxon" userId="5f65588ba6e78443" providerId="LiveId" clId="{028D91BE-8AC8-4FCE-8C5C-8D5B989CBE8A}" dt="2017-11-16T01:55:06.806" v="292" actId="478"/>
          <ac:cxnSpMkLst>
            <pc:docMk/>
            <pc:sldMk cId="2932278593" sldId="258"/>
            <ac:cxnSpMk id="10" creationId="{DE11CA89-9153-4B79-ABA0-5550D03EDFA2}"/>
          </ac:cxnSpMkLst>
        </pc:cxnChg>
        <pc:cxnChg chg="add del mod">
          <ac:chgData name="David Poxon" userId="5f65588ba6e78443" providerId="LiveId" clId="{028D91BE-8AC8-4FCE-8C5C-8D5B989CBE8A}" dt="2017-11-16T01:55:08.375" v="293" actId="478"/>
          <ac:cxnSpMkLst>
            <pc:docMk/>
            <pc:sldMk cId="2932278593" sldId="258"/>
            <ac:cxnSpMk id="11" creationId="{ECE59A8F-3C6B-40F5-8871-500B5772487C}"/>
          </ac:cxnSpMkLst>
        </pc:cxnChg>
        <pc:cxnChg chg="add mod topLvl">
          <ac:chgData name="David Poxon" userId="5f65588ba6e78443" providerId="LiveId" clId="{028D91BE-8AC8-4FCE-8C5C-8D5B989CBE8A}" dt="2017-11-16T02:16:05.654" v="1082" actId="692"/>
          <ac:cxnSpMkLst>
            <pc:docMk/>
            <pc:sldMk cId="2932278593" sldId="258"/>
            <ac:cxnSpMk id="12" creationId="{64A22860-539A-4EDA-8381-96D1A9285B19}"/>
          </ac:cxnSpMkLst>
        </pc:cxnChg>
      </pc:sldChg>
      <pc:sldChg chg="modSp add ord modNotesTx">
        <pc:chgData name="David Poxon" userId="5f65588ba6e78443" providerId="LiveId" clId="{028D91BE-8AC8-4FCE-8C5C-8D5B989CBE8A}" dt="2017-11-19T00:17:07.953" v="10774" actId="20577"/>
        <pc:sldMkLst>
          <pc:docMk/>
          <pc:sldMk cId="920075024" sldId="259"/>
        </pc:sldMkLst>
        <pc:spChg chg="mod">
          <ac:chgData name="David Poxon" userId="5f65588ba6e78443" providerId="LiveId" clId="{028D91BE-8AC8-4FCE-8C5C-8D5B989CBE8A}" dt="2017-11-16T02:30:38.109" v="1923" actId="20577"/>
          <ac:spMkLst>
            <pc:docMk/>
            <pc:sldMk cId="920075024" sldId="259"/>
            <ac:spMk id="2" creationId="{B4979796-770E-40AD-A79E-4308B9D66CB2}"/>
          </ac:spMkLst>
        </pc:spChg>
        <pc:spChg chg="mod">
          <ac:chgData name="David Poxon" userId="5f65588ba6e78443" providerId="LiveId" clId="{028D91BE-8AC8-4FCE-8C5C-8D5B989CBE8A}" dt="2017-11-16T02:26:42.686" v="1466" actId="790"/>
          <ac:spMkLst>
            <pc:docMk/>
            <pc:sldMk cId="920075024" sldId="259"/>
            <ac:spMk id="3" creationId="{0813A186-DBA2-4CAB-9F6E-DE7E0B46CE34}"/>
          </ac:spMkLst>
        </pc:spChg>
        <pc:spChg chg="mod">
          <ac:chgData name="David Poxon" userId="5f65588ba6e78443" providerId="LiveId" clId="{028D91BE-8AC8-4FCE-8C5C-8D5B989CBE8A}" dt="2017-11-16T02:27:15.728" v="1467" actId="6549"/>
          <ac:spMkLst>
            <pc:docMk/>
            <pc:sldMk cId="920075024" sldId="259"/>
            <ac:spMk id="4" creationId="{240A020C-FB94-497D-A57D-1C0FA5EB42DC}"/>
          </ac:spMkLst>
        </pc:spChg>
        <pc:spChg chg="mod">
          <ac:chgData name="David Poxon" userId="5f65588ba6e78443" providerId="LiveId" clId="{028D91BE-8AC8-4FCE-8C5C-8D5B989CBE8A}" dt="2017-11-16T02:26:42.686" v="1466" actId="790"/>
          <ac:spMkLst>
            <pc:docMk/>
            <pc:sldMk cId="920075024" sldId="259"/>
            <ac:spMk id="5" creationId="{76E4F9FB-9D68-4078-9FF8-9DAF10768BB5}"/>
          </ac:spMkLst>
        </pc:spChg>
        <pc:spChg chg="mod">
          <ac:chgData name="David Poxon" userId="5f65588ba6e78443" providerId="LiveId" clId="{028D91BE-8AC8-4FCE-8C5C-8D5B989CBE8A}" dt="2017-11-16T02:27:18.924" v="1468" actId="6549"/>
          <ac:spMkLst>
            <pc:docMk/>
            <pc:sldMk cId="920075024" sldId="259"/>
            <ac:spMk id="6" creationId="{41E11FE9-B39E-4D35-9B43-2C942F591276}"/>
          </ac:spMkLst>
        </pc:spChg>
      </pc:sldChg>
      <pc:sldChg chg="add del">
        <pc:chgData name="David Poxon" userId="5f65588ba6e78443" providerId="LiveId" clId="{028D91BE-8AC8-4FCE-8C5C-8D5B989CBE8A}" dt="2017-11-16T02:04:34.814" v="364" actId="2696"/>
        <pc:sldMkLst>
          <pc:docMk/>
          <pc:sldMk cId="1010285908" sldId="259"/>
        </pc:sldMkLst>
      </pc:sldChg>
      <pc:sldChg chg="modSp add del">
        <pc:chgData name="David Poxon" userId="5f65588ba6e78443" providerId="LiveId" clId="{028D91BE-8AC8-4FCE-8C5C-8D5B989CBE8A}" dt="2017-11-16T02:22:48.490" v="1097" actId="2696"/>
        <pc:sldMkLst>
          <pc:docMk/>
          <pc:sldMk cId="1411627393" sldId="259"/>
        </pc:sldMkLst>
        <pc:spChg chg="mod">
          <ac:chgData name="David Poxon" userId="5f65588ba6e78443" providerId="LiveId" clId="{028D91BE-8AC8-4FCE-8C5C-8D5B989CBE8A}" dt="2017-11-16T02:22:27.213" v="1096" actId="20577"/>
          <ac:spMkLst>
            <pc:docMk/>
            <pc:sldMk cId="1411627393" sldId="259"/>
            <ac:spMk id="2" creationId="{77FF0574-94D5-42AC-9011-36F031064EB1}"/>
          </ac:spMkLst>
        </pc:spChg>
      </pc:sldChg>
      <pc:sldChg chg="addSp delSp modSp add del ord modTransition modNotesTx">
        <pc:chgData name="David Poxon" userId="5f65588ba6e78443" providerId="LiveId" clId="{028D91BE-8AC8-4FCE-8C5C-8D5B989CBE8A}" dt="2017-11-19T00:18:43.884" v="10804" actId="2696"/>
        <pc:sldMkLst>
          <pc:docMk/>
          <pc:sldMk cId="386381518" sldId="260"/>
        </pc:sldMkLst>
        <pc:spChg chg="mod">
          <ac:chgData name="David Poxon" userId="5f65588ba6e78443" providerId="LiveId" clId="{028D91BE-8AC8-4FCE-8C5C-8D5B989CBE8A}" dt="2017-11-17T05:33:33.836" v="10174" actId="20577"/>
          <ac:spMkLst>
            <pc:docMk/>
            <pc:sldMk cId="386381518" sldId="260"/>
            <ac:spMk id="2" creationId="{1B5F66A4-F9CE-4DF7-B482-7BCEF0DFEE32}"/>
          </ac:spMkLst>
        </pc:spChg>
        <pc:spChg chg="mod">
          <ac:chgData name="David Poxon" userId="5f65588ba6e78443" providerId="LiveId" clId="{028D91BE-8AC8-4FCE-8C5C-8D5B989CBE8A}" dt="2017-11-16T02:48:40.433" v="2552" actId="20577"/>
          <ac:spMkLst>
            <pc:docMk/>
            <pc:sldMk cId="386381518" sldId="260"/>
            <ac:spMk id="3" creationId="{8729B60E-AFA6-464E-8F13-2E98854F5E8E}"/>
          </ac:spMkLst>
        </pc:spChg>
        <pc:spChg chg="mod">
          <ac:chgData name="David Poxon" userId="5f65588ba6e78443" providerId="LiveId" clId="{028D91BE-8AC8-4FCE-8C5C-8D5B989CBE8A}" dt="2017-11-16T02:43:39.578" v="2125" actId="20577"/>
          <ac:spMkLst>
            <pc:docMk/>
            <pc:sldMk cId="386381518" sldId="260"/>
            <ac:spMk id="4" creationId="{E81DC190-6A26-490C-ABAA-F0B4664BFB0D}"/>
          </ac:spMkLst>
        </pc:spChg>
        <pc:spChg chg="mod">
          <ac:chgData name="David Poxon" userId="5f65588ba6e78443" providerId="LiveId" clId="{028D91BE-8AC8-4FCE-8C5C-8D5B989CBE8A}" dt="2017-11-17T05:32:57.136" v="10097" actId="6549"/>
          <ac:spMkLst>
            <pc:docMk/>
            <pc:sldMk cId="386381518" sldId="260"/>
            <ac:spMk id="5" creationId="{164D10CC-2E47-4AD8-9223-B9C08F7EE95D}"/>
          </ac:spMkLst>
        </pc:spChg>
        <pc:spChg chg="del mod">
          <ac:chgData name="David Poxon" userId="5f65588ba6e78443" providerId="LiveId" clId="{028D91BE-8AC8-4FCE-8C5C-8D5B989CBE8A}" dt="2017-11-17T05:32:55.294" v="10096" actId="478"/>
          <ac:spMkLst>
            <pc:docMk/>
            <pc:sldMk cId="386381518" sldId="260"/>
            <ac:spMk id="6" creationId="{A9B08AF2-EE8F-4A8A-AA9C-1C0490FE7446}"/>
          </ac:spMkLst>
        </pc:spChg>
        <pc:spChg chg="add mod">
          <ac:chgData name="David Poxon" userId="5f65588ba6e78443" providerId="LiveId" clId="{028D91BE-8AC8-4FCE-8C5C-8D5B989CBE8A}" dt="2017-11-17T05:32:55.294" v="10096" actId="478"/>
          <ac:spMkLst>
            <pc:docMk/>
            <pc:sldMk cId="386381518" sldId="260"/>
            <ac:spMk id="8" creationId="{3D584174-FA92-42D0-A52B-3E2193614230}"/>
          </ac:spMkLst>
        </pc:spChg>
      </pc:sldChg>
      <pc:sldChg chg="modSp add del">
        <pc:chgData name="David Poxon" userId="5f65588ba6e78443" providerId="LiveId" clId="{028D91BE-8AC8-4FCE-8C5C-8D5B989CBE8A}" dt="2017-11-16T02:42:28.483" v="1967" actId="2"/>
        <pc:sldMkLst>
          <pc:docMk/>
          <pc:sldMk cId="563088452" sldId="260"/>
        </pc:sldMkLst>
        <pc:spChg chg="mod">
          <ac:chgData name="David Poxon" userId="5f65588ba6e78443" providerId="LiveId" clId="{028D91BE-8AC8-4FCE-8C5C-8D5B989CBE8A}" dt="2017-11-16T02:42:28.099" v="1966" actId="20577"/>
          <ac:spMkLst>
            <pc:docMk/>
            <pc:sldMk cId="563088452" sldId="260"/>
            <ac:spMk id="2" creationId="{5A53AEA0-064E-48D0-A1CD-3C0EA4EBA67D}"/>
          </ac:spMkLst>
        </pc:spChg>
      </pc:sldChg>
      <pc:sldChg chg="modSp add del">
        <pc:chgData name="David Poxon" userId="5f65588ba6e78443" providerId="LiveId" clId="{028D91BE-8AC8-4FCE-8C5C-8D5B989CBE8A}" dt="2017-11-16T02:42:06.368" v="1939" actId="2"/>
        <pc:sldMkLst>
          <pc:docMk/>
          <pc:sldMk cId="2879350728" sldId="260"/>
        </pc:sldMkLst>
        <pc:spChg chg="mod">
          <ac:chgData name="David Poxon" userId="5f65588ba6e78443" providerId="LiveId" clId="{028D91BE-8AC8-4FCE-8C5C-8D5B989CBE8A}" dt="2017-11-16T02:42:05.479" v="1938" actId="20577"/>
          <ac:spMkLst>
            <pc:docMk/>
            <pc:sldMk cId="2879350728" sldId="260"/>
            <ac:spMk id="2" creationId="{A5D23877-EF87-45CB-B1CF-82EFC372747D}"/>
          </ac:spMkLst>
        </pc:spChg>
      </pc:sldChg>
      <pc:sldChg chg="add del">
        <pc:chgData name="David Poxon" userId="5f65588ba6e78443" providerId="LiveId" clId="{028D91BE-8AC8-4FCE-8C5C-8D5B989CBE8A}" dt="2017-11-16T02:42:15.246" v="1941" actId="2"/>
        <pc:sldMkLst>
          <pc:docMk/>
          <pc:sldMk cId="3099101673" sldId="260"/>
        </pc:sldMkLst>
      </pc:sldChg>
      <pc:sldChg chg="modSp add modNotesTx">
        <pc:chgData name="David Poxon" userId="5f65588ba6e78443" providerId="LiveId" clId="{028D91BE-8AC8-4FCE-8C5C-8D5B989CBE8A}" dt="2017-11-17T05:37:15.491" v="10566" actId="20577"/>
        <pc:sldMkLst>
          <pc:docMk/>
          <pc:sldMk cId="2319620536" sldId="261"/>
        </pc:sldMkLst>
        <pc:spChg chg="mod">
          <ac:chgData name="David Poxon" userId="5f65588ba6e78443" providerId="LiveId" clId="{028D91BE-8AC8-4FCE-8C5C-8D5B989CBE8A}" dt="2017-11-16T03:00:14.235" v="2959" actId="6549"/>
          <ac:spMkLst>
            <pc:docMk/>
            <pc:sldMk cId="2319620536" sldId="261"/>
            <ac:spMk id="2" creationId="{B043A4C1-E72A-4454-9AC4-B4B9787B3A29}"/>
          </ac:spMkLst>
        </pc:spChg>
        <pc:spChg chg="mod">
          <ac:chgData name="David Poxon" userId="5f65588ba6e78443" providerId="LiveId" clId="{028D91BE-8AC8-4FCE-8C5C-8D5B989CBE8A}" dt="2017-11-16T02:55:45.945" v="2812" actId="20577"/>
          <ac:spMkLst>
            <pc:docMk/>
            <pc:sldMk cId="2319620536" sldId="261"/>
            <ac:spMk id="3" creationId="{70187A4C-E260-409C-996C-90F74B1E22AB}"/>
          </ac:spMkLst>
        </pc:spChg>
      </pc:sldChg>
      <pc:sldChg chg="addSp delSp modSp add modNotesTx">
        <pc:chgData name="David Poxon" userId="5f65588ba6e78443" providerId="LiveId" clId="{028D91BE-8AC8-4FCE-8C5C-8D5B989CBE8A}" dt="2017-11-17T05:39:08.631" v="10572" actId="6549"/>
        <pc:sldMkLst>
          <pc:docMk/>
          <pc:sldMk cId="885037015" sldId="262"/>
        </pc:sldMkLst>
        <pc:spChg chg="mod">
          <ac:chgData name="David Poxon" userId="5f65588ba6e78443" providerId="LiveId" clId="{028D91BE-8AC8-4FCE-8C5C-8D5B989CBE8A}" dt="2017-11-16T03:06:40.255" v="3012" actId="20577"/>
          <ac:spMkLst>
            <pc:docMk/>
            <pc:sldMk cId="885037015" sldId="262"/>
            <ac:spMk id="2" creationId="{DE5EEE1E-8036-4F03-A472-9A4F917C28B3}"/>
          </ac:spMkLst>
        </pc:spChg>
        <pc:spChg chg="mod">
          <ac:chgData name="David Poxon" userId="5f65588ba6e78443" providerId="LiveId" clId="{028D91BE-8AC8-4FCE-8C5C-8D5B989CBE8A}" dt="2017-11-16T03:42:06.063" v="3569" actId="20577"/>
          <ac:spMkLst>
            <pc:docMk/>
            <pc:sldMk cId="885037015" sldId="262"/>
            <ac:spMk id="3" creationId="{B852C766-2879-46D5-9F44-79895C98F581}"/>
          </ac:spMkLst>
        </pc:spChg>
        <pc:spChg chg="mod">
          <ac:chgData name="David Poxon" userId="5f65588ba6e78443" providerId="LiveId" clId="{028D91BE-8AC8-4FCE-8C5C-8D5B989CBE8A}" dt="2017-11-16T03:42:11.596" v="3570" actId="2"/>
          <ac:spMkLst>
            <pc:docMk/>
            <pc:sldMk cId="885037015" sldId="262"/>
            <ac:spMk id="4" creationId="{C2E378C9-C8E9-4F24-9356-DEE0308C64BA}"/>
          </ac:spMkLst>
        </pc:spChg>
        <pc:spChg chg="add del">
          <ac:chgData name="David Poxon" userId="5f65588ba6e78443" providerId="LiveId" clId="{028D91BE-8AC8-4FCE-8C5C-8D5B989CBE8A}" dt="2017-11-16T03:35:59.461" v="3522" actId="478"/>
          <ac:spMkLst>
            <pc:docMk/>
            <pc:sldMk cId="885037015" sldId="262"/>
            <ac:spMk id="5" creationId="{6CD0DAE6-2D6D-4241-8C51-3F9A04FCA522}"/>
          </ac:spMkLst>
        </pc:spChg>
        <pc:spChg chg="add mod">
          <ac:chgData name="David Poxon" userId="5f65588ba6e78443" providerId="LiveId" clId="{028D91BE-8AC8-4FCE-8C5C-8D5B989CBE8A}" dt="2017-11-17T05:39:08.631" v="10572" actId="6549"/>
          <ac:spMkLst>
            <pc:docMk/>
            <pc:sldMk cId="885037015" sldId="262"/>
            <ac:spMk id="6" creationId="{AC047FED-304A-46AB-A1D8-EFE963B7725A}"/>
          </ac:spMkLst>
        </pc:spChg>
      </pc:sldChg>
      <pc:sldChg chg="modSp add del">
        <pc:chgData name="David Poxon" userId="5f65588ba6e78443" providerId="LiveId" clId="{028D91BE-8AC8-4FCE-8C5C-8D5B989CBE8A}" dt="2017-11-16T03:06:12.698" v="2995" actId="2696"/>
        <pc:sldMkLst>
          <pc:docMk/>
          <pc:sldMk cId="940363766" sldId="262"/>
        </pc:sldMkLst>
        <pc:spChg chg="mod">
          <ac:chgData name="David Poxon" userId="5f65588ba6e78443" providerId="LiveId" clId="{028D91BE-8AC8-4FCE-8C5C-8D5B989CBE8A}" dt="2017-11-16T03:05:48.870" v="2994" actId="20577"/>
          <ac:spMkLst>
            <pc:docMk/>
            <pc:sldMk cId="940363766" sldId="262"/>
            <ac:spMk id="2" creationId="{87201622-B510-49C7-A514-5AEC9B316B11}"/>
          </ac:spMkLst>
        </pc:spChg>
      </pc:sldChg>
      <pc:sldChg chg="addSp delSp modSp add modNotesTx">
        <pc:chgData name="David Poxon" userId="5f65588ba6e78443" providerId="LiveId" clId="{028D91BE-8AC8-4FCE-8C5C-8D5B989CBE8A}" dt="2017-11-19T00:34:04.049" v="11375" actId="20577"/>
        <pc:sldMkLst>
          <pc:docMk/>
          <pc:sldMk cId="3956501301" sldId="263"/>
        </pc:sldMkLst>
        <pc:spChg chg="mod">
          <ac:chgData name="David Poxon" userId="5f65588ba6e78443" providerId="LiveId" clId="{028D91BE-8AC8-4FCE-8C5C-8D5B989CBE8A}" dt="2017-11-16T03:56:22.849" v="3660" actId="20577"/>
          <ac:spMkLst>
            <pc:docMk/>
            <pc:sldMk cId="3956501301" sldId="263"/>
            <ac:spMk id="2" creationId="{FFEAD35D-6B8D-46A1-AD74-D55B89F82CEA}"/>
          </ac:spMkLst>
        </pc:spChg>
        <pc:spChg chg="del">
          <ac:chgData name="David Poxon" userId="5f65588ba6e78443" providerId="LiveId" clId="{028D91BE-8AC8-4FCE-8C5C-8D5B989CBE8A}" dt="2017-11-16T03:56:45.382" v="3661" actId="478"/>
          <ac:spMkLst>
            <pc:docMk/>
            <pc:sldMk cId="3956501301" sldId="263"/>
            <ac:spMk id="3" creationId="{AB3E9547-6D37-4D67-91BA-9AF762952E1C}"/>
          </ac:spMkLst>
        </pc:spChg>
        <pc:spChg chg="add mod">
          <ac:chgData name="David Poxon" userId="5f65588ba6e78443" providerId="LiveId" clId="{028D91BE-8AC8-4FCE-8C5C-8D5B989CBE8A}" dt="2017-11-16T03:57:42.506" v="3678" actId="14100"/>
          <ac:spMkLst>
            <pc:docMk/>
            <pc:sldMk cId="3956501301" sldId="263"/>
            <ac:spMk id="4" creationId="{A9396D24-F8D4-4969-87B9-CBE3FB47A680}"/>
          </ac:spMkLst>
        </pc:spChg>
        <pc:spChg chg="add mod">
          <ac:chgData name="David Poxon" userId="5f65588ba6e78443" providerId="LiveId" clId="{028D91BE-8AC8-4FCE-8C5C-8D5B989CBE8A}" dt="2017-11-16T03:59:19.157" v="3720" actId="1076"/>
          <ac:spMkLst>
            <pc:docMk/>
            <pc:sldMk cId="3956501301" sldId="263"/>
            <ac:spMk id="5" creationId="{C21E3D5B-0D70-48FC-9D61-7837B0D1D3BC}"/>
          </ac:spMkLst>
        </pc:spChg>
        <pc:spChg chg="add del">
          <ac:chgData name="David Poxon" userId="5f65588ba6e78443" providerId="LiveId" clId="{028D91BE-8AC8-4FCE-8C5C-8D5B989CBE8A}" dt="2017-11-16T03:58:51.243" v="3713" actId="478"/>
          <ac:spMkLst>
            <pc:docMk/>
            <pc:sldMk cId="3956501301" sldId="263"/>
            <ac:spMk id="6" creationId="{AFA81959-74E3-4418-A759-8C52C0A267CD}"/>
          </ac:spMkLst>
        </pc:spChg>
        <pc:spChg chg="add mod">
          <ac:chgData name="David Poxon" userId="5f65588ba6e78443" providerId="LiveId" clId="{028D91BE-8AC8-4FCE-8C5C-8D5B989CBE8A}" dt="2017-11-17T05:39:58.589" v="10597" actId="20577"/>
          <ac:spMkLst>
            <pc:docMk/>
            <pc:sldMk cId="3956501301" sldId="263"/>
            <ac:spMk id="7" creationId="{8724DCC6-C5D5-47E7-8480-C56A49BCF6D3}"/>
          </ac:spMkLst>
        </pc:spChg>
        <pc:spChg chg="add del mod">
          <ac:chgData name="David Poxon" userId="5f65588ba6e78443" providerId="LiveId" clId="{028D91BE-8AC8-4FCE-8C5C-8D5B989CBE8A}" dt="2017-11-16T03:59:42.984" v="3728" actId="478"/>
          <ac:spMkLst>
            <pc:docMk/>
            <pc:sldMk cId="3956501301" sldId="263"/>
            <ac:spMk id="8" creationId="{CF9200EC-59AB-4ADB-ADEE-50FE9EFCA178}"/>
          </ac:spMkLst>
        </pc:spChg>
        <pc:spChg chg="add mod">
          <ac:chgData name="David Poxon" userId="5f65588ba6e78443" providerId="LiveId" clId="{028D91BE-8AC8-4FCE-8C5C-8D5B989CBE8A}" dt="2017-11-17T05:39:42.665" v="10581" actId="20577"/>
          <ac:spMkLst>
            <pc:docMk/>
            <pc:sldMk cId="3956501301" sldId="263"/>
            <ac:spMk id="9" creationId="{B4B5511C-C7A4-42DE-925E-283C49C09694}"/>
          </ac:spMkLst>
        </pc:spChg>
        <pc:spChg chg="add mod">
          <ac:chgData name="David Poxon" userId="5f65588ba6e78443" providerId="LiveId" clId="{028D91BE-8AC8-4FCE-8C5C-8D5B989CBE8A}" dt="2017-11-16T04:00:53.848" v="3753" actId="1076"/>
          <ac:spMkLst>
            <pc:docMk/>
            <pc:sldMk cId="3956501301" sldId="263"/>
            <ac:spMk id="13" creationId="{C558A93E-31FF-4BB6-8B4A-EA03F6DE301A}"/>
          </ac:spMkLst>
        </pc:spChg>
        <pc:spChg chg="add mod">
          <ac:chgData name="David Poxon" userId="5f65588ba6e78443" providerId="LiveId" clId="{028D91BE-8AC8-4FCE-8C5C-8D5B989CBE8A}" dt="2017-11-19T00:34:04.049" v="11375" actId="20577"/>
          <ac:spMkLst>
            <pc:docMk/>
            <pc:sldMk cId="3956501301" sldId="263"/>
            <ac:spMk id="14" creationId="{B53D3E5B-468E-484E-973D-DDFD98419B74}"/>
          </ac:spMkLst>
        </pc:spChg>
        <pc:spChg chg="add mod">
          <ac:chgData name="David Poxon" userId="5f65588ba6e78443" providerId="LiveId" clId="{028D91BE-8AC8-4FCE-8C5C-8D5B989CBE8A}" dt="2017-11-16T04:01:59.003" v="3775" actId="20577"/>
          <ac:spMkLst>
            <pc:docMk/>
            <pc:sldMk cId="3956501301" sldId="263"/>
            <ac:spMk id="15" creationId="{93B18585-5361-4F9B-8250-799D289240F6}"/>
          </ac:spMkLst>
        </pc:spChg>
        <pc:spChg chg="add mod">
          <ac:chgData name="David Poxon" userId="5f65588ba6e78443" providerId="LiveId" clId="{028D91BE-8AC8-4FCE-8C5C-8D5B989CBE8A}" dt="2017-11-16T04:02:28.169" v="3795" actId="1076"/>
          <ac:spMkLst>
            <pc:docMk/>
            <pc:sldMk cId="3956501301" sldId="263"/>
            <ac:spMk id="16" creationId="{7F47123E-012E-4814-835D-B1EA739D8434}"/>
          </ac:spMkLst>
        </pc:spChg>
        <pc:spChg chg="add mod">
          <ac:chgData name="David Poxon" userId="5f65588ba6e78443" providerId="LiveId" clId="{028D91BE-8AC8-4FCE-8C5C-8D5B989CBE8A}" dt="2017-11-16T04:03:52.882" v="3810" actId="1076"/>
          <ac:spMkLst>
            <pc:docMk/>
            <pc:sldMk cId="3956501301" sldId="263"/>
            <ac:spMk id="17" creationId="{06780424-D363-43D2-8FAF-824B5B8B497F}"/>
          </ac:spMkLst>
        </pc:spChg>
        <pc:spChg chg="add mod">
          <ac:chgData name="David Poxon" userId="5f65588ba6e78443" providerId="LiveId" clId="{028D91BE-8AC8-4FCE-8C5C-8D5B989CBE8A}" dt="2017-11-16T04:03:49.063" v="3809" actId="1076"/>
          <ac:spMkLst>
            <pc:docMk/>
            <pc:sldMk cId="3956501301" sldId="263"/>
            <ac:spMk id="18" creationId="{2839DD3C-D27C-4841-8890-5AB871860BF2}"/>
          </ac:spMkLst>
        </pc:spChg>
        <pc:spChg chg="add mod">
          <ac:chgData name="David Poxon" userId="5f65588ba6e78443" providerId="LiveId" clId="{028D91BE-8AC8-4FCE-8C5C-8D5B989CBE8A}" dt="2017-11-16T04:04:22.768" v="3836" actId="1076"/>
          <ac:spMkLst>
            <pc:docMk/>
            <pc:sldMk cId="3956501301" sldId="263"/>
            <ac:spMk id="19" creationId="{B88EED35-C87C-4DB1-8605-2B6E1E9B9627}"/>
          </ac:spMkLst>
        </pc:spChg>
        <pc:cxnChg chg="add mod">
          <ac:chgData name="David Poxon" userId="5f65588ba6e78443" providerId="LiveId" clId="{028D91BE-8AC8-4FCE-8C5C-8D5B989CBE8A}" dt="2017-11-16T04:00:22.044" v="3742" actId="692"/>
          <ac:cxnSpMkLst>
            <pc:docMk/>
            <pc:sldMk cId="3956501301" sldId="263"/>
            <ac:cxnSpMk id="11" creationId="{39B751B0-7A69-4C3E-A407-C7EC1DE51FBF}"/>
          </ac:cxnSpMkLst>
        </pc:cxnChg>
        <pc:cxnChg chg="add mod">
          <ac:chgData name="David Poxon" userId="5f65588ba6e78443" providerId="LiveId" clId="{028D91BE-8AC8-4FCE-8C5C-8D5B989CBE8A}" dt="2017-11-16T04:04:54.803" v="3842" actId="1076"/>
          <ac:cxnSpMkLst>
            <pc:docMk/>
            <pc:sldMk cId="3956501301" sldId="263"/>
            <ac:cxnSpMk id="21" creationId="{6F14896C-F2C8-42AF-9160-ADA01D12842F}"/>
          </ac:cxnSpMkLst>
        </pc:cxnChg>
      </pc:sldChg>
      <pc:sldChg chg="modSp add del modNotesTx">
        <pc:chgData name="David Poxon" userId="5f65588ba6e78443" providerId="LiveId" clId="{028D91BE-8AC8-4FCE-8C5C-8D5B989CBE8A}" dt="2017-11-16T04:45:14.106" v="5622" actId="2696"/>
        <pc:sldMkLst>
          <pc:docMk/>
          <pc:sldMk cId="3414405066" sldId="264"/>
        </pc:sldMkLst>
        <pc:spChg chg="mod">
          <ac:chgData name="David Poxon" userId="5f65588ba6e78443" providerId="LiveId" clId="{028D91BE-8AC8-4FCE-8C5C-8D5B989CBE8A}" dt="2017-11-16T04:41:18.426" v="5423" actId="20577"/>
          <ac:spMkLst>
            <pc:docMk/>
            <pc:sldMk cId="3414405066" sldId="264"/>
            <ac:spMk id="2" creationId="{885940B0-1968-486E-8D1D-091C26F5072C}"/>
          </ac:spMkLst>
        </pc:spChg>
        <pc:spChg chg="mod">
          <ac:chgData name="David Poxon" userId="5f65588ba6e78443" providerId="LiveId" clId="{028D91BE-8AC8-4FCE-8C5C-8D5B989CBE8A}" dt="2017-11-16T04:44:49.100" v="5619" actId="20577"/>
          <ac:spMkLst>
            <pc:docMk/>
            <pc:sldMk cId="3414405066" sldId="264"/>
            <ac:spMk id="4" creationId="{3D98E03C-1AB3-40AA-A7B0-BDB3D9C51BAD}"/>
          </ac:spMkLst>
        </pc:spChg>
      </pc:sldChg>
      <pc:sldChg chg="addSp delSp modSp add del modNotesTx">
        <pc:chgData name="David Poxon" userId="5f65588ba6e78443" providerId="LiveId" clId="{028D91BE-8AC8-4FCE-8C5C-8D5B989CBE8A}" dt="2017-11-16T05:57:04.487" v="6100" actId="2696"/>
        <pc:sldMkLst>
          <pc:docMk/>
          <pc:sldMk cId="726593092" sldId="265"/>
        </pc:sldMkLst>
        <pc:spChg chg="mod">
          <ac:chgData name="David Poxon" userId="5f65588ba6e78443" providerId="LiveId" clId="{028D91BE-8AC8-4FCE-8C5C-8D5B989CBE8A}" dt="2017-11-16T04:45:17.115" v="5629" actId="20577"/>
          <ac:spMkLst>
            <pc:docMk/>
            <pc:sldMk cId="726593092" sldId="265"/>
            <ac:spMk id="2" creationId="{FFC0302C-66B0-4C66-BDCE-17FE3622FB4D}"/>
          </ac:spMkLst>
        </pc:spChg>
        <pc:spChg chg="mod">
          <ac:chgData name="David Poxon" userId="5f65588ba6e78443" providerId="LiveId" clId="{028D91BE-8AC8-4FCE-8C5C-8D5B989CBE8A}" dt="2017-11-16T04:46:17.462" v="5774" actId="20577"/>
          <ac:spMkLst>
            <pc:docMk/>
            <pc:sldMk cId="726593092" sldId="265"/>
            <ac:spMk id="4" creationId="{3B5D849E-F75E-4F4C-8820-9B6CFFB3B585}"/>
          </ac:spMkLst>
        </pc:spChg>
        <pc:spChg chg="add del mod">
          <ac:chgData name="David Poxon" userId="5f65588ba6e78443" providerId="LiveId" clId="{028D91BE-8AC8-4FCE-8C5C-8D5B989CBE8A}" dt="2017-11-16T05:01:36.847" v="5778" actId="2696"/>
          <ac:spMkLst>
            <pc:docMk/>
            <pc:sldMk cId="726593092" sldId="265"/>
            <ac:spMk id="5" creationId="{2AB106DD-482A-46E2-8758-C34D3FDE3E68}"/>
          </ac:spMkLst>
        </pc:spChg>
      </pc:sldChg>
      <pc:sldChg chg="addSp delSp modSp add modNotesTx">
        <pc:chgData name="David Poxon" userId="5f65588ba6e78443" providerId="LiveId" clId="{028D91BE-8AC8-4FCE-8C5C-8D5B989CBE8A}" dt="2017-11-19T00:33:02.946" v="11354" actId="20577"/>
        <pc:sldMkLst>
          <pc:docMk/>
          <pc:sldMk cId="3148494500" sldId="266"/>
        </pc:sldMkLst>
        <pc:spChg chg="mod">
          <ac:chgData name="David Poxon" userId="5f65588ba6e78443" providerId="LiveId" clId="{028D91BE-8AC8-4FCE-8C5C-8D5B989CBE8A}" dt="2017-11-16T05:12:26.367" v="5912" actId="1076"/>
          <ac:spMkLst>
            <pc:docMk/>
            <pc:sldMk cId="3148494500" sldId="266"/>
            <ac:spMk id="2" creationId="{A5353D45-D8D7-449C-878B-5E700B07CDD7}"/>
          </ac:spMkLst>
        </pc:spChg>
        <pc:spChg chg="add mod">
          <ac:chgData name="David Poxon" userId="5f65588ba6e78443" providerId="LiveId" clId="{028D91BE-8AC8-4FCE-8C5C-8D5B989CBE8A}" dt="2017-11-19T00:33:02.946" v="11354" actId="20577"/>
          <ac:spMkLst>
            <pc:docMk/>
            <pc:sldMk cId="3148494500" sldId="266"/>
            <ac:spMk id="3" creationId="{3BC30451-7E24-4EFD-8EE4-C624B8357973}"/>
          </ac:spMkLst>
        </pc:spChg>
        <pc:spChg chg="add del mod">
          <ac:chgData name="David Poxon" userId="5f65588ba6e78443" providerId="LiveId" clId="{028D91BE-8AC8-4FCE-8C5C-8D5B989CBE8A}" dt="2017-11-16T05:12:29.271" v="5913" actId="478"/>
          <ac:spMkLst>
            <pc:docMk/>
            <pc:sldMk cId="3148494500" sldId="266"/>
            <ac:spMk id="4" creationId="{DBF879F9-3963-4666-A70D-5EBE0AF1E6BA}"/>
          </ac:spMkLst>
        </pc:spChg>
        <pc:spChg chg="add del">
          <ac:chgData name="David Poxon" userId="5f65588ba6e78443" providerId="LiveId" clId="{028D91BE-8AC8-4FCE-8C5C-8D5B989CBE8A}" dt="2017-11-16T05:12:29.271" v="5913" actId="478"/>
          <ac:spMkLst>
            <pc:docMk/>
            <pc:sldMk cId="3148494500" sldId="266"/>
            <ac:spMk id="5" creationId="{A36099FE-6CDE-4121-8175-F5D95EF523C9}"/>
          </ac:spMkLst>
        </pc:spChg>
        <pc:spChg chg="add del">
          <ac:chgData name="David Poxon" userId="5f65588ba6e78443" providerId="LiveId" clId="{028D91BE-8AC8-4FCE-8C5C-8D5B989CBE8A}" dt="2017-11-16T05:12:29.271" v="5913" actId="478"/>
          <ac:spMkLst>
            <pc:docMk/>
            <pc:sldMk cId="3148494500" sldId="266"/>
            <ac:spMk id="6" creationId="{D95FD518-8D52-4BFA-981E-B70433850FC1}"/>
          </ac:spMkLst>
        </pc:spChg>
        <pc:spChg chg="add del">
          <ac:chgData name="David Poxon" userId="5f65588ba6e78443" providerId="LiveId" clId="{028D91BE-8AC8-4FCE-8C5C-8D5B989CBE8A}" dt="2017-11-16T05:12:29.271" v="5913" actId="478"/>
          <ac:spMkLst>
            <pc:docMk/>
            <pc:sldMk cId="3148494500" sldId="266"/>
            <ac:spMk id="7" creationId="{2D5692E9-B6C1-4840-BA82-6DF96A4625FA}"/>
          </ac:spMkLst>
        </pc:spChg>
        <pc:spChg chg="add mod">
          <ac:chgData name="David Poxon" userId="5f65588ba6e78443" providerId="LiveId" clId="{028D91BE-8AC8-4FCE-8C5C-8D5B989CBE8A}" dt="2017-11-16T07:56:16.994" v="9317" actId="2"/>
          <ac:spMkLst>
            <pc:docMk/>
            <pc:sldMk cId="3148494500" sldId="266"/>
            <ac:spMk id="8" creationId="{5033484C-2CBE-40C8-B5FE-3875632220D8}"/>
          </ac:spMkLst>
        </pc:spChg>
        <pc:spChg chg="add mod">
          <ac:chgData name="David Poxon" userId="5f65588ba6e78443" providerId="LiveId" clId="{028D91BE-8AC8-4FCE-8C5C-8D5B989CBE8A}" dt="2017-11-16T05:14:35.192" v="5970" actId="1076"/>
          <ac:spMkLst>
            <pc:docMk/>
            <pc:sldMk cId="3148494500" sldId="266"/>
            <ac:spMk id="9" creationId="{97ADF67E-1F08-41B5-A180-CA31DFB973CB}"/>
          </ac:spMkLst>
        </pc:spChg>
        <pc:spChg chg="add mod">
          <ac:chgData name="David Poxon" userId="5f65588ba6e78443" providerId="LiveId" clId="{028D91BE-8AC8-4FCE-8C5C-8D5B989CBE8A}" dt="2017-11-16T05:14:11.574" v="5965" actId="1076"/>
          <ac:spMkLst>
            <pc:docMk/>
            <pc:sldMk cId="3148494500" sldId="266"/>
            <ac:spMk id="10" creationId="{D8DE114D-6AB8-4504-B1B9-94E1BADFBFE4}"/>
          </ac:spMkLst>
        </pc:spChg>
        <pc:spChg chg="add mod">
          <ac:chgData name="David Poxon" userId="5f65588ba6e78443" providerId="LiveId" clId="{028D91BE-8AC8-4FCE-8C5C-8D5B989CBE8A}" dt="2017-11-16T05:14:15.637" v="5966" actId="1076"/>
          <ac:spMkLst>
            <pc:docMk/>
            <pc:sldMk cId="3148494500" sldId="266"/>
            <ac:spMk id="11" creationId="{50B07D07-4489-4EA7-966A-DF0C7AEF96D4}"/>
          </ac:spMkLst>
        </pc:spChg>
        <pc:spChg chg="add mod">
          <ac:chgData name="David Poxon" userId="5f65588ba6e78443" providerId="LiveId" clId="{028D91BE-8AC8-4FCE-8C5C-8D5B989CBE8A}" dt="2017-11-16T05:15:01.815" v="5975" actId="1076"/>
          <ac:spMkLst>
            <pc:docMk/>
            <pc:sldMk cId="3148494500" sldId="266"/>
            <ac:spMk id="12" creationId="{2940D679-EBED-4F55-B285-1BA3FCC7CC62}"/>
          </ac:spMkLst>
        </pc:spChg>
        <pc:cxnChg chg="add mod">
          <ac:chgData name="David Poxon" userId="5f65588ba6e78443" providerId="LiveId" clId="{028D91BE-8AC8-4FCE-8C5C-8D5B989CBE8A}" dt="2017-11-16T05:14:35.192" v="5970" actId="1076"/>
          <ac:cxnSpMkLst>
            <pc:docMk/>
            <pc:sldMk cId="3148494500" sldId="266"/>
            <ac:cxnSpMk id="14" creationId="{CA8893CF-97B1-415F-AB54-161FA6CCF38D}"/>
          </ac:cxnSpMkLst>
        </pc:cxnChg>
        <pc:cxnChg chg="add mod">
          <ac:chgData name="David Poxon" userId="5f65588ba6e78443" providerId="LiveId" clId="{028D91BE-8AC8-4FCE-8C5C-8D5B989CBE8A}" dt="2017-11-16T05:14:15.637" v="5966" actId="1076"/>
          <ac:cxnSpMkLst>
            <pc:docMk/>
            <pc:sldMk cId="3148494500" sldId="266"/>
            <ac:cxnSpMk id="17" creationId="{BED62F94-D1AE-4F98-A2AA-2DEF233C4392}"/>
          </ac:cxnSpMkLst>
        </pc:cxnChg>
        <pc:cxnChg chg="add mod">
          <ac:chgData name="David Poxon" userId="5f65588ba6e78443" providerId="LiveId" clId="{028D91BE-8AC8-4FCE-8C5C-8D5B989CBE8A}" dt="2017-11-16T05:14:51.897" v="5974" actId="14100"/>
          <ac:cxnSpMkLst>
            <pc:docMk/>
            <pc:sldMk cId="3148494500" sldId="266"/>
            <ac:cxnSpMk id="27" creationId="{E9AC88D4-8DEF-424D-89BF-74774F8EB416}"/>
          </ac:cxnSpMkLst>
        </pc:cxnChg>
        <pc:cxnChg chg="add mod">
          <ac:chgData name="David Poxon" userId="5f65588ba6e78443" providerId="LiveId" clId="{028D91BE-8AC8-4FCE-8C5C-8D5B989CBE8A}" dt="2017-11-16T05:15:10.837" v="5978" actId="14100"/>
          <ac:cxnSpMkLst>
            <pc:docMk/>
            <pc:sldMk cId="3148494500" sldId="266"/>
            <ac:cxnSpMk id="30" creationId="{29CC7EA8-AEE5-4124-B80E-9E04E960A2F6}"/>
          </ac:cxnSpMkLst>
        </pc:cxnChg>
      </pc:sldChg>
      <pc:sldChg chg="modSp add del">
        <pc:chgData name="David Poxon" userId="5f65588ba6e78443" providerId="LiveId" clId="{028D91BE-8AC8-4FCE-8C5C-8D5B989CBE8A}" dt="2017-11-16T05:59:56.407" v="6281" actId="2"/>
        <pc:sldMkLst>
          <pc:docMk/>
          <pc:sldMk cId="2319087631" sldId="267"/>
        </pc:sldMkLst>
        <pc:spChg chg="mod">
          <ac:chgData name="David Poxon" userId="5f65588ba6e78443" providerId="LiveId" clId="{028D91BE-8AC8-4FCE-8C5C-8D5B989CBE8A}" dt="2017-11-16T05:59:55.874" v="6280" actId="20577"/>
          <ac:spMkLst>
            <pc:docMk/>
            <pc:sldMk cId="2319087631" sldId="267"/>
            <ac:spMk id="2" creationId="{49BF0DB5-CF55-4159-B476-1641EF5D4BAF}"/>
          </ac:spMkLst>
        </pc:spChg>
        <pc:spChg chg="mod">
          <ac:chgData name="David Poxon" userId="5f65588ba6e78443" providerId="LiveId" clId="{028D91BE-8AC8-4FCE-8C5C-8D5B989CBE8A}" dt="2017-11-16T05:59:55.507" v="6279" actId="20577"/>
          <ac:spMkLst>
            <pc:docMk/>
            <pc:sldMk cId="2319087631" sldId="267"/>
            <ac:spMk id="3" creationId="{0BDB6ED6-D350-4A87-960C-B2A73157F221}"/>
          </ac:spMkLst>
        </pc:spChg>
        <pc:spChg chg="mod">
          <ac:chgData name="David Poxon" userId="5f65588ba6e78443" providerId="LiveId" clId="{028D91BE-8AC8-4FCE-8C5C-8D5B989CBE8A}" dt="2017-11-16T05:59:55.047" v="6278" actId="20577"/>
          <ac:spMkLst>
            <pc:docMk/>
            <pc:sldMk cId="2319087631" sldId="267"/>
            <ac:spMk id="5" creationId="{5F699D93-DE95-42B2-A0EC-DAE620924779}"/>
          </ac:spMkLst>
        </pc:spChg>
      </pc:sldChg>
      <pc:sldChg chg="addSp delSp modSp add ord modNotesTx">
        <pc:chgData name="David Poxon" userId="5f65588ba6e78443" providerId="LiveId" clId="{028D91BE-8AC8-4FCE-8C5C-8D5B989CBE8A}" dt="2017-11-19T01:03:04.284" v="11714" actId="20577"/>
        <pc:sldMkLst>
          <pc:docMk/>
          <pc:sldMk cId="4169225660" sldId="267"/>
        </pc:sldMkLst>
        <pc:spChg chg="mod">
          <ac:chgData name="David Poxon" userId="5f65588ba6e78443" providerId="LiveId" clId="{028D91BE-8AC8-4FCE-8C5C-8D5B989CBE8A}" dt="2017-11-16T06:00:11.523" v="6304" actId="20577"/>
          <ac:spMkLst>
            <pc:docMk/>
            <pc:sldMk cId="4169225660" sldId="267"/>
            <ac:spMk id="2" creationId="{5CAC41C0-6C22-4091-8292-0DC51A64C8E2}"/>
          </ac:spMkLst>
        </pc:spChg>
        <pc:spChg chg="del mod">
          <ac:chgData name="David Poxon" userId="5f65588ba6e78443" providerId="LiveId" clId="{028D91BE-8AC8-4FCE-8C5C-8D5B989CBE8A}" dt="2017-11-19T00:35:55.733" v="11443" actId="478"/>
          <ac:spMkLst>
            <pc:docMk/>
            <pc:sldMk cId="4169225660" sldId="267"/>
            <ac:spMk id="3" creationId="{89B19F4D-8498-4096-A686-5F1F377961AD}"/>
          </ac:spMkLst>
        </pc:spChg>
        <pc:spChg chg="mod">
          <ac:chgData name="David Poxon" userId="5f65588ba6e78443" providerId="LiveId" clId="{028D91BE-8AC8-4FCE-8C5C-8D5B989CBE8A}" dt="2017-11-16T06:03:30.040" v="6810" actId="20577"/>
          <ac:spMkLst>
            <pc:docMk/>
            <pc:sldMk cId="4169225660" sldId="267"/>
            <ac:spMk id="4" creationId="{6EDF00CD-B096-4BB7-982B-2D4D6CC711C1}"/>
          </ac:spMkLst>
        </pc:spChg>
        <pc:spChg chg="add del mod">
          <ac:chgData name="David Poxon" userId="5f65588ba6e78443" providerId="LiveId" clId="{028D91BE-8AC8-4FCE-8C5C-8D5B989CBE8A}" dt="2017-11-19T00:35:49.400" v="11441" actId="20577"/>
          <ac:spMkLst>
            <pc:docMk/>
            <pc:sldMk cId="4169225660" sldId="267"/>
            <ac:spMk id="5" creationId="{81AA1E04-32BC-4CCC-A86C-4E5E8BACE0A9}"/>
          </ac:spMkLst>
        </pc:spChg>
        <pc:spChg chg="add del mod">
          <ac:chgData name="David Poxon" userId="5f65588ba6e78443" providerId="LiveId" clId="{028D91BE-8AC8-4FCE-8C5C-8D5B989CBE8A}" dt="2017-11-16T06:15:14.204" v="6815" actId="2"/>
          <ac:spMkLst>
            <pc:docMk/>
            <pc:sldMk cId="4169225660" sldId="267"/>
            <ac:spMk id="5" creationId="{8C507752-8ABA-4866-9E61-034469964CFD}"/>
          </ac:spMkLst>
        </pc:spChg>
        <pc:spChg chg="add del mod">
          <ac:chgData name="David Poxon" userId="5f65588ba6e78443" providerId="LiveId" clId="{028D91BE-8AC8-4FCE-8C5C-8D5B989CBE8A}" dt="2017-11-19T00:35:49.400" v="11441" actId="20577"/>
          <ac:spMkLst>
            <pc:docMk/>
            <pc:sldMk cId="4169225660" sldId="267"/>
            <ac:spMk id="6" creationId="{ADD1BBB2-FC00-46AC-943E-2B783EE6FE03}"/>
          </ac:spMkLst>
        </pc:spChg>
        <pc:spChg chg="add del mod">
          <ac:chgData name="David Poxon" userId="5f65588ba6e78443" providerId="LiveId" clId="{028D91BE-8AC8-4FCE-8C5C-8D5B989CBE8A}" dt="2017-11-19T00:35:49.400" v="11441" actId="20577"/>
          <ac:spMkLst>
            <pc:docMk/>
            <pc:sldMk cId="4169225660" sldId="267"/>
            <ac:spMk id="7" creationId="{5DE32446-1D95-43FE-AB37-9B56554E0969}"/>
          </ac:spMkLst>
        </pc:spChg>
        <pc:spChg chg="add del mod">
          <ac:chgData name="David Poxon" userId="5f65588ba6e78443" providerId="LiveId" clId="{028D91BE-8AC8-4FCE-8C5C-8D5B989CBE8A}" dt="2017-11-19T00:35:49.400" v="11441" actId="20577"/>
          <ac:spMkLst>
            <pc:docMk/>
            <pc:sldMk cId="4169225660" sldId="267"/>
            <ac:spMk id="8" creationId="{FBFDFF4C-CF8C-4E80-8FE5-451B82F6D604}"/>
          </ac:spMkLst>
        </pc:spChg>
        <pc:spChg chg="add del mod">
          <ac:chgData name="David Poxon" userId="5f65588ba6e78443" providerId="LiveId" clId="{028D91BE-8AC8-4FCE-8C5C-8D5B989CBE8A}" dt="2017-11-19T00:35:49.400" v="11441" actId="20577"/>
          <ac:spMkLst>
            <pc:docMk/>
            <pc:sldMk cId="4169225660" sldId="267"/>
            <ac:spMk id="11" creationId="{A50B38C8-F481-4E0D-8739-69B25A9E7CE4}"/>
          </ac:spMkLst>
        </pc:spChg>
        <pc:spChg chg="add mod">
          <ac:chgData name="David Poxon" userId="5f65588ba6e78443" providerId="LiveId" clId="{028D91BE-8AC8-4FCE-8C5C-8D5B989CBE8A}" dt="2017-11-19T01:03:04.284" v="11714" actId="20577"/>
          <ac:spMkLst>
            <pc:docMk/>
            <pc:sldMk cId="4169225660" sldId="267"/>
            <ac:spMk id="12" creationId="{D100A140-9434-4F68-BD23-6469064B109C}"/>
          </ac:spMkLst>
        </pc:spChg>
        <pc:spChg chg="add del mod">
          <ac:chgData name="David Poxon" userId="5f65588ba6e78443" providerId="LiveId" clId="{028D91BE-8AC8-4FCE-8C5C-8D5B989CBE8A}" dt="2017-11-19T00:35:49.400" v="11441" actId="20577"/>
          <ac:spMkLst>
            <pc:docMk/>
            <pc:sldMk cId="4169225660" sldId="267"/>
            <ac:spMk id="23" creationId="{9BB37CD9-F045-4677-A1B7-EFCB7DFF2612}"/>
          </ac:spMkLst>
        </pc:spChg>
        <pc:spChg chg="add del mod">
          <ac:chgData name="David Poxon" userId="5f65588ba6e78443" providerId="LiveId" clId="{028D91BE-8AC8-4FCE-8C5C-8D5B989CBE8A}" dt="2017-11-19T00:35:49.400" v="11441" actId="20577"/>
          <ac:spMkLst>
            <pc:docMk/>
            <pc:sldMk cId="4169225660" sldId="267"/>
            <ac:spMk id="24" creationId="{1BC03F27-8934-48D4-9464-1FFAF296A176}"/>
          </ac:spMkLst>
        </pc:spChg>
        <pc:cxnChg chg="add del mod">
          <ac:chgData name="David Poxon" userId="5f65588ba6e78443" providerId="LiveId" clId="{028D91BE-8AC8-4FCE-8C5C-8D5B989CBE8A}" dt="2017-11-19T00:35:49.400" v="11441" actId="20577"/>
          <ac:cxnSpMkLst>
            <pc:docMk/>
            <pc:sldMk cId="4169225660" sldId="267"/>
            <ac:cxnSpMk id="10" creationId="{37393D13-653A-4AE5-9157-6EEBA57F6452}"/>
          </ac:cxnSpMkLst>
        </pc:cxnChg>
        <pc:cxnChg chg="add del mod">
          <ac:chgData name="David Poxon" userId="5f65588ba6e78443" providerId="LiveId" clId="{028D91BE-8AC8-4FCE-8C5C-8D5B989CBE8A}" dt="2017-11-19T00:35:49.400" v="11441" actId="20577"/>
          <ac:cxnSpMkLst>
            <pc:docMk/>
            <pc:sldMk cId="4169225660" sldId="267"/>
            <ac:cxnSpMk id="13" creationId="{3B94C556-F799-47BC-8D33-DF30292AF31D}"/>
          </ac:cxnSpMkLst>
        </pc:cxnChg>
        <pc:cxnChg chg="add del mod">
          <ac:chgData name="David Poxon" userId="5f65588ba6e78443" providerId="LiveId" clId="{028D91BE-8AC8-4FCE-8C5C-8D5B989CBE8A}" dt="2017-11-19T00:35:49.400" v="11441" actId="20577"/>
          <ac:cxnSpMkLst>
            <pc:docMk/>
            <pc:sldMk cId="4169225660" sldId="267"/>
            <ac:cxnSpMk id="16" creationId="{51371634-CD6A-475B-8D12-781F84A0B3EB}"/>
          </ac:cxnSpMkLst>
        </pc:cxnChg>
        <pc:cxnChg chg="add del mod">
          <ac:chgData name="David Poxon" userId="5f65588ba6e78443" providerId="LiveId" clId="{028D91BE-8AC8-4FCE-8C5C-8D5B989CBE8A}" dt="2017-11-19T00:35:49.400" v="11441" actId="20577"/>
          <ac:cxnSpMkLst>
            <pc:docMk/>
            <pc:sldMk cId="4169225660" sldId="267"/>
            <ac:cxnSpMk id="20" creationId="{D3625598-44EC-4044-A4F0-77BBCD6BF3A3}"/>
          </ac:cxnSpMkLst>
        </pc:cxnChg>
      </pc:sldChg>
      <pc:sldChg chg="addSp delSp modSp add">
        <pc:chgData name="David Poxon" userId="5f65588ba6e78443" providerId="LiveId" clId="{028D91BE-8AC8-4FCE-8C5C-8D5B989CBE8A}" dt="2017-11-19T00:33:22.057" v="11358" actId="20577"/>
        <pc:sldMkLst>
          <pc:docMk/>
          <pc:sldMk cId="3604728924" sldId="268"/>
        </pc:sldMkLst>
        <pc:spChg chg="mod">
          <ac:chgData name="David Poxon" userId="5f65588ba6e78443" providerId="LiveId" clId="{028D91BE-8AC8-4FCE-8C5C-8D5B989CBE8A}" dt="2017-11-16T06:29:24.786" v="7036" actId="20577"/>
          <ac:spMkLst>
            <pc:docMk/>
            <pc:sldMk cId="3604728924" sldId="268"/>
            <ac:spMk id="2" creationId="{D65F2C3D-293B-4FBA-B6C4-B24804C66EAB}"/>
          </ac:spMkLst>
        </pc:spChg>
        <pc:spChg chg="mod">
          <ac:chgData name="David Poxon" userId="5f65588ba6e78443" providerId="LiveId" clId="{028D91BE-8AC8-4FCE-8C5C-8D5B989CBE8A}" dt="2017-11-16T06:16:04.621" v="6836" actId="20577"/>
          <ac:spMkLst>
            <pc:docMk/>
            <pc:sldMk cId="3604728924" sldId="268"/>
            <ac:spMk id="3" creationId="{AA5E8614-E8BA-4856-835C-1CC211A1F1A8}"/>
          </ac:spMkLst>
        </pc:spChg>
        <pc:spChg chg="mod">
          <ac:chgData name="David Poxon" userId="5f65588ba6e78443" providerId="LiveId" clId="{028D91BE-8AC8-4FCE-8C5C-8D5B989CBE8A}" dt="2017-11-19T00:33:22.057" v="11358" actId="20577"/>
          <ac:spMkLst>
            <pc:docMk/>
            <pc:sldMk cId="3604728924" sldId="268"/>
            <ac:spMk id="4" creationId="{010CE5CF-B956-4A19-B61D-E90C616FAED8}"/>
          </ac:spMkLst>
        </pc:spChg>
        <pc:spChg chg="mod">
          <ac:chgData name="David Poxon" userId="5f65588ba6e78443" providerId="LiveId" clId="{028D91BE-8AC8-4FCE-8C5C-8D5B989CBE8A}" dt="2017-11-16T06:16:08.547" v="6850" actId="20577"/>
          <ac:spMkLst>
            <pc:docMk/>
            <pc:sldMk cId="3604728924" sldId="268"/>
            <ac:spMk id="5" creationId="{D6C3EEB3-E2BF-4296-9982-01BF845D1667}"/>
          </ac:spMkLst>
        </pc:spChg>
        <pc:spChg chg="mod">
          <ac:chgData name="David Poxon" userId="5f65588ba6e78443" providerId="LiveId" clId="{028D91BE-8AC8-4FCE-8C5C-8D5B989CBE8A}" dt="2017-11-16T06:18:30.218" v="6896" actId="2"/>
          <ac:spMkLst>
            <pc:docMk/>
            <pc:sldMk cId="3604728924" sldId="268"/>
            <ac:spMk id="6" creationId="{4BD09E26-CC4C-4164-A49A-C84B12AC72B0}"/>
          </ac:spMkLst>
        </pc:spChg>
        <pc:spChg chg="add del mod">
          <ac:chgData name="David Poxon" userId="5f65588ba6e78443" providerId="LiveId" clId="{028D91BE-8AC8-4FCE-8C5C-8D5B989CBE8A}" dt="2017-11-16T06:16:38.899" v="6855" actId="478"/>
          <ac:spMkLst>
            <pc:docMk/>
            <pc:sldMk cId="3604728924" sldId="268"/>
            <ac:spMk id="7" creationId="{BF68D0CB-C0F4-4A1A-8D62-79E48B655682}"/>
          </ac:spMkLst>
        </pc:spChg>
        <pc:spChg chg="add del mod">
          <ac:chgData name="David Poxon" userId="5f65588ba6e78443" providerId="LiveId" clId="{028D91BE-8AC8-4FCE-8C5C-8D5B989CBE8A}" dt="2017-11-16T06:16:33.808" v="6854" actId="478"/>
          <ac:spMkLst>
            <pc:docMk/>
            <pc:sldMk cId="3604728924" sldId="268"/>
            <ac:spMk id="8" creationId="{00BC66E2-66BB-47F6-8989-AD3937DD7656}"/>
          </ac:spMkLst>
        </pc:spChg>
      </pc:sldChg>
      <pc:sldChg chg="modSp add del">
        <pc:chgData name="David Poxon" userId="5f65588ba6e78443" providerId="LiveId" clId="{028D91BE-8AC8-4FCE-8C5C-8D5B989CBE8A}" dt="2017-11-19T00:33:31.054" v="11362" actId="20577"/>
        <pc:sldMkLst>
          <pc:docMk/>
          <pc:sldMk cId="1910657851" sldId="269"/>
        </pc:sldMkLst>
        <pc:spChg chg="mod">
          <ac:chgData name="David Poxon" userId="5f65588ba6e78443" providerId="LiveId" clId="{028D91BE-8AC8-4FCE-8C5C-8D5B989CBE8A}" dt="2017-11-16T06:23:37.409" v="6940" actId="20577"/>
          <ac:spMkLst>
            <pc:docMk/>
            <pc:sldMk cId="1910657851" sldId="269"/>
            <ac:spMk id="2" creationId="{D65F2C3D-293B-4FBA-B6C4-B24804C66EAB}"/>
          </ac:spMkLst>
        </pc:spChg>
        <pc:spChg chg="mod">
          <ac:chgData name="David Poxon" userId="5f65588ba6e78443" providerId="LiveId" clId="{028D91BE-8AC8-4FCE-8C5C-8D5B989CBE8A}" dt="2017-11-19T00:33:31.054" v="11362" actId="20577"/>
          <ac:spMkLst>
            <pc:docMk/>
            <pc:sldMk cId="1910657851" sldId="269"/>
            <ac:spMk id="4" creationId="{010CE5CF-B956-4A19-B61D-E90C616FAED8}"/>
          </ac:spMkLst>
        </pc:spChg>
        <pc:spChg chg="mod">
          <ac:chgData name="David Poxon" userId="5f65588ba6e78443" providerId="LiveId" clId="{028D91BE-8AC8-4FCE-8C5C-8D5B989CBE8A}" dt="2017-11-16T06:59:44.307" v="7879" actId="6549"/>
          <ac:spMkLst>
            <pc:docMk/>
            <pc:sldMk cId="1910657851" sldId="269"/>
            <ac:spMk id="6" creationId="{4BD09E26-CC4C-4164-A49A-C84B12AC72B0}"/>
          </ac:spMkLst>
        </pc:spChg>
      </pc:sldChg>
      <pc:sldChg chg="modSp add del">
        <pc:chgData name="David Poxon" userId="5f65588ba6e78443" providerId="LiveId" clId="{028D91BE-8AC8-4FCE-8C5C-8D5B989CBE8A}" dt="2017-11-16T07:02:51.288" v="8161" actId="2696"/>
        <pc:sldMkLst>
          <pc:docMk/>
          <pc:sldMk cId="442233806" sldId="270"/>
        </pc:sldMkLst>
        <pc:spChg chg="mod">
          <ac:chgData name="David Poxon" userId="5f65588ba6e78443" providerId="LiveId" clId="{028D91BE-8AC8-4FCE-8C5C-8D5B989CBE8A}" dt="2017-11-16T06:25:11.820" v="6994" actId="20577"/>
          <ac:spMkLst>
            <pc:docMk/>
            <pc:sldMk cId="442233806" sldId="270"/>
            <ac:spMk id="4" creationId="{010CE5CF-B956-4A19-B61D-E90C616FAED8}"/>
          </ac:spMkLst>
        </pc:spChg>
        <pc:spChg chg="mod">
          <ac:chgData name="David Poxon" userId="5f65588ba6e78443" providerId="LiveId" clId="{028D91BE-8AC8-4FCE-8C5C-8D5B989CBE8A}" dt="2017-11-16T06:25:09.386" v="6990" actId="2696"/>
          <ac:spMkLst>
            <pc:docMk/>
            <pc:sldMk cId="442233806" sldId="270"/>
            <ac:spMk id="6" creationId="{4BD09E26-CC4C-4164-A49A-C84B12AC72B0}"/>
          </ac:spMkLst>
        </pc:spChg>
      </pc:sldChg>
      <pc:sldChg chg="addSp delSp modSp add modAnim modNotesTx">
        <pc:chgData name="David Poxon" userId="5f65588ba6e78443" providerId="LiveId" clId="{028D91BE-8AC8-4FCE-8C5C-8D5B989CBE8A}" dt="2017-11-17T05:47:59.029" v="10615" actId="478"/>
        <pc:sldMkLst>
          <pc:docMk/>
          <pc:sldMk cId="3026059125" sldId="271"/>
        </pc:sldMkLst>
        <pc:spChg chg="mod">
          <ac:chgData name="David Poxon" userId="5f65588ba6e78443" providerId="LiveId" clId="{028D91BE-8AC8-4FCE-8C5C-8D5B989CBE8A}" dt="2017-11-16T06:34:38.070" v="7093" actId="20577"/>
          <ac:spMkLst>
            <pc:docMk/>
            <pc:sldMk cId="3026059125" sldId="271"/>
            <ac:spMk id="2" creationId="{57E31D54-CCAD-4A70-A561-261CEB0650F2}"/>
          </ac:spMkLst>
        </pc:spChg>
        <pc:spChg chg="mod">
          <ac:chgData name="David Poxon" userId="5f65588ba6e78443" providerId="LiveId" clId="{028D91BE-8AC8-4FCE-8C5C-8D5B989CBE8A}" dt="2017-11-16T06:29:16.425" v="7015" actId="20577"/>
          <ac:spMkLst>
            <pc:docMk/>
            <pc:sldMk cId="3026059125" sldId="271"/>
            <ac:spMk id="3" creationId="{6569B329-A108-4F25-B1DE-FA2DC838E659}"/>
          </ac:spMkLst>
        </pc:spChg>
        <pc:spChg chg="add del">
          <ac:chgData name="David Poxon" userId="5f65588ba6e78443" providerId="LiveId" clId="{028D91BE-8AC8-4FCE-8C5C-8D5B989CBE8A}" dt="2017-11-16T06:35:30.399" v="7097" actId="478"/>
          <ac:spMkLst>
            <pc:docMk/>
            <pc:sldMk cId="3026059125" sldId="271"/>
            <ac:spMk id="4" creationId="{4AA3C01A-1988-4E3E-A876-C51AC4760C5D}"/>
          </ac:spMkLst>
        </pc:spChg>
        <pc:spChg chg="mod">
          <ac:chgData name="David Poxon" userId="5f65588ba6e78443" providerId="LiveId" clId="{028D91BE-8AC8-4FCE-8C5C-8D5B989CBE8A}" dt="2017-11-16T06:29:19.725" v="7029" actId="20577"/>
          <ac:spMkLst>
            <pc:docMk/>
            <pc:sldMk cId="3026059125" sldId="271"/>
            <ac:spMk id="5" creationId="{82294394-C069-425D-9308-B4BD5465B1CB}"/>
          </ac:spMkLst>
        </pc:spChg>
        <pc:spChg chg="del">
          <ac:chgData name="David Poxon" userId="5f65588ba6e78443" providerId="LiveId" clId="{028D91BE-8AC8-4FCE-8C5C-8D5B989CBE8A}" dt="2017-11-16T06:35:25.803" v="7096" actId="478"/>
          <ac:spMkLst>
            <pc:docMk/>
            <pc:sldMk cId="3026059125" sldId="271"/>
            <ac:spMk id="6" creationId="{D5DF6033-71EE-4CBC-B72D-39E920EA5DA4}"/>
          </ac:spMkLst>
        </pc:spChg>
        <pc:spChg chg="add mod">
          <ac:chgData name="David Poxon" userId="5f65588ba6e78443" providerId="LiveId" clId="{028D91BE-8AC8-4FCE-8C5C-8D5B989CBE8A}" dt="2017-11-16T06:35:36.002" v="7120" actId="1036"/>
          <ac:spMkLst>
            <pc:docMk/>
            <pc:sldMk cId="3026059125" sldId="271"/>
            <ac:spMk id="7" creationId="{1E37F5C2-2765-42D4-AB71-C5578A64FCDB}"/>
          </ac:spMkLst>
        </pc:spChg>
        <pc:spChg chg="add del mod">
          <ac:chgData name="David Poxon" userId="5f65588ba6e78443" providerId="LiveId" clId="{028D91BE-8AC8-4FCE-8C5C-8D5B989CBE8A}" dt="2017-11-16T06:30:26.038" v="7070" actId="20577"/>
          <ac:spMkLst>
            <pc:docMk/>
            <pc:sldMk cId="3026059125" sldId="271"/>
            <ac:spMk id="8" creationId="{7E93050B-C2A9-4DF9-97A8-1183285C7B9D}"/>
          </ac:spMkLst>
        </pc:spChg>
        <pc:spChg chg="add mod">
          <ac:chgData name="David Poxon" userId="5f65588ba6e78443" providerId="LiveId" clId="{028D91BE-8AC8-4FCE-8C5C-8D5B989CBE8A}" dt="2017-11-16T06:35:36.002" v="7120" actId="1036"/>
          <ac:spMkLst>
            <pc:docMk/>
            <pc:sldMk cId="3026059125" sldId="271"/>
            <ac:spMk id="9" creationId="{6FD4AECF-C662-4807-BF59-B407CDADF2E5}"/>
          </ac:spMkLst>
        </pc:spChg>
        <pc:spChg chg="add mod">
          <ac:chgData name="David Poxon" userId="5f65588ba6e78443" providerId="LiveId" clId="{028D91BE-8AC8-4FCE-8C5C-8D5B989CBE8A}" dt="2017-11-16T06:35:36.002" v="7120" actId="1036"/>
          <ac:spMkLst>
            <pc:docMk/>
            <pc:sldMk cId="3026059125" sldId="271"/>
            <ac:spMk id="13" creationId="{C9A30AF1-DAB2-4EF7-AA9C-A440EF023296}"/>
          </ac:spMkLst>
        </pc:spChg>
        <pc:spChg chg="add mod">
          <ac:chgData name="David Poxon" userId="5f65588ba6e78443" providerId="LiveId" clId="{028D91BE-8AC8-4FCE-8C5C-8D5B989CBE8A}" dt="2017-11-16T06:36:34.553" v="7138" actId="1076"/>
          <ac:spMkLst>
            <pc:docMk/>
            <pc:sldMk cId="3026059125" sldId="271"/>
            <ac:spMk id="14" creationId="{F8C0B27C-9345-4FC6-BCC7-D51812EE17AE}"/>
          </ac:spMkLst>
        </pc:spChg>
        <pc:spChg chg="add mod">
          <ac:chgData name="David Poxon" userId="5f65588ba6e78443" providerId="LiveId" clId="{028D91BE-8AC8-4FCE-8C5C-8D5B989CBE8A}" dt="2017-11-16T06:36:18.815" v="7134" actId="1076"/>
          <ac:spMkLst>
            <pc:docMk/>
            <pc:sldMk cId="3026059125" sldId="271"/>
            <ac:spMk id="16" creationId="{EA0B71CA-42EA-437F-8511-60109360B040}"/>
          </ac:spMkLst>
        </pc:spChg>
        <pc:spChg chg="add mod">
          <ac:chgData name="David Poxon" userId="5f65588ba6e78443" providerId="LiveId" clId="{028D91BE-8AC8-4FCE-8C5C-8D5B989CBE8A}" dt="2017-11-16T06:36:18.815" v="7134" actId="1076"/>
          <ac:spMkLst>
            <pc:docMk/>
            <pc:sldMk cId="3026059125" sldId="271"/>
            <ac:spMk id="17" creationId="{833A4361-1071-4153-8816-F9DD81C77A6C}"/>
          </ac:spMkLst>
        </pc:spChg>
        <pc:spChg chg="add del mod">
          <ac:chgData name="David Poxon" userId="5f65588ba6e78443" providerId="LiveId" clId="{028D91BE-8AC8-4FCE-8C5C-8D5B989CBE8A}" dt="2017-11-17T05:47:59.029" v="10615" actId="478"/>
          <ac:spMkLst>
            <pc:docMk/>
            <pc:sldMk cId="3026059125" sldId="271"/>
            <ac:spMk id="20" creationId="{135AADE5-09CC-4C2F-A7C2-29A7BB601429}"/>
          </ac:spMkLst>
        </pc:spChg>
        <pc:spChg chg="add mod">
          <ac:chgData name="David Poxon" userId="5f65588ba6e78443" providerId="LiveId" clId="{028D91BE-8AC8-4FCE-8C5C-8D5B989CBE8A}" dt="2017-11-16T06:36:40.221" v="7140" actId="20577"/>
          <ac:spMkLst>
            <pc:docMk/>
            <pc:sldMk cId="3026059125" sldId="271"/>
            <ac:spMk id="22" creationId="{100BA9F0-4BB9-47E0-A1A1-791B3CA41E08}"/>
          </ac:spMkLst>
        </pc:spChg>
        <pc:spChg chg="add del mod">
          <ac:chgData name="David Poxon" userId="5f65588ba6e78443" providerId="LiveId" clId="{028D91BE-8AC8-4FCE-8C5C-8D5B989CBE8A}" dt="2017-11-16T06:48:17.440" v="7528" actId="478"/>
          <ac:spMkLst>
            <pc:docMk/>
            <pc:sldMk cId="3026059125" sldId="271"/>
            <ac:spMk id="43" creationId="{432E9FE8-4A40-4EF3-9616-399D504F42FE}"/>
          </ac:spMkLst>
        </pc:spChg>
        <pc:cxnChg chg="add mod">
          <ac:chgData name="David Poxon" userId="5f65588ba6e78443" providerId="LiveId" clId="{028D91BE-8AC8-4FCE-8C5C-8D5B989CBE8A}" dt="2017-11-16T06:35:36.002" v="7120" actId="1036"/>
          <ac:cxnSpMkLst>
            <pc:docMk/>
            <pc:sldMk cId="3026059125" sldId="271"/>
            <ac:cxnSpMk id="10" creationId="{467F7A73-1689-498A-99BB-08C5D340730E}"/>
          </ac:cxnSpMkLst>
        </pc:cxnChg>
        <pc:cxnChg chg="add mod">
          <ac:chgData name="David Poxon" userId="5f65588ba6e78443" providerId="LiveId" clId="{028D91BE-8AC8-4FCE-8C5C-8D5B989CBE8A}" dt="2017-11-16T06:37:01.391" v="7147" actId="14100"/>
          <ac:cxnSpMkLst>
            <pc:docMk/>
            <pc:sldMk cId="3026059125" sldId="271"/>
            <ac:cxnSpMk id="15" creationId="{929D3CAF-EFEF-454F-8F28-813072654B9D}"/>
          </ac:cxnSpMkLst>
        </pc:cxnChg>
        <pc:cxnChg chg="add mod">
          <ac:chgData name="David Poxon" userId="5f65588ba6e78443" providerId="LiveId" clId="{028D91BE-8AC8-4FCE-8C5C-8D5B989CBE8A}" dt="2017-11-16T06:36:18.815" v="7134" actId="1076"/>
          <ac:cxnSpMkLst>
            <pc:docMk/>
            <pc:sldMk cId="3026059125" sldId="271"/>
            <ac:cxnSpMk id="18" creationId="{6FB39CCA-CDB7-422C-9087-C8F9B63F49FE}"/>
          </ac:cxnSpMkLst>
        </pc:cxnChg>
        <pc:cxnChg chg="add mod">
          <ac:chgData name="David Poxon" userId="5f65588ba6e78443" providerId="LiveId" clId="{028D91BE-8AC8-4FCE-8C5C-8D5B989CBE8A}" dt="2017-11-16T06:36:58.283" v="7146" actId="14100"/>
          <ac:cxnSpMkLst>
            <pc:docMk/>
            <pc:sldMk cId="3026059125" sldId="271"/>
            <ac:cxnSpMk id="25" creationId="{6ACA3C2E-186A-4A3A-9150-2321825F8900}"/>
          </ac:cxnSpMkLst>
        </pc:cxnChg>
        <pc:cxnChg chg="add mod">
          <ac:chgData name="David Poxon" userId="5f65588ba6e78443" providerId="LiveId" clId="{028D91BE-8AC8-4FCE-8C5C-8D5B989CBE8A}" dt="2017-11-16T06:37:29.230" v="7150" actId="14100"/>
          <ac:cxnSpMkLst>
            <pc:docMk/>
            <pc:sldMk cId="3026059125" sldId="271"/>
            <ac:cxnSpMk id="32" creationId="{C39CB376-515C-45B1-A3B0-AAAC83930519}"/>
          </ac:cxnSpMkLst>
        </pc:cxnChg>
        <pc:cxnChg chg="add mod">
          <ac:chgData name="David Poxon" userId="5f65588ba6e78443" providerId="LiveId" clId="{028D91BE-8AC8-4FCE-8C5C-8D5B989CBE8A}" dt="2017-11-16T06:45:58.439" v="7514" actId="14100"/>
          <ac:cxnSpMkLst>
            <pc:docMk/>
            <pc:sldMk cId="3026059125" sldId="271"/>
            <ac:cxnSpMk id="35" creationId="{C50945DA-9A44-4032-97DD-0092853512B5}"/>
          </ac:cxnSpMkLst>
        </pc:cxnChg>
        <pc:cxnChg chg="add del mod">
          <ac:chgData name="David Poxon" userId="5f65588ba6e78443" providerId="LiveId" clId="{028D91BE-8AC8-4FCE-8C5C-8D5B989CBE8A}" dt="2017-11-16T06:47:42.727" v="7518" actId="11529"/>
          <ac:cxnSpMkLst>
            <pc:docMk/>
            <pc:sldMk cId="3026059125" sldId="271"/>
            <ac:cxnSpMk id="39" creationId="{EB2A0A09-172A-4074-9FB1-C8F32C02104D}"/>
          </ac:cxnSpMkLst>
        </pc:cxnChg>
        <pc:cxnChg chg="add del mod">
          <ac:chgData name="David Poxon" userId="5f65588ba6e78443" providerId="LiveId" clId="{028D91BE-8AC8-4FCE-8C5C-8D5B989CBE8A}" dt="2017-11-16T06:47:57.165" v="7524" actId="478"/>
          <ac:cxnSpMkLst>
            <pc:docMk/>
            <pc:sldMk cId="3026059125" sldId="271"/>
            <ac:cxnSpMk id="40" creationId="{BE8DC895-7AF9-4CD4-A096-CB5FE4D9456B}"/>
          </ac:cxnSpMkLst>
        </pc:cxnChg>
        <pc:cxnChg chg="add mod">
          <ac:chgData name="David Poxon" userId="5f65588ba6e78443" providerId="LiveId" clId="{028D91BE-8AC8-4FCE-8C5C-8D5B989CBE8A}" dt="2017-11-16T06:48:49.632" v="7534" actId="692"/>
          <ac:cxnSpMkLst>
            <pc:docMk/>
            <pc:sldMk cId="3026059125" sldId="271"/>
            <ac:cxnSpMk id="45" creationId="{596CE3E3-9A50-4A06-9E1E-1BF314F47F64}"/>
          </ac:cxnSpMkLst>
        </pc:cxnChg>
        <pc:cxnChg chg="add mod">
          <ac:chgData name="David Poxon" userId="5f65588ba6e78443" providerId="LiveId" clId="{028D91BE-8AC8-4FCE-8C5C-8D5B989CBE8A}" dt="2017-11-16T06:49:15.589" v="7538" actId="14100"/>
          <ac:cxnSpMkLst>
            <pc:docMk/>
            <pc:sldMk cId="3026059125" sldId="271"/>
            <ac:cxnSpMk id="49" creationId="{B189BC96-ABF9-48D0-ABE8-9965DEE408AA}"/>
          </ac:cxnSpMkLst>
        </pc:cxnChg>
      </pc:sldChg>
      <pc:sldChg chg="addSp delSp modSp add ord delAnim modAnim modNotesTx">
        <pc:chgData name="David Poxon" userId="5f65588ba6e78443" providerId="LiveId" clId="{028D91BE-8AC8-4FCE-8C5C-8D5B989CBE8A}" dt="2017-11-16T07:30:52.131" v="8198" actId="2"/>
        <pc:sldMkLst>
          <pc:docMk/>
          <pc:sldMk cId="3548027081" sldId="272"/>
        </pc:sldMkLst>
        <pc:spChg chg="mod">
          <ac:chgData name="David Poxon" userId="5f65588ba6e78443" providerId="LiveId" clId="{028D91BE-8AC8-4FCE-8C5C-8D5B989CBE8A}" dt="2017-11-16T07:01:21.406" v="7908" actId="20577"/>
          <ac:spMkLst>
            <pc:docMk/>
            <pc:sldMk cId="3548027081" sldId="272"/>
            <ac:spMk id="2" creationId="{57E31D54-CCAD-4A70-A561-261CEB0650F2}"/>
          </ac:spMkLst>
        </pc:spChg>
        <pc:spChg chg="mod">
          <ac:chgData name="David Poxon" userId="5f65588ba6e78443" providerId="LiveId" clId="{028D91BE-8AC8-4FCE-8C5C-8D5B989CBE8A}" dt="2017-11-16T07:00:59.577" v="7901" actId="20577"/>
          <ac:spMkLst>
            <pc:docMk/>
            <pc:sldMk cId="3548027081" sldId="272"/>
            <ac:spMk id="14" creationId="{F8C0B27C-9345-4FC6-BCC7-D51812EE17AE}"/>
          </ac:spMkLst>
        </pc:spChg>
        <pc:spChg chg="del mod">
          <ac:chgData name="David Poxon" userId="5f65588ba6e78443" providerId="LiveId" clId="{028D91BE-8AC8-4FCE-8C5C-8D5B989CBE8A}" dt="2017-11-16T07:00:01.425" v="7894" actId="478"/>
          <ac:spMkLst>
            <pc:docMk/>
            <pc:sldMk cId="3548027081" sldId="272"/>
            <ac:spMk id="16" creationId="{EA0B71CA-42EA-437F-8511-60109360B040}"/>
          </ac:spMkLst>
        </pc:spChg>
        <pc:spChg chg="del">
          <ac:chgData name="David Poxon" userId="5f65588ba6e78443" providerId="LiveId" clId="{028D91BE-8AC8-4FCE-8C5C-8D5B989CBE8A}" dt="2017-11-16T06:55:11.769" v="7841" actId="478"/>
          <ac:spMkLst>
            <pc:docMk/>
            <pc:sldMk cId="3548027081" sldId="272"/>
            <ac:spMk id="17" creationId="{833A4361-1071-4153-8816-F9DD81C77A6C}"/>
          </ac:spMkLst>
        </pc:spChg>
        <pc:spChg chg="del">
          <ac:chgData name="David Poxon" userId="5f65588ba6e78443" providerId="LiveId" clId="{028D91BE-8AC8-4FCE-8C5C-8D5B989CBE8A}" dt="2017-11-16T06:59:58.663" v="7891" actId="478"/>
          <ac:spMkLst>
            <pc:docMk/>
            <pc:sldMk cId="3548027081" sldId="272"/>
            <ac:spMk id="22" creationId="{100BA9F0-4BB9-47E0-A1A1-791B3CA41E08}"/>
          </ac:spMkLst>
        </pc:spChg>
        <pc:cxnChg chg="add del mod">
          <ac:chgData name="David Poxon" userId="5f65588ba6e78443" providerId="LiveId" clId="{028D91BE-8AC8-4FCE-8C5C-8D5B989CBE8A}" dt="2017-11-16T07:00:02.949" v="7895" actId="478"/>
          <ac:cxnSpMkLst>
            <pc:docMk/>
            <pc:sldMk cId="3548027081" sldId="272"/>
            <ac:cxnSpMk id="6" creationId="{CB858574-3C19-4037-A6F6-A1DDA4C4AB8E}"/>
          </ac:cxnSpMkLst>
        </pc:cxnChg>
        <pc:cxnChg chg="del">
          <ac:chgData name="David Poxon" userId="5f65588ba6e78443" providerId="LiveId" clId="{028D91BE-8AC8-4FCE-8C5C-8D5B989CBE8A}" dt="2017-11-16T06:59:57.394" v="7890" actId="478"/>
          <ac:cxnSpMkLst>
            <pc:docMk/>
            <pc:sldMk cId="3548027081" sldId="272"/>
            <ac:cxnSpMk id="15" creationId="{929D3CAF-EFEF-454F-8F28-813072654B9D}"/>
          </ac:cxnSpMkLst>
        </pc:cxnChg>
        <pc:cxnChg chg="del mod">
          <ac:chgData name="David Poxon" userId="5f65588ba6e78443" providerId="LiveId" clId="{028D91BE-8AC8-4FCE-8C5C-8D5B989CBE8A}" dt="2017-11-16T06:55:13.741" v="7842" actId="478"/>
          <ac:cxnSpMkLst>
            <pc:docMk/>
            <pc:sldMk cId="3548027081" sldId="272"/>
            <ac:cxnSpMk id="18" creationId="{6FB39CCA-CDB7-422C-9087-C8F9B63F49FE}"/>
          </ac:cxnSpMkLst>
        </pc:cxnChg>
        <pc:cxnChg chg="add mod">
          <ac:chgData name="David Poxon" userId="5f65588ba6e78443" providerId="LiveId" clId="{028D91BE-8AC8-4FCE-8C5C-8D5B989CBE8A}" dt="2017-11-16T07:30:34.920" v="8196" actId="692"/>
          <ac:cxnSpMkLst>
            <pc:docMk/>
            <pc:sldMk cId="3548027081" sldId="272"/>
            <ac:cxnSpMk id="20" creationId="{12A2CA40-8CB4-4D62-8612-0C5690E07473}"/>
          </ac:cxnSpMkLst>
        </pc:cxnChg>
        <pc:cxnChg chg="del mod">
          <ac:chgData name="David Poxon" userId="5f65588ba6e78443" providerId="LiveId" clId="{028D91BE-8AC8-4FCE-8C5C-8D5B989CBE8A}" dt="2017-11-16T07:00:00.663" v="7893" actId="478"/>
          <ac:cxnSpMkLst>
            <pc:docMk/>
            <pc:sldMk cId="3548027081" sldId="272"/>
            <ac:cxnSpMk id="25" creationId="{6ACA3C2E-186A-4A3A-9150-2321825F8900}"/>
          </ac:cxnSpMkLst>
        </pc:cxnChg>
        <pc:cxnChg chg="del mod">
          <ac:chgData name="David Poxon" userId="5f65588ba6e78443" providerId="LiveId" clId="{028D91BE-8AC8-4FCE-8C5C-8D5B989CBE8A}" dt="2017-11-16T06:59:59.422" v="7892" actId="478"/>
          <ac:cxnSpMkLst>
            <pc:docMk/>
            <pc:sldMk cId="3548027081" sldId="272"/>
            <ac:cxnSpMk id="32" creationId="{C39CB376-515C-45B1-A3B0-AAAC83930519}"/>
          </ac:cxnSpMkLst>
        </pc:cxnChg>
        <pc:cxnChg chg="del">
          <ac:chgData name="David Poxon" userId="5f65588ba6e78443" providerId="LiveId" clId="{028D91BE-8AC8-4FCE-8C5C-8D5B989CBE8A}" dt="2017-11-16T07:00:05.992" v="7896" actId="478"/>
          <ac:cxnSpMkLst>
            <pc:docMk/>
            <pc:sldMk cId="3548027081" sldId="272"/>
            <ac:cxnSpMk id="45" creationId="{596CE3E3-9A50-4A06-9E1E-1BF314F47F64}"/>
          </ac:cxnSpMkLst>
        </pc:cxnChg>
      </pc:sldChg>
      <pc:sldChg chg="modSp add ord modNotesTx">
        <pc:chgData name="David Poxon" userId="5f65588ba6e78443" providerId="LiveId" clId="{028D91BE-8AC8-4FCE-8C5C-8D5B989CBE8A}" dt="2017-11-19T00:33:37.908" v="11366" actId="20577"/>
        <pc:sldMkLst>
          <pc:docMk/>
          <pc:sldMk cId="3550693979" sldId="273"/>
        </pc:sldMkLst>
        <pc:spChg chg="mod">
          <ac:chgData name="David Poxon" userId="5f65588ba6e78443" providerId="LiveId" clId="{028D91BE-8AC8-4FCE-8C5C-8D5B989CBE8A}" dt="2017-11-16T07:35:55.899" v="8215" actId="20577"/>
          <ac:spMkLst>
            <pc:docMk/>
            <pc:sldMk cId="3550693979" sldId="273"/>
            <ac:spMk id="2" creationId="{A5353D45-D8D7-449C-878B-5E700B07CDD7}"/>
          </ac:spMkLst>
        </pc:spChg>
        <pc:spChg chg="mod">
          <ac:chgData name="David Poxon" userId="5f65588ba6e78443" providerId="LiveId" clId="{028D91BE-8AC8-4FCE-8C5C-8D5B989CBE8A}" dt="2017-11-19T00:33:37.908" v="11366" actId="20577"/>
          <ac:spMkLst>
            <pc:docMk/>
            <pc:sldMk cId="3550693979" sldId="273"/>
            <ac:spMk id="3" creationId="{3BC30451-7E24-4EFD-8EE4-C624B8357973}"/>
          </ac:spMkLst>
        </pc:spChg>
      </pc:sldChg>
      <pc:sldChg chg="modSp add modNotesTx">
        <pc:chgData name="David Poxon" userId="5f65588ba6e78443" providerId="LiveId" clId="{028D91BE-8AC8-4FCE-8C5C-8D5B989CBE8A}" dt="2017-11-16T07:40:33.808" v="8847" actId="20577"/>
        <pc:sldMkLst>
          <pc:docMk/>
          <pc:sldMk cId="2985750517" sldId="274"/>
        </pc:sldMkLst>
        <pc:spChg chg="mod">
          <ac:chgData name="David Poxon" userId="5f65588ba6e78443" providerId="LiveId" clId="{028D91BE-8AC8-4FCE-8C5C-8D5B989CBE8A}" dt="2017-11-16T07:38:23.362" v="8585" actId="20577"/>
          <ac:spMkLst>
            <pc:docMk/>
            <pc:sldMk cId="2985750517" sldId="274"/>
            <ac:spMk id="2" creationId="{348B02C2-D4B0-4FCE-BDB9-34B871FB4A7D}"/>
          </ac:spMkLst>
        </pc:spChg>
        <pc:spChg chg="mod">
          <ac:chgData name="David Poxon" userId="5f65588ba6e78443" providerId="LiveId" clId="{028D91BE-8AC8-4FCE-8C5C-8D5B989CBE8A}" dt="2017-11-16T07:39:41.690" v="8772" actId="20577"/>
          <ac:spMkLst>
            <pc:docMk/>
            <pc:sldMk cId="2985750517" sldId="274"/>
            <ac:spMk id="3" creationId="{905D9651-DE13-491A-94E9-7E714B5A0B14}"/>
          </ac:spMkLst>
        </pc:spChg>
        <pc:spChg chg="mod">
          <ac:chgData name="David Poxon" userId="5f65588ba6e78443" providerId="LiveId" clId="{028D91BE-8AC8-4FCE-8C5C-8D5B989CBE8A}" dt="2017-11-16T07:40:33.808" v="8847" actId="20577"/>
          <ac:spMkLst>
            <pc:docMk/>
            <pc:sldMk cId="2985750517" sldId="274"/>
            <ac:spMk id="4" creationId="{6A859B27-1594-4634-BB69-37085E496096}"/>
          </ac:spMkLst>
        </pc:spChg>
      </pc:sldChg>
      <pc:sldChg chg="modSp add">
        <pc:chgData name="David Poxon" userId="5f65588ba6e78443" providerId="LiveId" clId="{028D91BE-8AC8-4FCE-8C5C-8D5B989CBE8A}" dt="2017-11-16T07:41:35.148" v="8989" actId="20577"/>
        <pc:sldMkLst>
          <pc:docMk/>
          <pc:sldMk cId="2393527241" sldId="275"/>
        </pc:sldMkLst>
        <pc:spChg chg="mod">
          <ac:chgData name="David Poxon" userId="5f65588ba6e78443" providerId="LiveId" clId="{028D91BE-8AC8-4FCE-8C5C-8D5B989CBE8A}" dt="2017-11-16T07:40:09.009" v="8797" actId="20577"/>
          <ac:spMkLst>
            <pc:docMk/>
            <pc:sldMk cId="2393527241" sldId="275"/>
            <ac:spMk id="2" creationId="{2C3605CA-C67F-4CA5-BDEA-382B97188250}"/>
          </ac:spMkLst>
        </pc:spChg>
        <pc:spChg chg="mod">
          <ac:chgData name="David Poxon" userId="5f65588ba6e78443" providerId="LiveId" clId="{028D91BE-8AC8-4FCE-8C5C-8D5B989CBE8A}" dt="2017-11-16T07:41:35.148" v="8989" actId="20577"/>
          <ac:spMkLst>
            <pc:docMk/>
            <pc:sldMk cId="2393527241" sldId="275"/>
            <ac:spMk id="3" creationId="{C98B8B50-615B-4752-BAD2-13950219581F}"/>
          </ac:spMkLst>
        </pc:spChg>
        <pc:spChg chg="mod">
          <ac:chgData name="David Poxon" userId="5f65588ba6e78443" providerId="LiveId" clId="{028D91BE-8AC8-4FCE-8C5C-8D5B989CBE8A}" dt="2017-11-16T07:40:19.303" v="8818" actId="20577"/>
          <ac:spMkLst>
            <pc:docMk/>
            <pc:sldMk cId="2393527241" sldId="275"/>
            <ac:spMk id="4" creationId="{3FFEC1C5-93F2-45C2-A872-2850E5DD6C20}"/>
          </ac:spMkLst>
        </pc:spChg>
      </pc:sldChg>
      <pc:sldChg chg="modSp add">
        <pc:chgData name="David Poxon" userId="5f65588ba6e78443" providerId="LiveId" clId="{028D91BE-8AC8-4FCE-8C5C-8D5B989CBE8A}" dt="2017-11-16T07:54:17.423" v="9300" actId="20577"/>
        <pc:sldMkLst>
          <pc:docMk/>
          <pc:sldMk cId="3426323305" sldId="276"/>
        </pc:sldMkLst>
        <pc:spChg chg="mod">
          <ac:chgData name="David Poxon" userId="5f65588ba6e78443" providerId="LiveId" clId="{028D91BE-8AC8-4FCE-8C5C-8D5B989CBE8A}" dt="2017-11-16T07:48:44.439" v="9089" actId="20577"/>
          <ac:spMkLst>
            <pc:docMk/>
            <pc:sldMk cId="3426323305" sldId="276"/>
            <ac:spMk id="2" creationId="{BD3A424A-5D6C-4248-8B35-787C20D9A129}"/>
          </ac:spMkLst>
        </pc:spChg>
        <pc:spChg chg="mod">
          <ac:chgData name="David Poxon" userId="5f65588ba6e78443" providerId="LiveId" clId="{028D91BE-8AC8-4FCE-8C5C-8D5B989CBE8A}" dt="2017-11-16T07:54:17.423" v="9300" actId="20577"/>
          <ac:spMkLst>
            <pc:docMk/>
            <pc:sldMk cId="3426323305" sldId="276"/>
            <ac:spMk id="3" creationId="{63004531-95A9-4041-8EA2-3F30BC9FF3BD}"/>
          </ac:spMkLst>
        </pc:spChg>
      </pc:sldChg>
      <pc:sldChg chg="modSp add">
        <pc:chgData name="David Poxon" userId="5f65588ba6e78443" providerId="LiveId" clId="{028D91BE-8AC8-4FCE-8C5C-8D5B989CBE8A}" dt="2017-11-17T00:31:02.954" v="9540" actId="20577"/>
        <pc:sldMkLst>
          <pc:docMk/>
          <pc:sldMk cId="3351071088" sldId="277"/>
        </pc:sldMkLst>
        <pc:spChg chg="mod">
          <ac:chgData name="David Poxon" userId="5f65588ba6e78443" providerId="LiveId" clId="{028D91BE-8AC8-4FCE-8C5C-8D5B989CBE8A}" dt="2017-11-17T00:31:02.954" v="9540" actId="20577"/>
          <ac:spMkLst>
            <pc:docMk/>
            <pc:sldMk cId="3351071088" sldId="277"/>
            <ac:spMk id="2" creationId="{3BE23783-3CB3-4C64-AB4E-A21D006A8DC2}"/>
          </ac:spMkLst>
        </pc:spChg>
      </pc:sldChg>
      <pc:sldChg chg="add del">
        <pc:chgData name="David Poxon" userId="5f65588ba6e78443" providerId="LiveId" clId="{028D91BE-8AC8-4FCE-8C5C-8D5B989CBE8A}" dt="2017-11-19T00:13:37.168" v="10619" actId="20577"/>
        <pc:sldMkLst>
          <pc:docMk/>
          <pc:sldMk cId="725387086" sldId="278"/>
        </pc:sldMkLst>
      </pc:sldChg>
      <pc:sldChg chg="modSp add del ord">
        <pc:chgData name="David Poxon" userId="5f65588ba6e78443" providerId="LiveId" clId="{028D91BE-8AC8-4FCE-8C5C-8D5B989CBE8A}" dt="2017-11-19T00:14:08.168" v="10650" actId="2696"/>
        <pc:sldMkLst>
          <pc:docMk/>
          <pc:sldMk cId="1190716050" sldId="278"/>
        </pc:sldMkLst>
        <pc:spChg chg="mod">
          <ac:chgData name="David Poxon" userId="5f65588ba6e78443" providerId="LiveId" clId="{028D91BE-8AC8-4FCE-8C5C-8D5B989CBE8A}" dt="2017-11-19T00:13:49.208" v="10648" actId="20577"/>
          <ac:spMkLst>
            <pc:docMk/>
            <pc:sldMk cId="1190716050" sldId="278"/>
            <ac:spMk id="2" creationId="{8CF77D4B-BB57-4145-9638-7AA04B649B0E}"/>
          </ac:spMkLst>
        </pc:spChg>
      </pc:sldChg>
      <pc:sldChg chg="addSp delSp modSp add modNotesTx">
        <pc:chgData name="David Poxon" userId="5f65588ba6e78443" providerId="LiveId" clId="{028D91BE-8AC8-4FCE-8C5C-8D5B989CBE8A}" dt="2017-11-19T00:27:46.011" v="11284" actId="1076"/>
        <pc:sldMkLst>
          <pc:docMk/>
          <pc:sldMk cId="2503272894" sldId="279"/>
        </pc:sldMkLst>
        <pc:spChg chg="mod">
          <ac:chgData name="David Poxon" userId="5f65588ba6e78443" providerId="LiveId" clId="{028D91BE-8AC8-4FCE-8C5C-8D5B989CBE8A}" dt="2017-11-19T00:15:54.727" v="10715" actId="20577"/>
          <ac:spMkLst>
            <pc:docMk/>
            <pc:sldMk cId="2503272894" sldId="279"/>
            <ac:spMk id="2" creationId="{CDE4404B-23A5-462A-A151-03F100B9D386}"/>
          </ac:spMkLst>
        </pc:spChg>
        <pc:spChg chg="del mod">
          <ac:chgData name="David Poxon" userId="5f65588ba6e78443" providerId="LiveId" clId="{028D91BE-8AC8-4FCE-8C5C-8D5B989CBE8A}" dt="2017-11-19T00:25:07.295" v="11237" actId="478"/>
          <ac:spMkLst>
            <pc:docMk/>
            <pc:sldMk cId="2503272894" sldId="279"/>
            <ac:spMk id="3" creationId="{0E44B9B7-1FC9-4837-9DD1-C26F7A1ED60F}"/>
          </ac:spMkLst>
        </pc:spChg>
        <pc:spChg chg="add mod">
          <ac:chgData name="David Poxon" userId="5f65588ba6e78443" providerId="LiveId" clId="{028D91BE-8AC8-4FCE-8C5C-8D5B989CBE8A}" dt="2017-11-19T00:27:02.598" v="11263" actId="255"/>
          <ac:spMkLst>
            <pc:docMk/>
            <pc:sldMk cId="2503272894" sldId="279"/>
            <ac:spMk id="4" creationId="{ED418ADE-315C-455F-B126-135707D6241C}"/>
          </ac:spMkLst>
        </pc:spChg>
        <pc:spChg chg="add mod">
          <ac:chgData name="David Poxon" userId="5f65588ba6e78443" providerId="LiveId" clId="{028D91BE-8AC8-4FCE-8C5C-8D5B989CBE8A}" dt="2017-11-19T00:27:06.379" v="11264" actId="255"/>
          <ac:spMkLst>
            <pc:docMk/>
            <pc:sldMk cId="2503272894" sldId="279"/>
            <ac:spMk id="5" creationId="{FA21B8AF-9406-4A7C-B0DB-CF54C57E1508}"/>
          </ac:spMkLst>
        </pc:spChg>
        <pc:spChg chg="add mod">
          <ac:chgData name="David Poxon" userId="5f65588ba6e78443" providerId="LiveId" clId="{028D91BE-8AC8-4FCE-8C5C-8D5B989CBE8A}" dt="2017-11-19T00:27:46.011" v="11284" actId="1076"/>
          <ac:spMkLst>
            <pc:docMk/>
            <pc:sldMk cId="2503272894" sldId="279"/>
            <ac:spMk id="13" creationId="{EDDCC2DB-8F2F-46AF-8544-42CA8060937F}"/>
          </ac:spMkLst>
        </pc:spChg>
        <pc:grpChg chg="add mod">
          <ac:chgData name="David Poxon" userId="5f65588ba6e78443" providerId="LiveId" clId="{028D91BE-8AC8-4FCE-8C5C-8D5B989CBE8A}" dt="2017-11-19T00:26:42.551" v="11256" actId="1076"/>
          <ac:grpSpMkLst>
            <pc:docMk/>
            <pc:sldMk cId="2503272894" sldId="279"/>
            <ac:grpSpMk id="12" creationId="{0A06CD5B-E99A-49B9-B2B4-0EC9AAC59C48}"/>
          </ac:grpSpMkLst>
        </pc:grpChg>
        <pc:cxnChg chg="add mod">
          <ac:chgData name="David Poxon" userId="5f65588ba6e78443" providerId="LiveId" clId="{028D91BE-8AC8-4FCE-8C5C-8D5B989CBE8A}" dt="2017-11-19T00:26:16.293" v="11251" actId="164"/>
          <ac:cxnSpMkLst>
            <pc:docMk/>
            <pc:sldMk cId="2503272894" sldId="279"/>
            <ac:cxnSpMk id="6" creationId="{CFBA6912-7697-41C7-9682-86AD8DE87F4F}"/>
          </ac:cxnSpMkLst>
        </pc:cxnChg>
      </pc:sldChg>
      <pc:sldChg chg="add del">
        <pc:chgData name="David Poxon" userId="5f65588ba6e78443" providerId="LiveId" clId="{028D91BE-8AC8-4FCE-8C5C-8D5B989CBE8A}" dt="2017-11-19T00:16:38.390" v="10771" actId="20577"/>
        <pc:sldMkLst>
          <pc:docMk/>
          <pc:sldMk cId="2168702545" sldId="280"/>
        </pc:sldMkLst>
      </pc:sldChg>
      <pc:sldChg chg="modSp add modNotesTx">
        <pc:chgData name="David Poxon" userId="5f65588ba6e78443" providerId="LiveId" clId="{028D91BE-8AC8-4FCE-8C5C-8D5B989CBE8A}" dt="2017-11-19T00:19:54.206" v="10993" actId="20577"/>
        <pc:sldMkLst>
          <pc:docMk/>
          <pc:sldMk cId="2185416629" sldId="280"/>
        </pc:sldMkLst>
        <pc:spChg chg="mod">
          <ac:chgData name="David Poxon" userId="5f65588ba6e78443" providerId="LiveId" clId="{028D91BE-8AC8-4FCE-8C5C-8D5B989CBE8A}" dt="2017-11-19T00:18:28.158" v="10798" actId="20577"/>
          <ac:spMkLst>
            <pc:docMk/>
            <pc:sldMk cId="2185416629" sldId="280"/>
            <ac:spMk id="2" creationId="{769F0615-8407-43C9-9092-E68B19714DCE}"/>
          </ac:spMkLst>
        </pc:spChg>
        <pc:spChg chg="mod">
          <ac:chgData name="David Poxon" userId="5f65588ba6e78443" providerId="LiveId" clId="{028D91BE-8AC8-4FCE-8C5C-8D5B989CBE8A}" dt="2017-11-19T00:18:21.459" v="10777" actId="20577"/>
          <ac:spMkLst>
            <pc:docMk/>
            <pc:sldMk cId="2185416629" sldId="280"/>
            <ac:spMk id="3" creationId="{5878F70C-5531-4A43-8E2C-09A9672EE254}"/>
          </ac:spMkLst>
        </pc:spChg>
        <pc:spChg chg="mod">
          <ac:chgData name="David Poxon" userId="5f65588ba6e78443" providerId="LiveId" clId="{028D91BE-8AC8-4FCE-8C5C-8D5B989CBE8A}" dt="2017-11-19T00:18:30.466" v="10803" actId="20577"/>
          <ac:spMkLst>
            <pc:docMk/>
            <pc:sldMk cId="2185416629" sldId="280"/>
            <ac:spMk id="4" creationId="{62998493-A38C-44D6-BF64-212A821076D3}"/>
          </ac:spMkLst>
        </pc:spChg>
      </pc:sldChg>
      <pc:sldChg chg="addSp delSp modSp add">
        <pc:chgData name="David Poxon" userId="5f65588ba6e78443" providerId="LiveId" clId="{028D91BE-8AC8-4FCE-8C5C-8D5B989CBE8A}" dt="2017-11-19T00:37:01.664" v="11462" actId="1076"/>
        <pc:sldMkLst>
          <pc:docMk/>
          <pc:sldMk cId="1099889455" sldId="281"/>
        </pc:sldMkLst>
        <pc:spChg chg="mod">
          <ac:chgData name="David Poxon" userId="5f65588ba6e78443" providerId="LiveId" clId="{028D91BE-8AC8-4FCE-8C5C-8D5B989CBE8A}" dt="2017-11-19T00:35:27.869" v="11402" actId="20577"/>
          <ac:spMkLst>
            <pc:docMk/>
            <pc:sldMk cId="1099889455" sldId="281"/>
            <ac:spMk id="2" creationId="{567B2017-712A-466A-9784-280E3FB6674D}"/>
          </ac:spMkLst>
        </pc:spChg>
        <pc:spChg chg="del">
          <ac:chgData name="David Poxon" userId="5f65588ba6e78443" providerId="LiveId" clId="{028D91BE-8AC8-4FCE-8C5C-8D5B989CBE8A}" dt="2017-11-19T00:35:59.658" v="11444" actId="478"/>
          <ac:spMkLst>
            <pc:docMk/>
            <pc:sldMk cId="1099889455" sldId="281"/>
            <ac:spMk id="3" creationId="{FFBB367F-4646-49DE-B2E6-CA36F26281F1}"/>
          </ac:spMkLst>
        </pc:spChg>
        <pc:spChg chg="mod">
          <ac:chgData name="David Poxon" userId="5f65588ba6e78443" providerId="LiveId" clId="{028D91BE-8AC8-4FCE-8C5C-8D5B989CBE8A}" dt="2017-11-19T00:35:38.183" v="11440" actId="20577"/>
          <ac:spMkLst>
            <pc:docMk/>
            <pc:sldMk cId="1099889455" sldId="281"/>
            <ac:spMk id="4" creationId="{AA7C890C-7766-456C-B79F-C396BCFD62FF}"/>
          </ac:spMkLst>
        </pc:spChg>
        <pc:spChg chg="add mod">
          <ac:chgData name="David Poxon" userId="5f65588ba6e78443" providerId="LiveId" clId="{028D91BE-8AC8-4FCE-8C5C-8D5B989CBE8A}" dt="2017-11-19T00:36:54.895" v="11457" actId="1076"/>
          <ac:spMkLst>
            <pc:docMk/>
            <pc:sldMk cId="1099889455" sldId="281"/>
            <ac:spMk id="5" creationId="{65BC7D3C-E0A6-4776-8072-3A6CA266C341}"/>
          </ac:spMkLst>
        </pc:spChg>
        <pc:spChg chg="add mod">
          <ac:chgData name="David Poxon" userId="5f65588ba6e78443" providerId="LiveId" clId="{028D91BE-8AC8-4FCE-8C5C-8D5B989CBE8A}" dt="2017-11-19T00:36:55.970" v="11458" actId="1076"/>
          <ac:spMkLst>
            <pc:docMk/>
            <pc:sldMk cId="1099889455" sldId="281"/>
            <ac:spMk id="6" creationId="{72C4B70B-D775-4708-AE02-BBB5DF63CE05}"/>
          </ac:spMkLst>
        </pc:spChg>
        <pc:spChg chg="add mod">
          <ac:chgData name="David Poxon" userId="5f65588ba6e78443" providerId="LiveId" clId="{028D91BE-8AC8-4FCE-8C5C-8D5B989CBE8A}" dt="2017-11-19T00:37:01.664" v="11462" actId="1076"/>
          <ac:spMkLst>
            <pc:docMk/>
            <pc:sldMk cId="1099889455" sldId="281"/>
            <ac:spMk id="7" creationId="{532E6B8E-6077-4FE2-B9FB-467A0FCA8999}"/>
          </ac:spMkLst>
        </pc:spChg>
        <pc:spChg chg="add mod">
          <ac:chgData name="David Poxon" userId="5f65588ba6e78443" providerId="LiveId" clId="{028D91BE-8AC8-4FCE-8C5C-8D5B989CBE8A}" dt="2017-11-19T00:36:57.526" v="11459" actId="1076"/>
          <ac:spMkLst>
            <pc:docMk/>
            <pc:sldMk cId="1099889455" sldId="281"/>
            <ac:spMk id="8" creationId="{FE6AA404-A78C-4F58-A001-079F40F62EE3}"/>
          </ac:spMkLst>
        </pc:spChg>
        <pc:spChg chg="add mod">
          <ac:chgData name="David Poxon" userId="5f65588ba6e78443" providerId="LiveId" clId="{028D91BE-8AC8-4FCE-8C5C-8D5B989CBE8A}" dt="2017-11-19T00:37:00.404" v="11461" actId="1076"/>
          <ac:spMkLst>
            <pc:docMk/>
            <pc:sldMk cId="1099889455" sldId="281"/>
            <ac:spMk id="10" creationId="{7BC34A85-DA7D-4540-9AAE-43C9F4BC8F34}"/>
          </ac:spMkLst>
        </pc:spChg>
        <pc:spChg chg="add mod">
          <ac:chgData name="David Poxon" userId="5f65588ba6e78443" providerId="LiveId" clId="{028D91BE-8AC8-4FCE-8C5C-8D5B989CBE8A}" dt="2017-11-19T00:36:50.872" v="11455" actId="1076"/>
          <ac:spMkLst>
            <pc:docMk/>
            <pc:sldMk cId="1099889455" sldId="281"/>
            <ac:spMk id="14" creationId="{E6BBB932-821B-4E97-8897-2E69D5A18688}"/>
          </ac:spMkLst>
        </pc:spChg>
        <pc:spChg chg="add mod">
          <ac:chgData name="David Poxon" userId="5f65588ba6e78443" providerId="LiveId" clId="{028D91BE-8AC8-4FCE-8C5C-8D5B989CBE8A}" dt="2017-11-19T00:36:53.280" v="11456" actId="1076"/>
          <ac:spMkLst>
            <pc:docMk/>
            <pc:sldMk cId="1099889455" sldId="281"/>
            <ac:spMk id="15" creationId="{033B1EC2-4800-4A35-9AE7-735AF683CB63}"/>
          </ac:spMkLst>
        </pc:spChg>
        <pc:cxnChg chg="add mod">
          <ac:chgData name="David Poxon" userId="5f65588ba6e78443" providerId="LiveId" clId="{028D91BE-8AC8-4FCE-8C5C-8D5B989CBE8A}" dt="2017-11-19T00:36:26.056" v="11449" actId="14100"/>
          <ac:cxnSpMkLst>
            <pc:docMk/>
            <pc:sldMk cId="1099889455" sldId="281"/>
            <ac:cxnSpMk id="9" creationId="{6164EE9C-400A-4F05-BF1E-2EC920D87148}"/>
          </ac:cxnSpMkLst>
        </pc:cxnChg>
        <pc:cxnChg chg="add mod">
          <ac:chgData name="David Poxon" userId="5f65588ba6e78443" providerId="LiveId" clId="{028D91BE-8AC8-4FCE-8C5C-8D5B989CBE8A}" dt="2017-11-19T00:36:57.526" v="11459" actId="1076"/>
          <ac:cxnSpMkLst>
            <pc:docMk/>
            <pc:sldMk cId="1099889455" sldId="281"/>
            <ac:cxnSpMk id="11" creationId="{8D7A82FB-C29D-40F4-9B1D-5F5F798E1F37}"/>
          </ac:cxnSpMkLst>
        </pc:cxnChg>
        <pc:cxnChg chg="add mod">
          <ac:chgData name="David Poxon" userId="5f65588ba6e78443" providerId="LiveId" clId="{028D91BE-8AC8-4FCE-8C5C-8D5B989CBE8A}" dt="2017-11-19T00:36:57.526" v="11459" actId="1076"/>
          <ac:cxnSpMkLst>
            <pc:docMk/>
            <pc:sldMk cId="1099889455" sldId="281"/>
            <ac:cxnSpMk id="12" creationId="{43965F67-5859-4AB9-B8B6-FD178F922E91}"/>
          </ac:cxnSpMkLst>
        </pc:cxnChg>
        <pc:cxnChg chg="add mod">
          <ac:chgData name="David Poxon" userId="5f65588ba6e78443" providerId="LiveId" clId="{028D91BE-8AC8-4FCE-8C5C-8D5B989CBE8A}" dt="2017-11-19T00:37:01.664" v="11462" actId="1076"/>
          <ac:cxnSpMkLst>
            <pc:docMk/>
            <pc:sldMk cId="1099889455" sldId="281"/>
            <ac:cxnSpMk id="13" creationId="{52B183E5-5128-4920-8B1E-322495388976}"/>
          </ac:cxnSpMkLst>
        </pc:cxnChg>
      </pc:sldChg>
      <pc:sldMasterChg chg="modSp setBg modSldLayout">
        <pc:chgData name="David Poxon" userId="5f65588ba6e78443" providerId="LiveId" clId="{028D91BE-8AC8-4FCE-8C5C-8D5B989CBE8A}" dt="2017-11-16T03:51:29.197" v="3650" actId="2"/>
        <pc:sldMasterMkLst>
          <pc:docMk/>
          <pc:sldMasterMk cId="3410091845" sldId="2147483648"/>
        </pc:sldMasterMkLst>
        <pc:spChg chg="mod">
          <ac:chgData name="David Poxon" userId="5f65588ba6e78443" providerId="LiveId" clId="{028D91BE-8AC8-4FCE-8C5C-8D5B989CBE8A}" dt="2017-11-16T03:50:05.029" v="3644" actId="2"/>
          <ac:spMkLst>
            <pc:docMk/>
            <pc:sldMasterMk cId="3410091845" sldId="2147483648"/>
            <ac:spMk id="2" creationId="{EE11BED3-7647-4130-AC1C-F63FAC35BBC4}"/>
          </ac:spMkLst>
        </pc:spChg>
        <pc:spChg chg="mod">
          <ac:chgData name="David Poxon" userId="5f65588ba6e78443" providerId="LiveId" clId="{028D91BE-8AC8-4FCE-8C5C-8D5B989CBE8A}" dt="2017-11-16T03:49:14.461" v="3643" actId="16037"/>
          <ac:spMkLst>
            <pc:docMk/>
            <pc:sldMasterMk cId="3410091845" sldId="2147483648"/>
            <ac:spMk id="3" creationId="{E5DC37AF-71D9-46CB-9BAA-334D836061A9}"/>
          </ac:spMkLst>
        </pc:spChg>
        <pc:sldLayoutChg chg="modSp">
          <pc:chgData name="David Poxon" userId="5f65588ba6e78443" providerId="LiveId" clId="{028D91BE-8AC8-4FCE-8C5C-8D5B989CBE8A}" dt="2017-11-16T03:03:17.690" v="2967" actId="255"/>
          <pc:sldLayoutMkLst>
            <pc:docMk/>
            <pc:sldMasterMk cId="3410091845" sldId="2147483648"/>
            <pc:sldLayoutMk cId="3569499841" sldId="2147483649"/>
          </pc:sldLayoutMkLst>
          <pc:spChg chg="mod">
            <ac:chgData name="David Poxon" userId="5f65588ba6e78443" providerId="LiveId" clId="{028D91BE-8AC8-4FCE-8C5C-8D5B989CBE8A}" dt="2017-11-16T03:03:17.690" v="2967" actId="255"/>
            <ac:spMkLst>
              <pc:docMk/>
              <pc:sldMasterMk cId="3410091845" sldId="2147483648"/>
              <pc:sldLayoutMk cId="3569499841" sldId="2147483649"/>
              <ac:spMk id="3" creationId="{CD506F9A-7CCC-4FA1-8F77-0E8B8AE8B43B}"/>
            </ac:spMkLst>
          </pc:spChg>
        </pc:sldLayoutChg>
        <pc:sldLayoutChg chg="modSp">
          <pc:chgData name="David Poxon" userId="5f65588ba6e78443" providerId="LiveId" clId="{028D91BE-8AC8-4FCE-8C5C-8D5B989CBE8A}" dt="2017-11-16T03:50:50.645" v="3645" actId="2"/>
          <pc:sldLayoutMkLst>
            <pc:docMk/>
            <pc:sldMasterMk cId="3410091845" sldId="2147483648"/>
            <pc:sldLayoutMk cId="1122898700" sldId="2147483652"/>
          </pc:sldLayoutMkLst>
          <pc:spChg chg="mod">
            <ac:chgData name="David Poxon" userId="5f65588ba6e78443" providerId="LiveId" clId="{028D91BE-8AC8-4FCE-8C5C-8D5B989CBE8A}" dt="2017-11-16T03:50:50.645" v="3645" actId="2"/>
            <ac:spMkLst>
              <pc:docMk/>
              <pc:sldMasterMk cId="3410091845" sldId="2147483648"/>
              <pc:sldLayoutMk cId="1122898700" sldId="2147483652"/>
              <ac:spMk id="3" creationId="{FCB33047-39A5-4FE1-B266-ABC803FFE9E9}"/>
            </ac:spMkLst>
          </pc:spChg>
        </pc:sldLayoutChg>
        <pc:sldLayoutChg chg="modSp">
          <pc:chgData name="David Poxon" userId="5f65588ba6e78443" providerId="LiveId" clId="{028D91BE-8AC8-4FCE-8C5C-8D5B989CBE8A}" dt="2017-11-16T03:51:20.434" v="3649" actId="2"/>
          <pc:sldLayoutMkLst>
            <pc:docMk/>
            <pc:sldMasterMk cId="3410091845" sldId="2147483648"/>
            <pc:sldLayoutMk cId="3170146165" sldId="2147483653"/>
          </pc:sldLayoutMkLst>
          <pc:spChg chg="mod">
            <ac:chgData name="David Poxon" userId="5f65588ba6e78443" providerId="LiveId" clId="{028D91BE-8AC8-4FCE-8C5C-8D5B989CBE8A}" dt="2017-11-16T03:51:13.537" v="3647" actId="2"/>
            <ac:spMkLst>
              <pc:docMk/>
              <pc:sldMasterMk cId="3410091845" sldId="2147483648"/>
              <pc:sldLayoutMk cId="3170146165" sldId="2147483653"/>
              <ac:spMk id="3" creationId="{E7241C65-9338-44A0-91AE-A40B5003718B}"/>
            </ac:spMkLst>
          </pc:spChg>
          <pc:spChg chg="mod">
            <ac:chgData name="David Poxon" userId="5f65588ba6e78443" providerId="LiveId" clId="{028D91BE-8AC8-4FCE-8C5C-8D5B989CBE8A}" dt="2017-11-16T03:51:11.462" v="3646" actId="2"/>
            <ac:spMkLst>
              <pc:docMk/>
              <pc:sldMasterMk cId="3410091845" sldId="2147483648"/>
              <pc:sldLayoutMk cId="3170146165" sldId="2147483653"/>
              <ac:spMk id="4" creationId="{CB01BE09-9AAC-4B68-99A3-4749A6C473B8}"/>
            </ac:spMkLst>
          </pc:spChg>
          <pc:spChg chg="mod">
            <ac:chgData name="David Poxon" userId="5f65588ba6e78443" providerId="LiveId" clId="{028D91BE-8AC8-4FCE-8C5C-8D5B989CBE8A}" dt="2017-11-16T03:51:18.333" v="3648" actId="2"/>
            <ac:spMkLst>
              <pc:docMk/>
              <pc:sldMasterMk cId="3410091845" sldId="2147483648"/>
              <pc:sldLayoutMk cId="3170146165" sldId="2147483653"/>
              <ac:spMk id="5" creationId="{CD7B8721-8BFB-48CD-984A-E30A3198BED5}"/>
            </ac:spMkLst>
          </pc:spChg>
          <pc:spChg chg="mod">
            <ac:chgData name="David Poxon" userId="5f65588ba6e78443" providerId="LiveId" clId="{028D91BE-8AC8-4FCE-8C5C-8D5B989CBE8A}" dt="2017-11-16T03:51:20.434" v="3649" actId="2"/>
            <ac:spMkLst>
              <pc:docMk/>
              <pc:sldMasterMk cId="3410091845" sldId="2147483648"/>
              <pc:sldLayoutMk cId="3170146165" sldId="2147483653"/>
              <ac:spMk id="6" creationId="{056599BA-8094-4769-B336-4CF5CEE860D2}"/>
            </ac:spMkLst>
          </pc:spChg>
        </pc:sldLayoutChg>
        <pc:sldLayoutChg chg="modSp">
          <pc:chgData name="David Poxon" userId="5f65588ba6e78443" providerId="LiveId" clId="{028D91BE-8AC8-4FCE-8C5C-8D5B989CBE8A}" dt="2017-11-16T03:04:28.051" v="2975" actId="255"/>
          <pc:sldLayoutMkLst>
            <pc:docMk/>
            <pc:sldMasterMk cId="3410091845" sldId="2147483648"/>
            <pc:sldLayoutMk cId="233007479" sldId="2147483656"/>
          </pc:sldLayoutMkLst>
          <pc:spChg chg="mod">
            <ac:chgData name="David Poxon" userId="5f65588ba6e78443" providerId="LiveId" clId="{028D91BE-8AC8-4FCE-8C5C-8D5B989CBE8A}" dt="2017-11-16T03:04:28.051" v="2975" actId="255"/>
            <ac:spMkLst>
              <pc:docMk/>
              <pc:sldMasterMk cId="3410091845" sldId="2147483648"/>
              <pc:sldLayoutMk cId="233007479" sldId="2147483656"/>
              <ac:spMk id="3" creationId="{A5CE7DBC-2915-4259-B3BB-D6F0CCD77BA9}"/>
            </ac:spMkLst>
          </pc:spChg>
          <pc:spChg chg="mod">
            <ac:chgData name="David Poxon" userId="5f65588ba6e78443" providerId="LiveId" clId="{028D91BE-8AC8-4FCE-8C5C-8D5B989CBE8A}" dt="2017-11-16T03:04:06.987" v="2970" actId="255"/>
            <ac:spMkLst>
              <pc:docMk/>
              <pc:sldMasterMk cId="3410091845" sldId="2147483648"/>
              <pc:sldLayoutMk cId="233007479" sldId="2147483656"/>
              <ac:spMk id="4" creationId="{FC6BED3C-70D9-415B-811E-AA86A0FFE768}"/>
            </ac:spMkLst>
          </pc:spChg>
        </pc:sldLayoutChg>
        <pc:sldLayoutChg chg="modSp">
          <pc:chgData name="David Poxon" userId="5f65588ba6e78443" providerId="LiveId" clId="{028D91BE-8AC8-4FCE-8C5C-8D5B989CBE8A}" dt="2017-11-16T03:51:29.197" v="3650" actId="2"/>
          <pc:sldLayoutMkLst>
            <pc:docMk/>
            <pc:sldMasterMk cId="3410091845" sldId="2147483648"/>
            <pc:sldLayoutMk cId="2920778573" sldId="2147483657"/>
          </pc:sldLayoutMkLst>
          <pc:spChg chg="mod">
            <ac:chgData name="David Poxon" userId="5f65588ba6e78443" providerId="LiveId" clId="{028D91BE-8AC8-4FCE-8C5C-8D5B989CBE8A}" dt="2017-11-16T03:51:29.197" v="3650" actId="2"/>
            <ac:spMkLst>
              <pc:docMk/>
              <pc:sldMasterMk cId="3410091845" sldId="2147483648"/>
              <pc:sldLayoutMk cId="2920778573" sldId="2147483657"/>
              <ac:spMk id="4" creationId="{55278AE4-E89D-431E-8793-0948DE74896B}"/>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408E50-7985-4DF3-8CC5-BB4329636782}" type="datetimeFigureOut">
              <a:rPr lang="en-AU" smtClean="0"/>
              <a:t>20/11/17</a:t>
            </a:fld>
            <a:endParaRPr lang="en-AU"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D08AB4-0897-4F44-82AE-9282E57DB820}" type="slidenum">
              <a:rPr lang="en-AU" smtClean="0"/>
              <a:t>‹#›</a:t>
            </a:fld>
            <a:endParaRPr lang="en-AU" dirty="0"/>
          </a:p>
        </p:txBody>
      </p:sp>
    </p:spTree>
    <p:extLst>
      <p:ext uri="{BB962C8B-B14F-4D97-AF65-F5344CB8AC3E}">
        <p14:creationId xmlns:p14="http://schemas.microsoft.com/office/powerpoint/2010/main" val="34811830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AU" dirty="0"/>
              <a:t>Introduce yourself</a:t>
            </a:r>
          </a:p>
          <a:p>
            <a:pPr marL="171450" indent="-171450">
              <a:buFontTx/>
              <a:buChar char="-"/>
            </a:pPr>
            <a:r>
              <a:rPr lang="en-AU" dirty="0"/>
              <a:t>Secure contracts - a new programming paradigm and model of analysis for statically checking a program for </a:t>
            </a:r>
            <a:r>
              <a:rPr lang="en-AU" dirty="0" err="1"/>
              <a:t>noninterference</a:t>
            </a:r>
            <a:endParaRPr lang="en-AU" dirty="0"/>
          </a:p>
        </p:txBody>
      </p:sp>
      <p:sp>
        <p:nvSpPr>
          <p:cNvPr id="4" name="Slide Number Placeholder 3"/>
          <p:cNvSpPr>
            <a:spLocks noGrp="1"/>
          </p:cNvSpPr>
          <p:nvPr>
            <p:ph type="sldNum" sz="quarter" idx="10"/>
          </p:nvPr>
        </p:nvSpPr>
        <p:spPr/>
        <p:txBody>
          <a:bodyPr/>
          <a:lstStyle/>
          <a:p>
            <a:fld id="{43D08AB4-0897-4F44-82AE-9282E57DB820}" type="slidenum">
              <a:rPr lang="en-AU" smtClean="0"/>
              <a:t>1</a:t>
            </a:fld>
            <a:endParaRPr lang="en-AU" dirty="0"/>
          </a:p>
        </p:txBody>
      </p:sp>
    </p:spTree>
    <p:extLst>
      <p:ext uri="{BB962C8B-B14F-4D97-AF65-F5344CB8AC3E}">
        <p14:creationId xmlns:p14="http://schemas.microsoft.com/office/powerpoint/2010/main" val="30676107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US" dirty="0"/>
          </a:p>
        </p:txBody>
      </p:sp>
      <p:sp>
        <p:nvSpPr>
          <p:cNvPr id="4" name="Slide Number Placeholder 3"/>
          <p:cNvSpPr>
            <a:spLocks noGrp="1"/>
          </p:cNvSpPr>
          <p:nvPr>
            <p:ph type="sldNum" sz="quarter" idx="10"/>
          </p:nvPr>
        </p:nvSpPr>
        <p:spPr/>
        <p:txBody>
          <a:bodyPr/>
          <a:lstStyle/>
          <a:p>
            <a:fld id="{43D08AB4-0897-4F44-82AE-9282E57DB820}" type="slidenum">
              <a:rPr lang="en-AU" smtClean="0"/>
              <a:t>11</a:t>
            </a:fld>
            <a:endParaRPr lang="en-AU" dirty="0"/>
          </a:p>
        </p:txBody>
      </p:sp>
    </p:spTree>
    <p:extLst>
      <p:ext uri="{BB962C8B-B14F-4D97-AF65-F5344CB8AC3E}">
        <p14:creationId xmlns:p14="http://schemas.microsoft.com/office/powerpoint/2010/main" val="32503875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The purpose of the mapping is to provide the implementer greater flexibility</a:t>
            </a:r>
          </a:p>
          <a:p>
            <a:pPr marL="628650" lvl="1" indent="-171450">
              <a:buFontTx/>
              <a:buChar char="-"/>
            </a:pPr>
            <a:r>
              <a:rPr lang="en-US" dirty="0"/>
              <a:t>Where possible, don’t prescribe variable names or type</a:t>
            </a:r>
          </a:p>
          <a:p>
            <a:pPr marL="628650" lvl="1" indent="-171450">
              <a:buFontTx/>
              <a:buChar char="-"/>
            </a:pPr>
            <a:r>
              <a:rPr lang="en-US" dirty="0"/>
              <a:t>Possible for many to one mappings</a:t>
            </a:r>
          </a:p>
          <a:p>
            <a:pPr marL="628650" lvl="1" indent="-171450">
              <a:buFontTx/>
              <a:buChar char="-"/>
            </a:pPr>
            <a:r>
              <a:rPr lang="en-US" dirty="0"/>
              <a:t>Currently mapping is manual, eventually automated</a:t>
            </a:r>
          </a:p>
          <a:p>
            <a:pPr marL="628650" lvl="1" indent="-171450">
              <a:buFontTx/>
              <a:buChar char="-"/>
            </a:pPr>
            <a:r>
              <a:rPr lang="en-AU" dirty="0"/>
              <a:t>Assume mapping exists</a:t>
            </a:r>
          </a:p>
          <a:p>
            <a:pPr marL="171450" lvl="0" indent="-171450">
              <a:buFontTx/>
              <a:buChar char="-"/>
            </a:pPr>
            <a:r>
              <a:rPr lang="en-AU" dirty="0"/>
              <a:t>There can be multiple implementations of a security contract, so we want to be able to abstract the details described in the contract so that the implementor is free to use whatever data structures they want in the implementation</a:t>
            </a:r>
          </a:p>
          <a:p>
            <a:pPr marL="628650" lvl="1" indent="-171450">
              <a:buFontTx/>
              <a:buChar char="-"/>
            </a:pPr>
            <a:r>
              <a:rPr lang="en-AU" dirty="0"/>
              <a:t>This is why the mapping is so powerful</a:t>
            </a:r>
          </a:p>
          <a:p>
            <a:pPr marL="171450" lvl="0" indent="-171450">
              <a:buFontTx/>
              <a:buChar char="-"/>
            </a:pPr>
            <a:r>
              <a:rPr lang="en-AU"/>
              <a:t>Given person </a:t>
            </a:r>
            <a:r>
              <a:rPr lang="en-AU" dirty="0"/>
              <a:t>name example</a:t>
            </a:r>
          </a:p>
          <a:p>
            <a:pPr marL="628650" lvl="1" indent="-171450">
              <a:buFontTx/>
              <a:buChar char="-"/>
            </a:pPr>
            <a:r>
              <a:rPr lang="en-AU" dirty="0"/>
              <a:t>E.g. full name vs first + last name</a:t>
            </a:r>
          </a:p>
          <a:p>
            <a:pPr marL="628650" lvl="1" indent="-171450">
              <a:buFontTx/>
              <a:buChar char="-"/>
            </a:pPr>
            <a:endParaRPr lang="en-AU" dirty="0"/>
          </a:p>
          <a:p>
            <a:endParaRPr lang="en-AU" dirty="0"/>
          </a:p>
        </p:txBody>
      </p:sp>
      <p:sp>
        <p:nvSpPr>
          <p:cNvPr id="4" name="Slide Number Placeholder 3"/>
          <p:cNvSpPr>
            <a:spLocks noGrp="1"/>
          </p:cNvSpPr>
          <p:nvPr>
            <p:ph type="sldNum" sz="quarter" idx="10"/>
          </p:nvPr>
        </p:nvSpPr>
        <p:spPr/>
        <p:txBody>
          <a:bodyPr/>
          <a:lstStyle/>
          <a:p>
            <a:fld id="{43D08AB4-0897-4F44-82AE-9282E57DB820}" type="slidenum">
              <a:rPr lang="en-AU" smtClean="0"/>
              <a:t>12</a:t>
            </a:fld>
            <a:endParaRPr lang="en-AU" dirty="0"/>
          </a:p>
        </p:txBody>
      </p:sp>
    </p:spTree>
    <p:extLst>
      <p:ext uri="{BB962C8B-B14F-4D97-AF65-F5344CB8AC3E}">
        <p14:creationId xmlns:p14="http://schemas.microsoft.com/office/powerpoint/2010/main" val="29899040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3D08AB4-0897-4F44-82AE-9282E57DB820}" type="slidenum">
              <a:rPr lang="en-AU" smtClean="0"/>
              <a:t>13</a:t>
            </a:fld>
            <a:endParaRPr lang="en-AU" dirty="0"/>
          </a:p>
        </p:txBody>
      </p:sp>
    </p:spTree>
    <p:extLst>
      <p:ext uri="{BB962C8B-B14F-4D97-AF65-F5344CB8AC3E}">
        <p14:creationId xmlns:p14="http://schemas.microsoft.com/office/powerpoint/2010/main" val="1593570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We start with the closures for the contract and implementation</a:t>
            </a:r>
          </a:p>
          <a:p>
            <a:pPr marL="171450" indent="-171450">
              <a:buFontTx/>
              <a:buChar char="-"/>
            </a:pPr>
            <a:r>
              <a:rPr lang="en-US" dirty="0"/>
              <a:t>Apply the mapping, in this cased based on the subexpression names</a:t>
            </a:r>
          </a:p>
          <a:p>
            <a:pPr marL="171450" indent="-171450">
              <a:buFontTx/>
              <a:buChar char="-"/>
            </a:pPr>
            <a:r>
              <a:rPr lang="en-US" dirty="0"/>
              <a:t>Base don the mapping and the final state of the closures, we can see that the data flows expressed by the implementation are the same as the contract</a:t>
            </a:r>
          </a:p>
          <a:p>
            <a:pPr marL="171450" indent="-171450">
              <a:buFontTx/>
              <a:buChar char="-"/>
            </a:pPr>
            <a:endParaRPr lang="en-AU" dirty="0"/>
          </a:p>
        </p:txBody>
      </p:sp>
      <p:sp>
        <p:nvSpPr>
          <p:cNvPr id="4" name="Slide Number Placeholder 3"/>
          <p:cNvSpPr>
            <a:spLocks noGrp="1"/>
          </p:cNvSpPr>
          <p:nvPr>
            <p:ph type="sldNum" sz="quarter" idx="10"/>
          </p:nvPr>
        </p:nvSpPr>
        <p:spPr/>
        <p:txBody>
          <a:bodyPr/>
          <a:lstStyle/>
          <a:p>
            <a:fld id="{43D08AB4-0897-4F44-82AE-9282E57DB820}" type="slidenum">
              <a:rPr lang="en-AU" smtClean="0"/>
              <a:t>14</a:t>
            </a:fld>
            <a:endParaRPr lang="en-AU" dirty="0"/>
          </a:p>
        </p:txBody>
      </p:sp>
    </p:spTree>
    <p:extLst>
      <p:ext uri="{BB962C8B-B14F-4D97-AF65-F5344CB8AC3E}">
        <p14:creationId xmlns:p14="http://schemas.microsoft.com/office/powerpoint/2010/main" val="35220822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3D08AB4-0897-4F44-82AE-9282E57DB820}" type="slidenum">
              <a:rPr lang="en-AU" smtClean="0"/>
              <a:t>15</a:t>
            </a:fld>
            <a:endParaRPr lang="en-AU" dirty="0"/>
          </a:p>
        </p:txBody>
      </p:sp>
    </p:spTree>
    <p:extLst>
      <p:ext uri="{BB962C8B-B14F-4D97-AF65-F5344CB8AC3E}">
        <p14:creationId xmlns:p14="http://schemas.microsoft.com/office/powerpoint/2010/main" val="34371051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We start with the closures for the contract and implementation</a:t>
            </a:r>
          </a:p>
          <a:p>
            <a:pPr marL="171450" indent="-171450">
              <a:buFontTx/>
              <a:buChar char="-"/>
            </a:pPr>
            <a:r>
              <a:rPr lang="en-US" dirty="0"/>
              <a:t>Apply the mapping, in this cased based on the subexpression names</a:t>
            </a:r>
          </a:p>
          <a:p>
            <a:pPr marL="171450" indent="-171450">
              <a:buFontTx/>
              <a:buChar char="-"/>
            </a:pPr>
            <a:r>
              <a:rPr lang="en-US" dirty="0"/>
              <a:t>Base don the mapping and the final state of the closures, we can see that the data flows expressed by the implementation are not the same as the contract</a:t>
            </a:r>
          </a:p>
          <a:p>
            <a:pPr marL="628650" lvl="1" indent="-171450">
              <a:buFontTx/>
              <a:buChar char="-"/>
            </a:pPr>
            <a:r>
              <a:rPr lang="en-US" dirty="0"/>
              <a:t>One of the nodes is not mapped</a:t>
            </a:r>
          </a:p>
          <a:p>
            <a:pPr marL="628650" lvl="1" indent="-171450">
              <a:buFontTx/>
              <a:buChar char="-"/>
            </a:pPr>
            <a:r>
              <a:rPr lang="en-US" dirty="0"/>
              <a:t>So there is an edge to return that does not exist in the contract</a:t>
            </a:r>
          </a:p>
          <a:p>
            <a:pPr marL="171450" lvl="0" indent="-171450">
              <a:buFontTx/>
              <a:buChar char="-"/>
            </a:pPr>
            <a:r>
              <a:rPr lang="en-US" dirty="0"/>
              <a:t>Thus, this implementation for the contract would be refuted</a:t>
            </a:r>
          </a:p>
          <a:p>
            <a:pPr marL="171450" indent="-171450">
              <a:buFontTx/>
              <a:buChar char="-"/>
            </a:pPr>
            <a:endParaRPr lang="en-AU" dirty="0"/>
          </a:p>
        </p:txBody>
      </p:sp>
      <p:sp>
        <p:nvSpPr>
          <p:cNvPr id="4" name="Slide Number Placeholder 3"/>
          <p:cNvSpPr>
            <a:spLocks noGrp="1"/>
          </p:cNvSpPr>
          <p:nvPr>
            <p:ph type="sldNum" sz="quarter" idx="10"/>
          </p:nvPr>
        </p:nvSpPr>
        <p:spPr/>
        <p:txBody>
          <a:bodyPr/>
          <a:lstStyle/>
          <a:p>
            <a:fld id="{43D08AB4-0897-4F44-82AE-9282E57DB820}" type="slidenum">
              <a:rPr lang="en-AU" smtClean="0"/>
              <a:t>16</a:t>
            </a:fld>
            <a:endParaRPr lang="en-AU" dirty="0"/>
          </a:p>
        </p:txBody>
      </p:sp>
    </p:spTree>
    <p:extLst>
      <p:ext uri="{BB962C8B-B14F-4D97-AF65-F5344CB8AC3E}">
        <p14:creationId xmlns:p14="http://schemas.microsoft.com/office/powerpoint/2010/main" val="19337239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Build the closure, starting from the program entry point (main)</a:t>
            </a:r>
          </a:p>
          <a:p>
            <a:pPr marL="171450" indent="-171450">
              <a:buFontTx/>
              <a:buChar char="-"/>
            </a:pPr>
            <a:r>
              <a:rPr lang="en-US" dirty="0"/>
              <a:t>Contract can be used in place of implementation because it’s written in imperative code</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dirty="0"/>
              <a:t>A closure graph captures data flows between subexpressions, constructed by applying edge rules until a fixpoint is reached</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dirty="0"/>
              <a:t>Edge rules apply edges based on statements in the program code or based on the existence of other edges</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dirty="0"/>
              <a:t>Now we have a graph on which we can perform a non-interference check (in this graph you can see a path from high to low)</a:t>
            </a:r>
            <a:endParaRPr lang="en-AU" dirty="0"/>
          </a:p>
          <a:p>
            <a:pPr marL="171450" indent="-171450">
              <a:buFontTx/>
              <a:buChar char="-"/>
            </a:pPr>
            <a:endParaRPr lang="en-AU" dirty="0"/>
          </a:p>
        </p:txBody>
      </p:sp>
      <p:sp>
        <p:nvSpPr>
          <p:cNvPr id="4" name="Slide Number Placeholder 3"/>
          <p:cNvSpPr>
            <a:spLocks noGrp="1"/>
          </p:cNvSpPr>
          <p:nvPr>
            <p:ph type="sldNum" sz="quarter" idx="10"/>
          </p:nvPr>
        </p:nvSpPr>
        <p:spPr/>
        <p:txBody>
          <a:bodyPr/>
          <a:lstStyle/>
          <a:p>
            <a:fld id="{43D08AB4-0897-4F44-82AE-9282E57DB820}" type="slidenum">
              <a:rPr lang="en-AU" smtClean="0"/>
              <a:t>17</a:t>
            </a:fld>
            <a:endParaRPr lang="en-AU" dirty="0"/>
          </a:p>
        </p:txBody>
      </p:sp>
    </p:spTree>
    <p:extLst>
      <p:ext uri="{BB962C8B-B14F-4D97-AF65-F5344CB8AC3E}">
        <p14:creationId xmlns:p14="http://schemas.microsoft.com/office/powerpoint/2010/main" val="5803591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AU" dirty="0"/>
              <a:t>Other systems use an external alias analysis</a:t>
            </a:r>
          </a:p>
          <a:p>
            <a:pPr marL="171450" indent="-171450">
              <a:buFontTx/>
              <a:buChar char="-"/>
            </a:pPr>
            <a:r>
              <a:rPr lang="en-AU" dirty="0"/>
              <a:t>This can’t be done with components as aliases arise on composition</a:t>
            </a:r>
          </a:p>
          <a:p>
            <a:pPr marL="171450" lvl="0" indent="-171450">
              <a:buFontTx/>
              <a:buChar char="-"/>
            </a:pPr>
            <a:r>
              <a:rPr lang="en-AU" dirty="0"/>
              <a:t>Our novel closure graphs are richer than other data flow analyses, incorporating additional types of relationships that will be described at a future forum</a:t>
            </a:r>
          </a:p>
        </p:txBody>
      </p:sp>
      <p:sp>
        <p:nvSpPr>
          <p:cNvPr id="4" name="Slide Number Placeholder 3"/>
          <p:cNvSpPr>
            <a:spLocks noGrp="1"/>
          </p:cNvSpPr>
          <p:nvPr>
            <p:ph type="sldNum" sz="quarter" idx="10"/>
          </p:nvPr>
        </p:nvSpPr>
        <p:spPr/>
        <p:txBody>
          <a:bodyPr/>
          <a:lstStyle/>
          <a:p>
            <a:fld id="{43D08AB4-0897-4F44-82AE-9282E57DB820}" type="slidenum">
              <a:rPr lang="en-AU" smtClean="0"/>
              <a:t>18</a:t>
            </a:fld>
            <a:endParaRPr lang="en-AU" dirty="0"/>
          </a:p>
        </p:txBody>
      </p:sp>
    </p:spTree>
    <p:extLst>
      <p:ext uri="{BB962C8B-B14F-4D97-AF65-F5344CB8AC3E}">
        <p14:creationId xmlns:p14="http://schemas.microsoft.com/office/powerpoint/2010/main" val="3493533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Components are individual modules with no state, i.e., properties</a:t>
            </a:r>
            <a:endParaRPr lang="en-AU" dirty="0"/>
          </a:p>
        </p:txBody>
      </p:sp>
      <p:sp>
        <p:nvSpPr>
          <p:cNvPr id="4" name="Slide Number Placeholder 3"/>
          <p:cNvSpPr>
            <a:spLocks noGrp="1"/>
          </p:cNvSpPr>
          <p:nvPr>
            <p:ph type="sldNum" sz="quarter" idx="10"/>
          </p:nvPr>
        </p:nvSpPr>
        <p:spPr/>
        <p:txBody>
          <a:bodyPr/>
          <a:lstStyle/>
          <a:p>
            <a:fld id="{43D08AB4-0897-4F44-82AE-9282E57DB820}" type="slidenum">
              <a:rPr lang="en-AU" smtClean="0"/>
              <a:t>19</a:t>
            </a:fld>
            <a:endParaRPr lang="en-AU" dirty="0"/>
          </a:p>
        </p:txBody>
      </p:sp>
    </p:spTree>
    <p:extLst>
      <p:ext uri="{BB962C8B-B14F-4D97-AF65-F5344CB8AC3E}">
        <p14:creationId xmlns:p14="http://schemas.microsoft.com/office/powerpoint/2010/main" val="296539619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3D08AB4-0897-4F44-82AE-9282E57DB820}" type="slidenum">
              <a:rPr lang="en-AU" smtClean="0"/>
              <a:t>20</a:t>
            </a:fld>
            <a:endParaRPr lang="en-AU" dirty="0"/>
          </a:p>
        </p:txBody>
      </p:sp>
    </p:spTree>
    <p:extLst>
      <p:ext uri="{BB962C8B-B14F-4D97-AF65-F5344CB8AC3E}">
        <p14:creationId xmlns:p14="http://schemas.microsoft.com/office/powerpoint/2010/main" val="36034115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AU" dirty="0"/>
              <a:t>Information flow is concerned with the transfer of information</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AU" dirty="0"/>
              <a:t>Not all information transfers are desirable</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AU" dirty="0"/>
              <a:t>Information flow control is concerned with enforcing information flow policies</a:t>
            </a:r>
          </a:p>
          <a:p>
            <a:endParaRPr lang="en-AU" dirty="0"/>
          </a:p>
        </p:txBody>
      </p:sp>
      <p:sp>
        <p:nvSpPr>
          <p:cNvPr id="4" name="Slide Number Placeholder 3"/>
          <p:cNvSpPr>
            <a:spLocks noGrp="1"/>
          </p:cNvSpPr>
          <p:nvPr>
            <p:ph type="sldNum" sz="quarter" idx="10"/>
          </p:nvPr>
        </p:nvSpPr>
        <p:spPr/>
        <p:txBody>
          <a:bodyPr/>
          <a:lstStyle/>
          <a:p>
            <a:fld id="{43D08AB4-0897-4F44-82AE-9282E57DB820}" type="slidenum">
              <a:rPr lang="en-AU" smtClean="0"/>
              <a:t>3</a:t>
            </a:fld>
            <a:endParaRPr lang="en-AU" dirty="0"/>
          </a:p>
        </p:txBody>
      </p:sp>
    </p:spTree>
    <p:extLst>
      <p:ext uri="{BB962C8B-B14F-4D97-AF65-F5344CB8AC3E}">
        <p14:creationId xmlns:p14="http://schemas.microsoft.com/office/powerpoint/2010/main" val="20360792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dirty="0"/>
              <a:t>Noninterference is a strict information flow control policy</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dirty="0"/>
              <a:t>Any data coming into the program on the high channel cannot influence in any way data exiting the program on the low channel</a:t>
            </a:r>
          </a:p>
          <a:p>
            <a:pPr marL="628650" marR="0" lvl="1" indent="-171450" algn="l" defTabSz="914400" rtl="0" eaLnBrk="1" fontAlgn="auto" latinLnBrk="0" hangingPunct="1">
              <a:lnSpc>
                <a:spcPct val="100000"/>
              </a:lnSpc>
              <a:spcBef>
                <a:spcPts val="0"/>
              </a:spcBef>
              <a:spcAft>
                <a:spcPts val="0"/>
              </a:spcAft>
              <a:buClrTx/>
              <a:buSzTx/>
              <a:buFontTx/>
              <a:buChar char="-"/>
              <a:tabLst/>
              <a:defRPr/>
            </a:pPr>
            <a:r>
              <a:rPr lang="en-US" dirty="0"/>
              <a:t>i.e., make any changes on the high channel and see no changes on the low channel</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AU" dirty="0"/>
              <a:t>Assume malicious party has access to low channels</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dirty="0"/>
              <a:t>If high channels interfere with the output on low channels, then a malicious party may reason about the data coming in on the high channel</a:t>
            </a:r>
          </a:p>
          <a:p>
            <a:endParaRPr lang="en-AU" dirty="0"/>
          </a:p>
        </p:txBody>
      </p:sp>
      <p:sp>
        <p:nvSpPr>
          <p:cNvPr id="4" name="Slide Number Placeholder 3"/>
          <p:cNvSpPr>
            <a:spLocks noGrp="1"/>
          </p:cNvSpPr>
          <p:nvPr>
            <p:ph type="sldNum" sz="quarter" idx="10"/>
          </p:nvPr>
        </p:nvSpPr>
        <p:spPr/>
        <p:txBody>
          <a:bodyPr/>
          <a:lstStyle/>
          <a:p>
            <a:fld id="{43D08AB4-0897-4F44-82AE-9282E57DB820}" type="slidenum">
              <a:rPr lang="en-AU" smtClean="0"/>
              <a:t>4</a:t>
            </a:fld>
            <a:endParaRPr lang="en-AU" dirty="0"/>
          </a:p>
        </p:txBody>
      </p:sp>
    </p:spTree>
    <p:extLst>
      <p:ext uri="{BB962C8B-B14F-4D97-AF65-F5344CB8AC3E}">
        <p14:creationId xmlns:p14="http://schemas.microsoft.com/office/powerpoint/2010/main" val="26922505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Two styles of analysis: static and dynamic</a:t>
            </a:r>
          </a:p>
          <a:p>
            <a:pPr marL="171450" indent="-171450">
              <a:buFontTx/>
              <a:buChar char="-"/>
            </a:pPr>
            <a:r>
              <a:rPr lang="en-US" dirty="0"/>
              <a:t>Static analysis determines if there </a:t>
            </a:r>
            <a:r>
              <a:rPr lang="en-US" i="1" dirty="0"/>
              <a:t>may</a:t>
            </a:r>
            <a:r>
              <a:rPr lang="en-US" i="0" dirty="0"/>
              <a:t> exist a path from high to low, so while sound, lacks precision</a:t>
            </a:r>
          </a:p>
          <a:p>
            <a:pPr marL="628650" lvl="1" indent="-171450">
              <a:buFontTx/>
              <a:buChar char="-"/>
            </a:pPr>
            <a:r>
              <a:rPr lang="en-US" i="0" dirty="0"/>
              <a:t>A proactive choice</a:t>
            </a:r>
          </a:p>
          <a:p>
            <a:pPr marL="171450" indent="-171450">
              <a:buFontTx/>
              <a:buChar char="-"/>
            </a:pPr>
            <a:r>
              <a:rPr lang="en-US" i="0" dirty="0"/>
              <a:t>Dynamic analysis identified paths from high to low as they’re about to occur, so is sound and precise, but hard to make a decision on what to do next</a:t>
            </a:r>
          </a:p>
          <a:p>
            <a:pPr marL="628650" lvl="1" indent="-171450">
              <a:buFontTx/>
              <a:buChar char="-"/>
            </a:pPr>
            <a:r>
              <a:rPr lang="en-US" i="0" dirty="0"/>
              <a:t>A reactive choice</a:t>
            </a:r>
          </a:p>
          <a:p>
            <a:pPr marL="171450" lvl="0" indent="-171450">
              <a:buFontTx/>
              <a:buChar char="-"/>
            </a:pPr>
            <a:r>
              <a:rPr lang="en-US" i="0" dirty="0"/>
              <a:t>Our approach is a static analysis</a:t>
            </a:r>
          </a:p>
        </p:txBody>
      </p:sp>
      <p:sp>
        <p:nvSpPr>
          <p:cNvPr id="4" name="Slide Number Placeholder 3"/>
          <p:cNvSpPr>
            <a:spLocks noGrp="1"/>
          </p:cNvSpPr>
          <p:nvPr>
            <p:ph type="sldNum" sz="quarter" idx="10"/>
          </p:nvPr>
        </p:nvSpPr>
        <p:spPr/>
        <p:txBody>
          <a:bodyPr/>
          <a:lstStyle/>
          <a:p>
            <a:fld id="{43D08AB4-0897-4F44-82AE-9282E57DB820}" type="slidenum">
              <a:rPr lang="en-AU" smtClean="0"/>
              <a:t>5</a:t>
            </a:fld>
            <a:endParaRPr lang="en-AU" dirty="0"/>
          </a:p>
        </p:txBody>
      </p:sp>
    </p:spTree>
    <p:extLst>
      <p:ext uri="{BB962C8B-B14F-4D97-AF65-F5344CB8AC3E}">
        <p14:creationId xmlns:p14="http://schemas.microsoft.com/office/powerpoint/2010/main" val="20328128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Lots of people have done lots of work on information flow control</a:t>
            </a:r>
          </a:p>
          <a:p>
            <a:pPr marL="171450" indent="-171450">
              <a:buFontTx/>
              <a:buChar char="-"/>
            </a:pPr>
            <a:r>
              <a:rPr lang="en-US" dirty="0"/>
              <a:t>Joana is an example of systems performing static analysis to determine noninterference</a:t>
            </a:r>
          </a:p>
          <a:p>
            <a:pPr marL="171450" indent="-171450">
              <a:buFontTx/>
              <a:buChar char="-"/>
            </a:pPr>
            <a:r>
              <a:rPr lang="en-US" dirty="0"/>
              <a:t>Uses System Dependence and Program Dependence graphs to determine data flows</a:t>
            </a:r>
          </a:p>
          <a:p>
            <a:pPr marL="171450" indent="-171450">
              <a:buFontTx/>
              <a:buChar char="-"/>
            </a:pPr>
            <a:r>
              <a:rPr lang="en-US" dirty="0"/>
              <a:t>Is sounds and precise</a:t>
            </a:r>
          </a:p>
          <a:p>
            <a:pPr marL="171450" indent="-171450">
              <a:buFontTx/>
              <a:buChar char="-"/>
            </a:pPr>
            <a:r>
              <a:rPr lang="en-AU" dirty="0"/>
              <a:t>Like other similar systems, requires the whole program to perform the analysis </a:t>
            </a:r>
            <a:endParaRPr lang="en-US" dirty="0"/>
          </a:p>
          <a:p>
            <a:endParaRPr lang="en-AU" dirty="0"/>
          </a:p>
        </p:txBody>
      </p:sp>
      <p:sp>
        <p:nvSpPr>
          <p:cNvPr id="4" name="Slide Number Placeholder 3"/>
          <p:cNvSpPr>
            <a:spLocks noGrp="1"/>
          </p:cNvSpPr>
          <p:nvPr>
            <p:ph type="sldNum" sz="quarter" idx="10"/>
          </p:nvPr>
        </p:nvSpPr>
        <p:spPr/>
        <p:txBody>
          <a:bodyPr/>
          <a:lstStyle/>
          <a:p>
            <a:fld id="{43D08AB4-0897-4F44-82AE-9282E57DB820}" type="slidenum">
              <a:rPr lang="en-AU" smtClean="0"/>
              <a:t>6</a:t>
            </a:fld>
            <a:endParaRPr lang="en-AU" dirty="0"/>
          </a:p>
        </p:txBody>
      </p:sp>
    </p:spTree>
    <p:extLst>
      <p:ext uri="{BB962C8B-B14F-4D97-AF65-F5344CB8AC3E}">
        <p14:creationId xmlns:p14="http://schemas.microsoft.com/office/powerpoint/2010/main" val="42809127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AU" dirty="0"/>
              <a:t>However, modern software engineering practice regularly incorporates the use of components, which are partial programs with no strict entry point, and which may be injected into a program at runtime</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AU" dirty="0"/>
              <a:t>Do secure information flow analysis in a component based world</a:t>
            </a:r>
          </a:p>
          <a:p>
            <a:pPr marL="628650" marR="0" lvl="1" indent="-171450" algn="l" defTabSz="914400" rtl="0" eaLnBrk="1" fontAlgn="auto" latinLnBrk="0" hangingPunct="1">
              <a:lnSpc>
                <a:spcPct val="100000"/>
              </a:lnSpc>
              <a:spcBef>
                <a:spcPts val="0"/>
              </a:spcBef>
              <a:spcAft>
                <a:spcPts val="0"/>
              </a:spcAft>
              <a:buClrTx/>
              <a:buSzTx/>
              <a:buFontTx/>
              <a:buChar char="-"/>
              <a:tabLst/>
              <a:defRPr/>
            </a:pPr>
            <a:r>
              <a:rPr lang="en-AU" dirty="0"/>
              <a:t>Develop components independently and be able to compose them without access to source code</a:t>
            </a:r>
          </a:p>
          <a:p>
            <a:pPr marL="628650" marR="0" lvl="1" indent="-171450" algn="l" defTabSz="914400" rtl="0" eaLnBrk="1" fontAlgn="auto" latinLnBrk="0" hangingPunct="1">
              <a:lnSpc>
                <a:spcPct val="100000"/>
              </a:lnSpc>
              <a:spcBef>
                <a:spcPts val="0"/>
              </a:spcBef>
              <a:spcAft>
                <a:spcPts val="0"/>
              </a:spcAft>
              <a:buClrTx/>
              <a:buSzTx/>
              <a:buFontTx/>
              <a:buChar char="-"/>
              <a:tabLst/>
              <a:defRPr/>
            </a:pPr>
            <a:r>
              <a:rPr lang="en-AU" dirty="0"/>
              <a:t>Based on component contracts/interfaces</a:t>
            </a:r>
          </a:p>
          <a:p>
            <a:pPr marL="1085850" marR="0" lvl="2" indent="-171450" algn="l" defTabSz="914400" rtl="0" eaLnBrk="1" fontAlgn="auto" latinLnBrk="0" hangingPunct="1">
              <a:lnSpc>
                <a:spcPct val="100000"/>
              </a:lnSpc>
              <a:spcBef>
                <a:spcPts val="0"/>
              </a:spcBef>
              <a:spcAft>
                <a:spcPts val="0"/>
              </a:spcAft>
              <a:buClrTx/>
              <a:buSzTx/>
              <a:buFontTx/>
              <a:buChar char="-"/>
              <a:tabLst/>
              <a:defRPr/>
            </a:pPr>
            <a:r>
              <a:rPr lang="en-AU" dirty="0"/>
              <a:t>Contracts relate to secure information flow (extending the semantics of component design)</a:t>
            </a:r>
            <a:endParaRPr lang="en-US" dirty="0"/>
          </a:p>
          <a:p>
            <a:endParaRPr lang="en-AU" dirty="0"/>
          </a:p>
        </p:txBody>
      </p:sp>
      <p:sp>
        <p:nvSpPr>
          <p:cNvPr id="4" name="Slide Number Placeholder 3"/>
          <p:cNvSpPr>
            <a:spLocks noGrp="1"/>
          </p:cNvSpPr>
          <p:nvPr>
            <p:ph type="sldNum" sz="quarter" idx="10"/>
          </p:nvPr>
        </p:nvSpPr>
        <p:spPr/>
        <p:txBody>
          <a:bodyPr/>
          <a:lstStyle/>
          <a:p>
            <a:fld id="{43D08AB4-0897-4F44-82AE-9282E57DB820}" type="slidenum">
              <a:rPr lang="en-AU" smtClean="0"/>
              <a:t>7</a:t>
            </a:fld>
            <a:endParaRPr lang="en-AU" dirty="0"/>
          </a:p>
        </p:txBody>
      </p:sp>
    </p:spTree>
    <p:extLst>
      <p:ext uri="{BB962C8B-B14F-4D97-AF65-F5344CB8AC3E}">
        <p14:creationId xmlns:p14="http://schemas.microsoft.com/office/powerpoint/2010/main" val="38818396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AU" dirty="0"/>
              <a:t>This is where Secure Contracts comes in</a:t>
            </a:r>
          </a:p>
          <a:p>
            <a:pPr marL="171450" indent="-171450">
              <a:buFontTx/>
              <a:buChar char="-"/>
            </a:pPr>
            <a:r>
              <a:rPr lang="en-AU" dirty="0"/>
              <a:t>I</a:t>
            </a:r>
            <a:r>
              <a:rPr lang="en-US" dirty="0" err="1"/>
              <a:t>nnovation</a:t>
            </a:r>
            <a:r>
              <a:rPr lang="en-US" dirty="0"/>
              <a:t> lies in using imperative code to define the contract</a:t>
            </a:r>
          </a:p>
          <a:p>
            <a:pPr marL="171450" indent="-171450">
              <a:buFontTx/>
              <a:buChar char="-"/>
            </a:pPr>
            <a:r>
              <a:rPr lang="en-AU" dirty="0"/>
              <a:t>It’s novelty lies in that i</a:t>
            </a:r>
            <a:r>
              <a:rPr lang="en-US" dirty="0" err="1"/>
              <a:t>mperative</a:t>
            </a:r>
            <a:r>
              <a:rPr lang="en-US" dirty="0"/>
              <a:t> code is used to define the data flows, or behaviors, the component is allowed to express</a:t>
            </a:r>
            <a:endParaRPr lang="en-AU" dirty="0"/>
          </a:p>
        </p:txBody>
      </p:sp>
      <p:sp>
        <p:nvSpPr>
          <p:cNvPr id="4" name="Slide Number Placeholder 3"/>
          <p:cNvSpPr>
            <a:spLocks noGrp="1"/>
          </p:cNvSpPr>
          <p:nvPr>
            <p:ph type="sldNum" sz="quarter" idx="10"/>
          </p:nvPr>
        </p:nvSpPr>
        <p:spPr/>
        <p:txBody>
          <a:bodyPr/>
          <a:lstStyle/>
          <a:p>
            <a:fld id="{43D08AB4-0897-4F44-82AE-9282E57DB820}" type="slidenum">
              <a:rPr lang="en-AU" smtClean="0"/>
              <a:t>8</a:t>
            </a:fld>
            <a:endParaRPr lang="en-AU" dirty="0"/>
          </a:p>
        </p:txBody>
      </p:sp>
    </p:spTree>
    <p:extLst>
      <p:ext uri="{BB962C8B-B14F-4D97-AF65-F5344CB8AC3E}">
        <p14:creationId xmlns:p14="http://schemas.microsoft.com/office/powerpoint/2010/main" val="18520900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At a high level</a:t>
            </a:r>
          </a:p>
          <a:p>
            <a:pPr marL="171450" indent="-171450">
              <a:buFontTx/>
              <a:buChar char="-"/>
            </a:pPr>
            <a:r>
              <a:rPr lang="en-US" dirty="0"/>
              <a:t>The component contract is written</a:t>
            </a:r>
          </a:p>
          <a:p>
            <a:pPr marL="171450" indent="-171450">
              <a:buFontTx/>
              <a:buChar char="-"/>
            </a:pPr>
            <a:r>
              <a:rPr lang="en-US" dirty="0"/>
              <a:t>We then write the component implementation, and verify it’s behavior against its contract</a:t>
            </a:r>
          </a:p>
          <a:p>
            <a:pPr marL="171450" indent="-171450">
              <a:buFontTx/>
              <a:buChar char="-"/>
            </a:pPr>
            <a:r>
              <a:rPr lang="en-US" dirty="0"/>
              <a:t>We then use then compose the contract with some application that is the component’s client</a:t>
            </a:r>
          </a:p>
          <a:p>
            <a:pPr marL="171450" indent="-171450">
              <a:buFontTx/>
              <a:buChar char="-"/>
            </a:pPr>
            <a:r>
              <a:rPr lang="en-US" dirty="0"/>
              <a:t>We perform a non-interference check on that composition</a:t>
            </a:r>
          </a:p>
          <a:p>
            <a:pPr marL="171450" indent="-171450">
              <a:buFontTx/>
              <a:buChar char="-"/>
            </a:pPr>
            <a:r>
              <a:rPr lang="en-US" dirty="0"/>
              <a:t>As the implementation has been verified against the contract, composition of the implementation with the client will have no violations of noninterference that were not detected in the check</a:t>
            </a:r>
          </a:p>
        </p:txBody>
      </p:sp>
      <p:sp>
        <p:nvSpPr>
          <p:cNvPr id="4" name="Slide Number Placeholder 3"/>
          <p:cNvSpPr>
            <a:spLocks noGrp="1"/>
          </p:cNvSpPr>
          <p:nvPr>
            <p:ph type="sldNum" sz="quarter" idx="10"/>
          </p:nvPr>
        </p:nvSpPr>
        <p:spPr/>
        <p:txBody>
          <a:bodyPr/>
          <a:lstStyle/>
          <a:p>
            <a:fld id="{43D08AB4-0897-4F44-82AE-9282E57DB820}" type="slidenum">
              <a:rPr lang="en-AU" smtClean="0"/>
              <a:t>9</a:t>
            </a:fld>
            <a:endParaRPr lang="en-AU" dirty="0"/>
          </a:p>
        </p:txBody>
      </p:sp>
    </p:spTree>
    <p:extLst>
      <p:ext uri="{BB962C8B-B14F-4D97-AF65-F5344CB8AC3E}">
        <p14:creationId xmlns:p14="http://schemas.microsoft.com/office/powerpoint/2010/main" val="8294777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Underpinning our verification process and noninterference check is our closure graph</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dirty="0"/>
              <a:t>A closure graph captures data flows between subexpressions, constructed by applying edge rules until a fixpoint is reached</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dirty="0"/>
              <a:t>Edge rules apply edges based on statements in the program code or based on the existence of other edges</a:t>
            </a:r>
            <a:endParaRPr lang="en-AU" dirty="0"/>
          </a:p>
          <a:p>
            <a:pPr marL="171450" indent="-171450">
              <a:buFontTx/>
              <a:buChar char="-"/>
            </a:pPr>
            <a:endParaRPr lang="en-AU" dirty="0"/>
          </a:p>
        </p:txBody>
      </p:sp>
      <p:sp>
        <p:nvSpPr>
          <p:cNvPr id="4" name="Slide Number Placeholder 3"/>
          <p:cNvSpPr>
            <a:spLocks noGrp="1"/>
          </p:cNvSpPr>
          <p:nvPr>
            <p:ph type="sldNum" sz="quarter" idx="10"/>
          </p:nvPr>
        </p:nvSpPr>
        <p:spPr/>
        <p:txBody>
          <a:bodyPr/>
          <a:lstStyle/>
          <a:p>
            <a:fld id="{43D08AB4-0897-4F44-82AE-9282E57DB820}" type="slidenum">
              <a:rPr lang="en-AU" smtClean="0"/>
              <a:t>10</a:t>
            </a:fld>
            <a:endParaRPr lang="en-AU" dirty="0"/>
          </a:p>
        </p:txBody>
      </p:sp>
    </p:spTree>
    <p:extLst>
      <p:ext uri="{BB962C8B-B14F-4D97-AF65-F5344CB8AC3E}">
        <p14:creationId xmlns:p14="http://schemas.microsoft.com/office/powerpoint/2010/main" val="4243944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A5318-E8E3-452D-A4E3-504CC42BA9E2}"/>
              </a:ext>
            </a:extLst>
          </p:cNvPr>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endParaRPr lang="en-AU" dirty="0"/>
          </a:p>
        </p:txBody>
      </p:sp>
      <p:sp>
        <p:nvSpPr>
          <p:cNvPr id="3" name="Subtitle 2">
            <a:extLst>
              <a:ext uri="{FF2B5EF4-FFF2-40B4-BE49-F238E27FC236}">
                <a16:creationId xmlns:a16="http://schemas.microsoft.com/office/drawing/2014/main" id="{CD506F9A-7CCC-4FA1-8F77-0E8B8AE8B43B}"/>
              </a:ext>
            </a:extLst>
          </p:cNvPr>
          <p:cNvSpPr>
            <a:spLocks noGrp="1"/>
          </p:cNvSpPr>
          <p:nvPr>
            <p:ph type="subTitle" idx="1"/>
          </p:nvPr>
        </p:nvSpPr>
        <p:spPr>
          <a:xfrm>
            <a:off x="1524000" y="3602038"/>
            <a:ext cx="9144000" cy="1655762"/>
          </a:xfrm>
        </p:spPr>
        <p:txBody>
          <a:bodyPr>
            <a:normAutofit/>
          </a:bodyPr>
          <a:lstStyle>
            <a:lvl1pPr marL="0" indent="0" algn="ctr">
              <a:buNone/>
              <a:defRPr sz="3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AU" dirty="0"/>
          </a:p>
        </p:txBody>
      </p:sp>
      <p:sp>
        <p:nvSpPr>
          <p:cNvPr id="4" name="Date Placeholder 3">
            <a:extLst>
              <a:ext uri="{FF2B5EF4-FFF2-40B4-BE49-F238E27FC236}">
                <a16:creationId xmlns:a16="http://schemas.microsoft.com/office/drawing/2014/main" id="{FD1AE4A7-3495-4509-BBDE-0128105BF546}"/>
              </a:ext>
            </a:extLst>
          </p:cNvPr>
          <p:cNvSpPr>
            <a:spLocks noGrp="1"/>
          </p:cNvSpPr>
          <p:nvPr>
            <p:ph type="dt" sz="half" idx="10"/>
          </p:nvPr>
        </p:nvSpPr>
        <p:spPr/>
        <p:txBody>
          <a:bodyPr/>
          <a:lstStyle/>
          <a:p>
            <a:fld id="{6517C400-1DF4-4F46-B3A0-58E059D2B0AF}" type="datetimeFigureOut">
              <a:rPr lang="en-AU" smtClean="0"/>
              <a:t>20/11/17</a:t>
            </a:fld>
            <a:endParaRPr lang="en-AU" dirty="0"/>
          </a:p>
        </p:txBody>
      </p:sp>
      <p:sp>
        <p:nvSpPr>
          <p:cNvPr id="5" name="Footer Placeholder 4">
            <a:extLst>
              <a:ext uri="{FF2B5EF4-FFF2-40B4-BE49-F238E27FC236}">
                <a16:creationId xmlns:a16="http://schemas.microsoft.com/office/drawing/2014/main" id="{E230ECE6-0E49-43BF-8017-AE77C0892017}"/>
              </a:ext>
            </a:extLst>
          </p:cNvPr>
          <p:cNvSpPr>
            <a:spLocks noGrp="1"/>
          </p:cNvSpPr>
          <p:nvPr>
            <p:ph type="ftr" sz="quarter" idx="11"/>
          </p:nvPr>
        </p:nvSpPr>
        <p:spPr/>
        <p:txBody>
          <a:bodyPr/>
          <a:lstStyle/>
          <a:p>
            <a:endParaRPr lang="en-AU" dirty="0"/>
          </a:p>
        </p:txBody>
      </p:sp>
      <p:sp>
        <p:nvSpPr>
          <p:cNvPr id="6" name="Slide Number Placeholder 5">
            <a:extLst>
              <a:ext uri="{FF2B5EF4-FFF2-40B4-BE49-F238E27FC236}">
                <a16:creationId xmlns:a16="http://schemas.microsoft.com/office/drawing/2014/main" id="{5299C854-3255-40CF-90C7-74DC8A9774F5}"/>
              </a:ext>
            </a:extLst>
          </p:cNvPr>
          <p:cNvSpPr>
            <a:spLocks noGrp="1"/>
          </p:cNvSpPr>
          <p:nvPr>
            <p:ph type="sldNum" sz="quarter" idx="12"/>
          </p:nvPr>
        </p:nvSpPr>
        <p:spPr/>
        <p:txBody>
          <a:bodyPr/>
          <a:lstStyle/>
          <a:p>
            <a:fld id="{A81411C7-200A-45D2-9D69-325E7F4CD11A}" type="slidenum">
              <a:rPr lang="en-AU" smtClean="0"/>
              <a:t>‹#›</a:t>
            </a:fld>
            <a:endParaRPr lang="en-AU" dirty="0"/>
          </a:p>
        </p:txBody>
      </p:sp>
    </p:spTree>
    <p:extLst>
      <p:ext uri="{BB962C8B-B14F-4D97-AF65-F5344CB8AC3E}">
        <p14:creationId xmlns:p14="http://schemas.microsoft.com/office/powerpoint/2010/main" val="35694998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37676-239E-4D63-96A1-C879673A31E0}"/>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D0F2E659-FEAB-435B-A3E1-F00F13BF24F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8EA3EF4F-729B-4AD1-BCFD-FAF080D8A485}"/>
              </a:ext>
            </a:extLst>
          </p:cNvPr>
          <p:cNvSpPr>
            <a:spLocks noGrp="1"/>
          </p:cNvSpPr>
          <p:nvPr>
            <p:ph type="dt" sz="half" idx="10"/>
          </p:nvPr>
        </p:nvSpPr>
        <p:spPr/>
        <p:txBody>
          <a:bodyPr/>
          <a:lstStyle/>
          <a:p>
            <a:fld id="{6517C400-1DF4-4F46-B3A0-58E059D2B0AF}" type="datetimeFigureOut">
              <a:rPr lang="en-AU" smtClean="0"/>
              <a:t>20/11/17</a:t>
            </a:fld>
            <a:endParaRPr lang="en-AU" dirty="0"/>
          </a:p>
        </p:txBody>
      </p:sp>
      <p:sp>
        <p:nvSpPr>
          <p:cNvPr id="5" name="Footer Placeholder 4">
            <a:extLst>
              <a:ext uri="{FF2B5EF4-FFF2-40B4-BE49-F238E27FC236}">
                <a16:creationId xmlns:a16="http://schemas.microsoft.com/office/drawing/2014/main" id="{6309778E-F8AD-458A-BB40-D4BE80C5579A}"/>
              </a:ext>
            </a:extLst>
          </p:cNvPr>
          <p:cNvSpPr>
            <a:spLocks noGrp="1"/>
          </p:cNvSpPr>
          <p:nvPr>
            <p:ph type="ftr" sz="quarter" idx="11"/>
          </p:nvPr>
        </p:nvSpPr>
        <p:spPr/>
        <p:txBody>
          <a:bodyPr/>
          <a:lstStyle/>
          <a:p>
            <a:endParaRPr lang="en-AU" dirty="0"/>
          </a:p>
        </p:txBody>
      </p:sp>
      <p:sp>
        <p:nvSpPr>
          <p:cNvPr id="6" name="Slide Number Placeholder 5">
            <a:extLst>
              <a:ext uri="{FF2B5EF4-FFF2-40B4-BE49-F238E27FC236}">
                <a16:creationId xmlns:a16="http://schemas.microsoft.com/office/drawing/2014/main" id="{2E54E297-264E-48FC-9A56-BB61010E7E47}"/>
              </a:ext>
            </a:extLst>
          </p:cNvPr>
          <p:cNvSpPr>
            <a:spLocks noGrp="1"/>
          </p:cNvSpPr>
          <p:nvPr>
            <p:ph type="sldNum" sz="quarter" idx="12"/>
          </p:nvPr>
        </p:nvSpPr>
        <p:spPr/>
        <p:txBody>
          <a:bodyPr/>
          <a:lstStyle/>
          <a:p>
            <a:fld id="{A81411C7-200A-45D2-9D69-325E7F4CD11A}" type="slidenum">
              <a:rPr lang="en-AU" smtClean="0"/>
              <a:t>‹#›</a:t>
            </a:fld>
            <a:endParaRPr lang="en-AU" dirty="0"/>
          </a:p>
        </p:txBody>
      </p:sp>
    </p:spTree>
    <p:extLst>
      <p:ext uri="{BB962C8B-B14F-4D97-AF65-F5344CB8AC3E}">
        <p14:creationId xmlns:p14="http://schemas.microsoft.com/office/powerpoint/2010/main" val="3818703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94376CC-C1CE-4658-8CEF-0199974D4FA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0F46E43D-C288-48AD-B9CF-E10AEC1BDF9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22A5207C-277D-41BE-BCC2-A3DFBA554EC9}"/>
              </a:ext>
            </a:extLst>
          </p:cNvPr>
          <p:cNvSpPr>
            <a:spLocks noGrp="1"/>
          </p:cNvSpPr>
          <p:nvPr>
            <p:ph type="dt" sz="half" idx="10"/>
          </p:nvPr>
        </p:nvSpPr>
        <p:spPr/>
        <p:txBody>
          <a:bodyPr/>
          <a:lstStyle/>
          <a:p>
            <a:fld id="{6517C400-1DF4-4F46-B3A0-58E059D2B0AF}" type="datetimeFigureOut">
              <a:rPr lang="en-AU" smtClean="0"/>
              <a:t>20/11/17</a:t>
            </a:fld>
            <a:endParaRPr lang="en-AU" dirty="0"/>
          </a:p>
        </p:txBody>
      </p:sp>
      <p:sp>
        <p:nvSpPr>
          <p:cNvPr id="5" name="Footer Placeholder 4">
            <a:extLst>
              <a:ext uri="{FF2B5EF4-FFF2-40B4-BE49-F238E27FC236}">
                <a16:creationId xmlns:a16="http://schemas.microsoft.com/office/drawing/2014/main" id="{5108F44F-D46F-40A5-9FDB-DB9BEC0D4DA4}"/>
              </a:ext>
            </a:extLst>
          </p:cNvPr>
          <p:cNvSpPr>
            <a:spLocks noGrp="1"/>
          </p:cNvSpPr>
          <p:nvPr>
            <p:ph type="ftr" sz="quarter" idx="11"/>
          </p:nvPr>
        </p:nvSpPr>
        <p:spPr/>
        <p:txBody>
          <a:bodyPr/>
          <a:lstStyle/>
          <a:p>
            <a:endParaRPr lang="en-AU" dirty="0"/>
          </a:p>
        </p:txBody>
      </p:sp>
      <p:sp>
        <p:nvSpPr>
          <p:cNvPr id="6" name="Slide Number Placeholder 5">
            <a:extLst>
              <a:ext uri="{FF2B5EF4-FFF2-40B4-BE49-F238E27FC236}">
                <a16:creationId xmlns:a16="http://schemas.microsoft.com/office/drawing/2014/main" id="{A9FFB03F-ABC1-4EF1-A461-03591757603A}"/>
              </a:ext>
            </a:extLst>
          </p:cNvPr>
          <p:cNvSpPr>
            <a:spLocks noGrp="1"/>
          </p:cNvSpPr>
          <p:nvPr>
            <p:ph type="sldNum" sz="quarter" idx="12"/>
          </p:nvPr>
        </p:nvSpPr>
        <p:spPr/>
        <p:txBody>
          <a:bodyPr/>
          <a:lstStyle/>
          <a:p>
            <a:fld id="{A81411C7-200A-45D2-9D69-325E7F4CD11A}" type="slidenum">
              <a:rPr lang="en-AU" smtClean="0"/>
              <a:t>‹#›</a:t>
            </a:fld>
            <a:endParaRPr lang="en-AU" dirty="0"/>
          </a:p>
        </p:txBody>
      </p:sp>
    </p:spTree>
    <p:extLst>
      <p:ext uri="{BB962C8B-B14F-4D97-AF65-F5344CB8AC3E}">
        <p14:creationId xmlns:p14="http://schemas.microsoft.com/office/powerpoint/2010/main" val="2628064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3FDA7A-1B18-463A-965A-3B8D384AD78B}"/>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CB7C625-929E-4ED2-9801-09C623EF0B9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1FE0EE2E-C586-44C4-8061-65927818CBA1}"/>
              </a:ext>
            </a:extLst>
          </p:cNvPr>
          <p:cNvSpPr>
            <a:spLocks noGrp="1"/>
          </p:cNvSpPr>
          <p:nvPr>
            <p:ph type="dt" sz="half" idx="10"/>
          </p:nvPr>
        </p:nvSpPr>
        <p:spPr/>
        <p:txBody>
          <a:bodyPr/>
          <a:lstStyle/>
          <a:p>
            <a:fld id="{6517C400-1DF4-4F46-B3A0-58E059D2B0AF}" type="datetimeFigureOut">
              <a:rPr lang="en-AU" smtClean="0"/>
              <a:t>20/11/17</a:t>
            </a:fld>
            <a:endParaRPr lang="en-AU" dirty="0"/>
          </a:p>
        </p:txBody>
      </p:sp>
      <p:sp>
        <p:nvSpPr>
          <p:cNvPr id="5" name="Footer Placeholder 4">
            <a:extLst>
              <a:ext uri="{FF2B5EF4-FFF2-40B4-BE49-F238E27FC236}">
                <a16:creationId xmlns:a16="http://schemas.microsoft.com/office/drawing/2014/main" id="{01FD089F-EB7F-4E02-9F0F-D6E4DE54A800}"/>
              </a:ext>
            </a:extLst>
          </p:cNvPr>
          <p:cNvSpPr>
            <a:spLocks noGrp="1"/>
          </p:cNvSpPr>
          <p:nvPr>
            <p:ph type="ftr" sz="quarter" idx="11"/>
          </p:nvPr>
        </p:nvSpPr>
        <p:spPr/>
        <p:txBody>
          <a:bodyPr/>
          <a:lstStyle/>
          <a:p>
            <a:endParaRPr lang="en-AU" dirty="0"/>
          </a:p>
        </p:txBody>
      </p:sp>
      <p:sp>
        <p:nvSpPr>
          <p:cNvPr id="6" name="Slide Number Placeholder 5">
            <a:extLst>
              <a:ext uri="{FF2B5EF4-FFF2-40B4-BE49-F238E27FC236}">
                <a16:creationId xmlns:a16="http://schemas.microsoft.com/office/drawing/2014/main" id="{A4658D41-DD61-4406-8FF8-9ED4194F5A8A}"/>
              </a:ext>
            </a:extLst>
          </p:cNvPr>
          <p:cNvSpPr>
            <a:spLocks noGrp="1"/>
          </p:cNvSpPr>
          <p:nvPr>
            <p:ph type="sldNum" sz="quarter" idx="12"/>
          </p:nvPr>
        </p:nvSpPr>
        <p:spPr/>
        <p:txBody>
          <a:bodyPr/>
          <a:lstStyle/>
          <a:p>
            <a:fld id="{A81411C7-200A-45D2-9D69-325E7F4CD11A}" type="slidenum">
              <a:rPr lang="en-AU" smtClean="0"/>
              <a:t>‹#›</a:t>
            </a:fld>
            <a:endParaRPr lang="en-AU" dirty="0"/>
          </a:p>
        </p:txBody>
      </p:sp>
    </p:spTree>
    <p:extLst>
      <p:ext uri="{BB962C8B-B14F-4D97-AF65-F5344CB8AC3E}">
        <p14:creationId xmlns:p14="http://schemas.microsoft.com/office/powerpoint/2010/main" val="1752432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446209-2D96-41E9-9C1B-A83885BC2FF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1A96A601-9B37-40BC-BA1F-2B325592844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E169599-EEE1-4D30-B1CC-81C6927EAADB}"/>
              </a:ext>
            </a:extLst>
          </p:cNvPr>
          <p:cNvSpPr>
            <a:spLocks noGrp="1"/>
          </p:cNvSpPr>
          <p:nvPr>
            <p:ph type="dt" sz="half" idx="10"/>
          </p:nvPr>
        </p:nvSpPr>
        <p:spPr/>
        <p:txBody>
          <a:bodyPr/>
          <a:lstStyle/>
          <a:p>
            <a:fld id="{6517C400-1DF4-4F46-B3A0-58E059D2B0AF}" type="datetimeFigureOut">
              <a:rPr lang="en-AU" smtClean="0"/>
              <a:t>20/11/17</a:t>
            </a:fld>
            <a:endParaRPr lang="en-AU" dirty="0"/>
          </a:p>
        </p:txBody>
      </p:sp>
      <p:sp>
        <p:nvSpPr>
          <p:cNvPr id="5" name="Footer Placeholder 4">
            <a:extLst>
              <a:ext uri="{FF2B5EF4-FFF2-40B4-BE49-F238E27FC236}">
                <a16:creationId xmlns:a16="http://schemas.microsoft.com/office/drawing/2014/main" id="{DE496475-0265-4776-ACF5-41469DE5C8B9}"/>
              </a:ext>
            </a:extLst>
          </p:cNvPr>
          <p:cNvSpPr>
            <a:spLocks noGrp="1"/>
          </p:cNvSpPr>
          <p:nvPr>
            <p:ph type="ftr" sz="quarter" idx="11"/>
          </p:nvPr>
        </p:nvSpPr>
        <p:spPr/>
        <p:txBody>
          <a:bodyPr/>
          <a:lstStyle/>
          <a:p>
            <a:endParaRPr lang="en-AU" dirty="0"/>
          </a:p>
        </p:txBody>
      </p:sp>
      <p:sp>
        <p:nvSpPr>
          <p:cNvPr id="6" name="Slide Number Placeholder 5">
            <a:extLst>
              <a:ext uri="{FF2B5EF4-FFF2-40B4-BE49-F238E27FC236}">
                <a16:creationId xmlns:a16="http://schemas.microsoft.com/office/drawing/2014/main" id="{99864F0C-CD0C-4AA9-873A-18CDB4F7F9A5}"/>
              </a:ext>
            </a:extLst>
          </p:cNvPr>
          <p:cNvSpPr>
            <a:spLocks noGrp="1"/>
          </p:cNvSpPr>
          <p:nvPr>
            <p:ph type="sldNum" sz="quarter" idx="12"/>
          </p:nvPr>
        </p:nvSpPr>
        <p:spPr/>
        <p:txBody>
          <a:bodyPr/>
          <a:lstStyle/>
          <a:p>
            <a:fld id="{A81411C7-200A-45D2-9D69-325E7F4CD11A}" type="slidenum">
              <a:rPr lang="en-AU" smtClean="0"/>
              <a:t>‹#›</a:t>
            </a:fld>
            <a:endParaRPr lang="en-AU" dirty="0"/>
          </a:p>
        </p:txBody>
      </p:sp>
    </p:spTree>
    <p:extLst>
      <p:ext uri="{BB962C8B-B14F-4D97-AF65-F5344CB8AC3E}">
        <p14:creationId xmlns:p14="http://schemas.microsoft.com/office/powerpoint/2010/main" val="4250655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93070C-83C5-4064-B671-A9C0402DF2A3}"/>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FCB33047-39A5-4FE1-B266-ABC803FFE9E9}"/>
              </a:ext>
            </a:extLst>
          </p:cNvPr>
          <p:cNvSpPr>
            <a:spLocks noGrp="1"/>
          </p:cNvSpPr>
          <p:nvPr>
            <p:ph sz="half" idx="1"/>
          </p:nvPr>
        </p:nvSpPr>
        <p:spPr>
          <a:xfrm>
            <a:off x="838200" y="1825625"/>
            <a:ext cx="5181600" cy="4351338"/>
          </a:xfrm>
        </p:spPr>
        <p:txBody>
          <a:bodyPr/>
          <a:lstStyle>
            <a:lvl1pPr>
              <a:defRPr>
                <a:solidFill>
                  <a:srgbClr val="141414"/>
                </a:solidFill>
              </a:defRPr>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Content Placeholder 3">
            <a:extLst>
              <a:ext uri="{FF2B5EF4-FFF2-40B4-BE49-F238E27FC236}">
                <a16:creationId xmlns:a16="http://schemas.microsoft.com/office/drawing/2014/main" id="{4255CF6A-6A34-4CAD-AF51-A66F7F50E369}"/>
              </a:ext>
            </a:extLst>
          </p:cNvPr>
          <p:cNvSpPr>
            <a:spLocks noGrp="1"/>
          </p:cNvSpPr>
          <p:nvPr>
            <p:ph sz="half" idx="2"/>
          </p:nvPr>
        </p:nvSpPr>
        <p:spPr>
          <a:xfrm>
            <a:off x="6172200" y="1825625"/>
            <a:ext cx="5181600"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5" name="Date Placeholder 4">
            <a:extLst>
              <a:ext uri="{FF2B5EF4-FFF2-40B4-BE49-F238E27FC236}">
                <a16:creationId xmlns:a16="http://schemas.microsoft.com/office/drawing/2014/main" id="{2CD3C8A9-2E50-4BC4-B6BA-B2CF75B8A5D2}"/>
              </a:ext>
            </a:extLst>
          </p:cNvPr>
          <p:cNvSpPr>
            <a:spLocks noGrp="1"/>
          </p:cNvSpPr>
          <p:nvPr>
            <p:ph type="dt" sz="half" idx="10"/>
          </p:nvPr>
        </p:nvSpPr>
        <p:spPr/>
        <p:txBody>
          <a:bodyPr/>
          <a:lstStyle/>
          <a:p>
            <a:fld id="{6517C400-1DF4-4F46-B3A0-58E059D2B0AF}" type="datetimeFigureOut">
              <a:rPr lang="en-AU" smtClean="0"/>
              <a:t>20/11/17</a:t>
            </a:fld>
            <a:endParaRPr lang="en-AU" dirty="0"/>
          </a:p>
        </p:txBody>
      </p:sp>
      <p:sp>
        <p:nvSpPr>
          <p:cNvPr id="6" name="Footer Placeholder 5">
            <a:extLst>
              <a:ext uri="{FF2B5EF4-FFF2-40B4-BE49-F238E27FC236}">
                <a16:creationId xmlns:a16="http://schemas.microsoft.com/office/drawing/2014/main" id="{274E1797-8FC7-4C9E-A3C8-6A25B16E70B1}"/>
              </a:ext>
            </a:extLst>
          </p:cNvPr>
          <p:cNvSpPr>
            <a:spLocks noGrp="1"/>
          </p:cNvSpPr>
          <p:nvPr>
            <p:ph type="ftr" sz="quarter" idx="11"/>
          </p:nvPr>
        </p:nvSpPr>
        <p:spPr/>
        <p:txBody>
          <a:bodyPr/>
          <a:lstStyle/>
          <a:p>
            <a:endParaRPr lang="en-AU" dirty="0"/>
          </a:p>
        </p:txBody>
      </p:sp>
      <p:sp>
        <p:nvSpPr>
          <p:cNvPr id="7" name="Slide Number Placeholder 6">
            <a:extLst>
              <a:ext uri="{FF2B5EF4-FFF2-40B4-BE49-F238E27FC236}">
                <a16:creationId xmlns:a16="http://schemas.microsoft.com/office/drawing/2014/main" id="{0867785A-719F-4407-B2B4-4CAC94A1B6ED}"/>
              </a:ext>
            </a:extLst>
          </p:cNvPr>
          <p:cNvSpPr>
            <a:spLocks noGrp="1"/>
          </p:cNvSpPr>
          <p:nvPr>
            <p:ph type="sldNum" sz="quarter" idx="12"/>
          </p:nvPr>
        </p:nvSpPr>
        <p:spPr/>
        <p:txBody>
          <a:bodyPr/>
          <a:lstStyle/>
          <a:p>
            <a:fld id="{A81411C7-200A-45D2-9D69-325E7F4CD11A}" type="slidenum">
              <a:rPr lang="en-AU" smtClean="0"/>
              <a:t>‹#›</a:t>
            </a:fld>
            <a:endParaRPr lang="en-AU" dirty="0"/>
          </a:p>
        </p:txBody>
      </p:sp>
    </p:spTree>
    <p:extLst>
      <p:ext uri="{BB962C8B-B14F-4D97-AF65-F5344CB8AC3E}">
        <p14:creationId xmlns:p14="http://schemas.microsoft.com/office/powerpoint/2010/main" val="11228987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FFE16-C4C8-41BA-8BD8-AEFD468C0D5A}"/>
              </a:ext>
            </a:extLst>
          </p:cNvPr>
          <p:cNvSpPr>
            <a:spLocks noGrp="1"/>
          </p:cNvSpPr>
          <p:nvPr>
            <p:ph type="title"/>
          </p:nvPr>
        </p:nvSpPr>
        <p:spPr>
          <a:xfrm>
            <a:off x="839788" y="365125"/>
            <a:ext cx="10515600" cy="1325563"/>
          </a:xfrm>
        </p:spPr>
        <p:txBody>
          <a:bodyPr/>
          <a:lstStyle/>
          <a:p>
            <a:r>
              <a:rPr lang="en-US" dirty="0"/>
              <a:t>Click to edit Master title style</a:t>
            </a:r>
            <a:endParaRPr lang="en-AU" dirty="0"/>
          </a:p>
        </p:txBody>
      </p:sp>
      <p:sp>
        <p:nvSpPr>
          <p:cNvPr id="3" name="Text Placeholder 2">
            <a:extLst>
              <a:ext uri="{FF2B5EF4-FFF2-40B4-BE49-F238E27FC236}">
                <a16:creationId xmlns:a16="http://schemas.microsoft.com/office/drawing/2014/main" id="{E7241C65-9338-44A0-91AE-A40B5003718B}"/>
              </a:ext>
            </a:extLst>
          </p:cNvPr>
          <p:cNvSpPr>
            <a:spLocks noGrp="1"/>
          </p:cNvSpPr>
          <p:nvPr>
            <p:ph type="body" idx="1"/>
          </p:nvPr>
        </p:nvSpPr>
        <p:spPr>
          <a:xfrm>
            <a:off x="839788" y="1681163"/>
            <a:ext cx="5157787" cy="823912"/>
          </a:xfrm>
        </p:spPr>
        <p:txBody>
          <a:bodyPr anchor="b"/>
          <a:lstStyle>
            <a:lvl1pPr marL="0" indent="0">
              <a:buNone/>
              <a:defRPr sz="3000" b="1">
                <a:solidFill>
                  <a:srgbClr val="14141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a:extLst>
              <a:ext uri="{FF2B5EF4-FFF2-40B4-BE49-F238E27FC236}">
                <a16:creationId xmlns:a16="http://schemas.microsoft.com/office/drawing/2014/main" id="{CB01BE09-9AAC-4B68-99A3-4749A6C473B8}"/>
              </a:ext>
            </a:extLst>
          </p:cNvPr>
          <p:cNvSpPr>
            <a:spLocks noGrp="1"/>
          </p:cNvSpPr>
          <p:nvPr>
            <p:ph sz="half" idx="2"/>
          </p:nvPr>
        </p:nvSpPr>
        <p:spPr>
          <a:xfrm>
            <a:off x="839788" y="2505075"/>
            <a:ext cx="5157787" cy="3684588"/>
          </a:xfrm>
        </p:spPr>
        <p:txBody>
          <a:bodyPr/>
          <a:lstStyle>
            <a:lvl1pPr>
              <a:defRPr>
                <a:solidFill>
                  <a:srgbClr val="141414"/>
                </a:solidFill>
              </a:defRPr>
            </a:lvl1pPr>
            <a:lvl2pPr>
              <a:defRPr>
                <a:solidFill>
                  <a:srgbClr val="141414"/>
                </a:solidFill>
              </a:defRPr>
            </a:lvl2pPr>
            <a:lvl3pPr>
              <a:defRPr>
                <a:solidFill>
                  <a:srgbClr val="141414"/>
                </a:solidFill>
              </a:defRPr>
            </a:lvl3pPr>
            <a:lvl4pPr>
              <a:defRPr>
                <a:solidFill>
                  <a:srgbClr val="141414"/>
                </a:solidFill>
              </a:defRPr>
            </a:lvl4pPr>
            <a:lvl5pPr>
              <a:defRPr>
                <a:solidFill>
                  <a:srgbClr val="141414"/>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5" name="Text Placeholder 4">
            <a:extLst>
              <a:ext uri="{FF2B5EF4-FFF2-40B4-BE49-F238E27FC236}">
                <a16:creationId xmlns:a16="http://schemas.microsoft.com/office/drawing/2014/main" id="{CD7B8721-8BFB-48CD-984A-E30A3198BED5}"/>
              </a:ext>
            </a:extLst>
          </p:cNvPr>
          <p:cNvSpPr>
            <a:spLocks noGrp="1"/>
          </p:cNvSpPr>
          <p:nvPr>
            <p:ph type="body" sz="quarter" idx="3"/>
          </p:nvPr>
        </p:nvSpPr>
        <p:spPr>
          <a:xfrm>
            <a:off x="6172200" y="1681163"/>
            <a:ext cx="5183188" cy="823912"/>
          </a:xfrm>
        </p:spPr>
        <p:txBody>
          <a:bodyPr anchor="b"/>
          <a:lstStyle>
            <a:lvl1pPr marL="0" indent="0">
              <a:buNone/>
              <a:defRPr sz="3000" b="1">
                <a:solidFill>
                  <a:srgbClr val="14141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a:extLst>
              <a:ext uri="{FF2B5EF4-FFF2-40B4-BE49-F238E27FC236}">
                <a16:creationId xmlns:a16="http://schemas.microsoft.com/office/drawing/2014/main" id="{056599BA-8094-4769-B336-4CF5CEE860D2}"/>
              </a:ext>
            </a:extLst>
          </p:cNvPr>
          <p:cNvSpPr>
            <a:spLocks noGrp="1"/>
          </p:cNvSpPr>
          <p:nvPr>
            <p:ph sz="quarter" idx="4"/>
          </p:nvPr>
        </p:nvSpPr>
        <p:spPr>
          <a:xfrm>
            <a:off x="6172200" y="2505075"/>
            <a:ext cx="5183188" cy="3684588"/>
          </a:xfrm>
        </p:spPr>
        <p:txBody>
          <a:bodyPr/>
          <a:lstStyle>
            <a:lvl1pPr>
              <a:defRPr>
                <a:solidFill>
                  <a:srgbClr val="141414"/>
                </a:solidFill>
              </a:defRPr>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7" name="Date Placeholder 6">
            <a:extLst>
              <a:ext uri="{FF2B5EF4-FFF2-40B4-BE49-F238E27FC236}">
                <a16:creationId xmlns:a16="http://schemas.microsoft.com/office/drawing/2014/main" id="{25423565-4572-444B-BCB7-4E05BD003174}"/>
              </a:ext>
            </a:extLst>
          </p:cNvPr>
          <p:cNvSpPr>
            <a:spLocks noGrp="1"/>
          </p:cNvSpPr>
          <p:nvPr>
            <p:ph type="dt" sz="half" idx="10"/>
          </p:nvPr>
        </p:nvSpPr>
        <p:spPr/>
        <p:txBody>
          <a:bodyPr/>
          <a:lstStyle/>
          <a:p>
            <a:fld id="{6517C400-1DF4-4F46-B3A0-58E059D2B0AF}" type="datetimeFigureOut">
              <a:rPr lang="en-AU" smtClean="0"/>
              <a:t>20/11/17</a:t>
            </a:fld>
            <a:endParaRPr lang="en-AU" dirty="0"/>
          </a:p>
        </p:txBody>
      </p:sp>
      <p:sp>
        <p:nvSpPr>
          <p:cNvPr id="8" name="Footer Placeholder 7">
            <a:extLst>
              <a:ext uri="{FF2B5EF4-FFF2-40B4-BE49-F238E27FC236}">
                <a16:creationId xmlns:a16="http://schemas.microsoft.com/office/drawing/2014/main" id="{7138B2AF-54A0-49B1-B56F-08FF1E902B4E}"/>
              </a:ext>
            </a:extLst>
          </p:cNvPr>
          <p:cNvSpPr>
            <a:spLocks noGrp="1"/>
          </p:cNvSpPr>
          <p:nvPr>
            <p:ph type="ftr" sz="quarter" idx="11"/>
          </p:nvPr>
        </p:nvSpPr>
        <p:spPr/>
        <p:txBody>
          <a:bodyPr/>
          <a:lstStyle/>
          <a:p>
            <a:endParaRPr lang="en-AU" dirty="0"/>
          </a:p>
        </p:txBody>
      </p:sp>
      <p:sp>
        <p:nvSpPr>
          <p:cNvPr id="9" name="Slide Number Placeholder 8">
            <a:extLst>
              <a:ext uri="{FF2B5EF4-FFF2-40B4-BE49-F238E27FC236}">
                <a16:creationId xmlns:a16="http://schemas.microsoft.com/office/drawing/2014/main" id="{6041E583-B8FA-4AF7-91CF-A0FD37655447}"/>
              </a:ext>
            </a:extLst>
          </p:cNvPr>
          <p:cNvSpPr>
            <a:spLocks noGrp="1"/>
          </p:cNvSpPr>
          <p:nvPr>
            <p:ph type="sldNum" sz="quarter" idx="12"/>
          </p:nvPr>
        </p:nvSpPr>
        <p:spPr/>
        <p:txBody>
          <a:bodyPr/>
          <a:lstStyle/>
          <a:p>
            <a:fld id="{A81411C7-200A-45D2-9D69-325E7F4CD11A}" type="slidenum">
              <a:rPr lang="en-AU" smtClean="0"/>
              <a:t>‹#›</a:t>
            </a:fld>
            <a:endParaRPr lang="en-AU" dirty="0"/>
          </a:p>
        </p:txBody>
      </p:sp>
    </p:spTree>
    <p:extLst>
      <p:ext uri="{BB962C8B-B14F-4D97-AF65-F5344CB8AC3E}">
        <p14:creationId xmlns:p14="http://schemas.microsoft.com/office/powerpoint/2010/main" val="31701461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D74633-AB93-4593-8701-5B217E910AC3}"/>
              </a:ext>
            </a:extLst>
          </p:cNvPr>
          <p:cNvSpPr>
            <a:spLocks noGrp="1"/>
          </p:cNvSpPr>
          <p:nvPr>
            <p:ph type="title"/>
          </p:nvPr>
        </p:nvSpPr>
        <p:spPr/>
        <p:txBody>
          <a:bodyPr/>
          <a:lstStyle/>
          <a:p>
            <a:r>
              <a:rPr lang="en-US" dirty="0"/>
              <a:t>Click to edit Master title style</a:t>
            </a:r>
            <a:endParaRPr lang="en-AU" dirty="0"/>
          </a:p>
        </p:txBody>
      </p:sp>
      <p:sp>
        <p:nvSpPr>
          <p:cNvPr id="3" name="Date Placeholder 2">
            <a:extLst>
              <a:ext uri="{FF2B5EF4-FFF2-40B4-BE49-F238E27FC236}">
                <a16:creationId xmlns:a16="http://schemas.microsoft.com/office/drawing/2014/main" id="{5AB17261-4389-430C-A206-297426674B6D}"/>
              </a:ext>
            </a:extLst>
          </p:cNvPr>
          <p:cNvSpPr>
            <a:spLocks noGrp="1"/>
          </p:cNvSpPr>
          <p:nvPr>
            <p:ph type="dt" sz="half" idx="10"/>
          </p:nvPr>
        </p:nvSpPr>
        <p:spPr/>
        <p:txBody>
          <a:bodyPr/>
          <a:lstStyle/>
          <a:p>
            <a:fld id="{6517C400-1DF4-4F46-B3A0-58E059D2B0AF}" type="datetimeFigureOut">
              <a:rPr lang="en-AU" smtClean="0"/>
              <a:t>20/11/17</a:t>
            </a:fld>
            <a:endParaRPr lang="en-AU" dirty="0"/>
          </a:p>
        </p:txBody>
      </p:sp>
      <p:sp>
        <p:nvSpPr>
          <p:cNvPr id="4" name="Footer Placeholder 3">
            <a:extLst>
              <a:ext uri="{FF2B5EF4-FFF2-40B4-BE49-F238E27FC236}">
                <a16:creationId xmlns:a16="http://schemas.microsoft.com/office/drawing/2014/main" id="{C8083D2B-30C8-4DCD-A3DA-C256986A16FC}"/>
              </a:ext>
            </a:extLst>
          </p:cNvPr>
          <p:cNvSpPr>
            <a:spLocks noGrp="1"/>
          </p:cNvSpPr>
          <p:nvPr>
            <p:ph type="ftr" sz="quarter" idx="11"/>
          </p:nvPr>
        </p:nvSpPr>
        <p:spPr/>
        <p:txBody>
          <a:bodyPr/>
          <a:lstStyle/>
          <a:p>
            <a:endParaRPr lang="en-AU" dirty="0"/>
          </a:p>
        </p:txBody>
      </p:sp>
      <p:sp>
        <p:nvSpPr>
          <p:cNvPr id="5" name="Slide Number Placeholder 4">
            <a:extLst>
              <a:ext uri="{FF2B5EF4-FFF2-40B4-BE49-F238E27FC236}">
                <a16:creationId xmlns:a16="http://schemas.microsoft.com/office/drawing/2014/main" id="{8A9C659D-6287-49EF-9BB5-6DA3D999607E}"/>
              </a:ext>
            </a:extLst>
          </p:cNvPr>
          <p:cNvSpPr>
            <a:spLocks noGrp="1"/>
          </p:cNvSpPr>
          <p:nvPr>
            <p:ph type="sldNum" sz="quarter" idx="12"/>
          </p:nvPr>
        </p:nvSpPr>
        <p:spPr/>
        <p:txBody>
          <a:bodyPr/>
          <a:lstStyle/>
          <a:p>
            <a:fld id="{A81411C7-200A-45D2-9D69-325E7F4CD11A}" type="slidenum">
              <a:rPr lang="en-AU" smtClean="0"/>
              <a:t>‹#›</a:t>
            </a:fld>
            <a:endParaRPr lang="en-AU" dirty="0"/>
          </a:p>
        </p:txBody>
      </p:sp>
    </p:spTree>
    <p:extLst>
      <p:ext uri="{BB962C8B-B14F-4D97-AF65-F5344CB8AC3E}">
        <p14:creationId xmlns:p14="http://schemas.microsoft.com/office/powerpoint/2010/main" val="2359829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FE9342A-AA66-4802-A18C-A31E49F201E3}"/>
              </a:ext>
            </a:extLst>
          </p:cNvPr>
          <p:cNvSpPr>
            <a:spLocks noGrp="1"/>
          </p:cNvSpPr>
          <p:nvPr>
            <p:ph type="dt" sz="half" idx="10"/>
          </p:nvPr>
        </p:nvSpPr>
        <p:spPr/>
        <p:txBody>
          <a:bodyPr/>
          <a:lstStyle/>
          <a:p>
            <a:fld id="{6517C400-1DF4-4F46-B3A0-58E059D2B0AF}" type="datetimeFigureOut">
              <a:rPr lang="en-AU" smtClean="0"/>
              <a:t>20/11/17</a:t>
            </a:fld>
            <a:endParaRPr lang="en-AU" dirty="0"/>
          </a:p>
        </p:txBody>
      </p:sp>
      <p:sp>
        <p:nvSpPr>
          <p:cNvPr id="3" name="Footer Placeholder 2">
            <a:extLst>
              <a:ext uri="{FF2B5EF4-FFF2-40B4-BE49-F238E27FC236}">
                <a16:creationId xmlns:a16="http://schemas.microsoft.com/office/drawing/2014/main" id="{FAA6EFFC-A475-41BC-8DBA-66030AE587D8}"/>
              </a:ext>
            </a:extLst>
          </p:cNvPr>
          <p:cNvSpPr>
            <a:spLocks noGrp="1"/>
          </p:cNvSpPr>
          <p:nvPr>
            <p:ph type="ftr" sz="quarter" idx="11"/>
          </p:nvPr>
        </p:nvSpPr>
        <p:spPr/>
        <p:txBody>
          <a:bodyPr/>
          <a:lstStyle/>
          <a:p>
            <a:endParaRPr lang="en-AU" dirty="0"/>
          </a:p>
        </p:txBody>
      </p:sp>
      <p:sp>
        <p:nvSpPr>
          <p:cNvPr id="4" name="Slide Number Placeholder 3">
            <a:extLst>
              <a:ext uri="{FF2B5EF4-FFF2-40B4-BE49-F238E27FC236}">
                <a16:creationId xmlns:a16="http://schemas.microsoft.com/office/drawing/2014/main" id="{D8370059-63D6-461D-9F08-D168041C5232}"/>
              </a:ext>
            </a:extLst>
          </p:cNvPr>
          <p:cNvSpPr>
            <a:spLocks noGrp="1"/>
          </p:cNvSpPr>
          <p:nvPr>
            <p:ph type="sldNum" sz="quarter" idx="12"/>
          </p:nvPr>
        </p:nvSpPr>
        <p:spPr/>
        <p:txBody>
          <a:bodyPr/>
          <a:lstStyle/>
          <a:p>
            <a:fld id="{A81411C7-200A-45D2-9D69-325E7F4CD11A}" type="slidenum">
              <a:rPr lang="en-AU" smtClean="0"/>
              <a:t>‹#›</a:t>
            </a:fld>
            <a:endParaRPr lang="en-AU" dirty="0"/>
          </a:p>
        </p:txBody>
      </p:sp>
    </p:spTree>
    <p:extLst>
      <p:ext uri="{BB962C8B-B14F-4D97-AF65-F5344CB8AC3E}">
        <p14:creationId xmlns:p14="http://schemas.microsoft.com/office/powerpoint/2010/main" val="4737815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4963F5-8091-4C12-8967-D5AA552489FD}"/>
              </a:ext>
            </a:extLst>
          </p:cNvPr>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endParaRPr lang="en-AU" dirty="0"/>
          </a:p>
        </p:txBody>
      </p:sp>
      <p:sp>
        <p:nvSpPr>
          <p:cNvPr id="3" name="Content Placeholder 2">
            <a:extLst>
              <a:ext uri="{FF2B5EF4-FFF2-40B4-BE49-F238E27FC236}">
                <a16:creationId xmlns:a16="http://schemas.microsoft.com/office/drawing/2014/main" id="{A5CE7DBC-2915-4259-B3BB-D6F0CCD77BA9}"/>
              </a:ext>
            </a:extLst>
          </p:cNvPr>
          <p:cNvSpPr>
            <a:spLocks noGrp="1"/>
          </p:cNvSpPr>
          <p:nvPr>
            <p:ph idx="1"/>
          </p:nvPr>
        </p:nvSpPr>
        <p:spPr>
          <a:xfrm>
            <a:off x="5183188" y="987425"/>
            <a:ext cx="6172200" cy="4873625"/>
          </a:xfrm>
        </p:spPr>
        <p:txBody>
          <a:bodyPr/>
          <a:lstStyle>
            <a:lvl1pPr>
              <a:defRPr sz="3200"/>
            </a:lvl1pPr>
            <a:lvl2pPr>
              <a:defRPr sz="3000"/>
            </a:lvl2pPr>
            <a:lvl3pPr>
              <a:defRPr sz="3000"/>
            </a:lvl3pPr>
            <a:lvl4pPr>
              <a:defRPr sz="3000"/>
            </a:lvl4pPr>
            <a:lvl5pPr>
              <a:defRPr sz="3000"/>
            </a:lvl5pPr>
            <a:lvl6pPr>
              <a:defRPr sz="2000"/>
            </a:lvl6pPr>
            <a:lvl7pPr>
              <a:defRPr sz="2000"/>
            </a:lvl7pPr>
            <a:lvl8pPr>
              <a:defRPr sz="2000"/>
            </a:lvl8pPr>
            <a:lvl9pPr>
              <a:defRPr sz="20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Text Placeholder 3">
            <a:extLst>
              <a:ext uri="{FF2B5EF4-FFF2-40B4-BE49-F238E27FC236}">
                <a16:creationId xmlns:a16="http://schemas.microsoft.com/office/drawing/2014/main" id="{FC6BED3C-70D9-415B-811E-AA86A0FFE768}"/>
              </a:ext>
            </a:extLst>
          </p:cNvPr>
          <p:cNvSpPr>
            <a:spLocks noGrp="1"/>
          </p:cNvSpPr>
          <p:nvPr>
            <p:ph type="body" sz="half" idx="2"/>
          </p:nvPr>
        </p:nvSpPr>
        <p:spPr>
          <a:xfrm>
            <a:off x="839788" y="2057400"/>
            <a:ext cx="3932237" cy="3811588"/>
          </a:xfrm>
        </p:spPr>
        <p:txBody>
          <a:bodyPr/>
          <a:lstStyle>
            <a:lvl1pPr marL="0" indent="0">
              <a:buNone/>
              <a:defRPr sz="3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5" name="Date Placeholder 4">
            <a:extLst>
              <a:ext uri="{FF2B5EF4-FFF2-40B4-BE49-F238E27FC236}">
                <a16:creationId xmlns:a16="http://schemas.microsoft.com/office/drawing/2014/main" id="{7B704FFD-9091-44EA-AE50-A795F5D06A09}"/>
              </a:ext>
            </a:extLst>
          </p:cNvPr>
          <p:cNvSpPr>
            <a:spLocks noGrp="1"/>
          </p:cNvSpPr>
          <p:nvPr>
            <p:ph type="dt" sz="half" idx="10"/>
          </p:nvPr>
        </p:nvSpPr>
        <p:spPr/>
        <p:txBody>
          <a:bodyPr/>
          <a:lstStyle/>
          <a:p>
            <a:fld id="{6517C400-1DF4-4F46-B3A0-58E059D2B0AF}" type="datetimeFigureOut">
              <a:rPr lang="en-AU" smtClean="0"/>
              <a:t>20/11/17</a:t>
            </a:fld>
            <a:endParaRPr lang="en-AU" dirty="0"/>
          </a:p>
        </p:txBody>
      </p:sp>
      <p:sp>
        <p:nvSpPr>
          <p:cNvPr id="6" name="Footer Placeholder 5">
            <a:extLst>
              <a:ext uri="{FF2B5EF4-FFF2-40B4-BE49-F238E27FC236}">
                <a16:creationId xmlns:a16="http://schemas.microsoft.com/office/drawing/2014/main" id="{45D3C939-19BC-48BA-99CF-C21ED47187CB}"/>
              </a:ext>
            </a:extLst>
          </p:cNvPr>
          <p:cNvSpPr>
            <a:spLocks noGrp="1"/>
          </p:cNvSpPr>
          <p:nvPr>
            <p:ph type="ftr" sz="quarter" idx="11"/>
          </p:nvPr>
        </p:nvSpPr>
        <p:spPr/>
        <p:txBody>
          <a:bodyPr/>
          <a:lstStyle/>
          <a:p>
            <a:endParaRPr lang="en-AU" dirty="0"/>
          </a:p>
        </p:txBody>
      </p:sp>
      <p:sp>
        <p:nvSpPr>
          <p:cNvPr id="7" name="Slide Number Placeholder 6">
            <a:extLst>
              <a:ext uri="{FF2B5EF4-FFF2-40B4-BE49-F238E27FC236}">
                <a16:creationId xmlns:a16="http://schemas.microsoft.com/office/drawing/2014/main" id="{DAE9A22E-0A0E-4944-8B65-568D1CED0A76}"/>
              </a:ext>
            </a:extLst>
          </p:cNvPr>
          <p:cNvSpPr>
            <a:spLocks noGrp="1"/>
          </p:cNvSpPr>
          <p:nvPr>
            <p:ph type="sldNum" sz="quarter" idx="12"/>
          </p:nvPr>
        </p:nvSpPr>
        <p:spPr/>
        <p:txBody>
          <a:bodyPr/>
          <a:lstStyle/>
          <a:p>
            <a:fld id="{A81411C7-200A-45D2-9D69-325E7F4CD11A}" type="slidenum">
              <a:rPr lang="en-AU" smtClean="0"/>
              <a:t>‹#›</a:t>
            </a:fld>
            <a:endParaRPr lang="en-AU" dirty="0"/>
          </a:p>
        </p:txBody>
      </p:sp>
    </p:spTree>
    <p:extLst>
      <p:ext uri="{BB962C8B-B14F-4D97-AF65-F5344CB8AC3E}">
        <p14:creationId xmlns:p14="http://schemas.microsoft.com/office/powerpoint/2010/main" val="2330074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349E03-20D6-4FAF-A5F1-EFEFD174222A}"/>
              </a:ext>
            </a:extLst>
          </p:cNvPr>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endParaRPr lang="en-AU" dirty="0"/>
          </a:p>
        </p:txBody>
      </p:sp>
      <p:sp>
        <p:nvSpPr>
          <p:cNvPr id="3" name="Picture Placeholder 2">
            <a:extLst>
              <a:ext uri="{FF2B5EF4-FFF2-40B4-BE49-F238E27FC236}">
                <a16:creationId xmlns:a16="http://schemas.microsoft.com/office/drawing/2014/main" id="{8E27BB0F-7566-48D7-A3E8-13D8F555B96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dirty="0"/>
          </a:p>
        </p:txBody>
      </p:sp>
      <p:sp>
        <p:nvSpPr>
          <p:cNvPr id="4" name="Text Placeholder 3">
            <a:extLst>
              <a:ext uri="{FF2B5EF4-FFF2-40B4-BE49-F238E27FC236}">
                <a16:creationId xmlns:a16="http://schemas.microsoft.com/office/drawing/2014/main" id="{55278AE4-E89D-431E-8793-0948DE74896B}"/>
              </a:ext>
            </a:extLst>
          </p:cNvPr>
          <p:cNvSpPr>
            <a:spLocks noGrp="1"/>
          </p:cNvSpPr>
          <p:nvPr>
            <p:ph type="body" sz="half" idx="2"/>
          </p:nvPr>
        </p:nvSpPr>
        <p:spPr>
          <a:xfrm>
            <a:off x="839788" y="2057400"/>
            <a:ext cx="3932237" cy="3811588"/>
          </a:xfrm>
        </p:spPr>
        <p:txBody>
          <a:bodyPr/>
          <a:lstStyle>
            <a:lvl1pPr marL="0" indent="0">
              <a:buNone/>
              <a:defRPr sz="3000">
                <a:solidFill>
                  <a:srgbClr val="141414"/>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5" name="Date Placeholder 4">
            <a:extLst>
              <a:ext uri="{FF2B5EF4-FFF2-40B4-BE49-F238E27FC236}">
                <a16:creationId xmlns:a16="http://schemas.microsoft.com/office/drawing/2014/main" id="{0F619707-0225-43A1-B93E-A9135DDBE81C}"/>
              </a:ext>
            </a:extLst>
          </p:cNvPr>
          <p:cNvSpPr>
            <a:spLocks noGrp="1"/>
          </p:cNvSpPr>
          <p:nvPr>
            <p:ph type="dt" sz="half" idx="10"/>
          </p:nvPr>
        </p:nvSpPr>
        <p:spPr/>
        <p:txBody>
          <a:bodyPr/>
          <a:lstStyle/>
          <a:p>
            <a:fld id="{6517C400-1DF4-4F46-B3A0-58E059D2B0AF}" type="datetimeFigureOut">
              <a:rPr lang="en-AU" smtClean="0"/>
              <a:t>20/11/17</a:t>
            </a:fld>
            <a:endParaRPr lang="en-AU" dirty="0"/>
          </a:p>
        </p:txBody>
      </p:sp>
      <p:sp>
        <p:nvSpPr>
          <p:cNvPr id="6" name="Footer Placeholder 5">
            <a:extLst>
              <a:ext uri="{FF2B5EF4-FFF2-40B4-BE49-F238E27FC236}">
                <a16:creationId xmlns:a16="http://schemas.microsoft.com/office/drawing/2014/main" id="{0045697D-F9E5-4635-9305-9CB5AEFBDFEB}"/>
              </a:ext>
            </a:extLst>
          </p:cNvPr>
          <p:cNvSpPr>
            <a:spLocks noGrp="1"/>
          </p:cNvSpPr>
          <p:nvPr>
            <p:ph type="ftr" sz="quarter" idx="11"/>
          </p:nvPr>
        </p:nvSpPr>
        <p:spPr/>
        <p:txBody>
          <a:bodyPr/>
          <a:lstStyle/>
          <a:p>
            <a:endParaRPr lang="en-AU" dirty="0"/>
          </a:p>
        </p:txBody>
      </p:sp>
      <p:sp>
        <p:nvSpPr>
          <p:cNvPr id="7" name="Slide Number Placeholder 6">
            <a:extLst>
              <a:ext uri="{FF2B5EF4-FFF2-40B4-BE49-F238E27FC236}">
                <a16:creationId xmlns:a16="http://schemas.microsoft.com/office/drawing/2014/main" id="{C42FC3DD-FE92-4692-9EA6-64C7831323E7}"/>
              </a:ext>
            </a:extLst>
          </p:cNvPr>
          <p:cNvSpPr>
            <a:spLocks noGrp="1"/>
          </p:cNvSpPr>
          <p:nvPr>
            <p:ph type="sldNum" sz="quarter" idx="12"/>
          </p:nvPr>
        </p:nvSpPr>
        <p:spPr/>
        <p:txBody>
          <a:bodyPr/>
          <a:lstStyle/>
          <a:p>
            <a:fld id="{A81411C7-200A-45D2-9D69-325E7F4CD11A}" type="slidenum">
              <a:rPr lang="en-AU" smtClean="0"/>
              <a:t>‹#›</a:t>
            </a:fld>
            <a:endParaRPr lang="en-AU" dirty="0"/>
          </a:p>
        </p:txBody>
      </p:sp>
    </p:spTree>
    <p:extLst>
      <p:ext uri="{BB962C8B-B14F-4D97-AF65-F5344CB8AC3E}">
        <p14:creationId xmlns:p14="http://schemas.microsoft.com/office/powerpoint/2010/main" val="2920778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E11BED3-7647-4130-AC1C-F63FAC35BBC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AU" dirty="0"/>
          </a:p>
        </p:txBody>
      </p:sp>
      <p:sp>
        <p:nvSpPr>
          <p:cNvPr id="3" name="Text Placeholder 2">
            <a:extLst>
              <a:ext uri="{FF2B5EF4-FFF2-40B4-BE49-F238E27FC236}">
                <a16:creationId xmlns:a16="http://schemas.microsoft.com/office/drawing/2014/main" id="{E5DC37AF-71D9-46CB-9BAA-334D836061A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Date Placeholder 3">
            <a:extLst>
              <a:ext uri="{FF2B5EF4-FFF2-40B4-BE49-F238E27FC236}">
                <a16:creationId xmlns:a16="http://schemas.microsoft.com/office/drawing/2014/main" id="{88C13ECD-01EE-41B6-A436-FCCBD8F1541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17C400-1DF4-4F46-B3A0-58E059D2B0AF}" type="datetimeFigureOut">
              <a:rPr lang="en-AU" smtClean="0"/>
              <a:t>20/11/17</a:t>
            </a:fld>
            <a:endParaRPr lang="en-AU" dirty="0"/>
          </a:p>
        </p:txBody>
      </p:sp>
      <p:sp>
        <p:nvSpPr>
          <p:cNvPr id="5" name="Footer Placeholder 4">
            <a:extLst>
              <a:ext uri="{FF2B5EF4-FFF2-40B4-BE49-F238E27FC236}">
                <a16:creationId xmlns:a16="http://schemas.microsoft.com/office/drawing/2014/main" id="{D6DFE8DF-7D1D-41E4-91B0-7C40B7AC3BE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dirty="0"/>
          </a:p>
        </p:txBody>
      </p:sp>
      <p:sp>
        <p:nvSpPr>
          <p:cNvPr id="6" name="Slide Number Placeholder 5">
            <a:extLst>
              <a:ext uri="{FF2B5EF4-FFF2-40B4-BE49-F238E27FC236}">
                <a16:creationId xmlns:a16="http://schemas.microsoft.com/office/drawing/2014/main" id="{5ED97A76-BEE4-449D-A95D-4468A20D046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1411C7-200A-45D2-9D69-325E7F4CD11A}" type="slidenum">
              <a:rPr lang="en-AU" smtClean="0"/>
              <a:t>‹#›</a:t>
            </a:fld>
            <a:endParaRPr lang="en-AU" dirty="0"/>
          </a:p>
        </p:txBody>
      </p:sp>
    </p:spTree>
    <p:extLst>
      <p:ext uri="{BB962C8B-B14F-4D97-AF65-F5344CB8AC3E}">
        <p14:creationId xmlns:p14="http://schemas.microsoft.com/office/powerpoint/2010/main" val="34100918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rgbClr val="D93E14"/>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3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3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3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hyperlink" Target="http://www.gngr.io/"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C95574-7A8B-47D2-8DEF-E1C04E2FE1EA}"/>
              </a:ext>
            </a:extLst>
          </p:cNvPr>
          <p:cNvSpPr>
            <a:spLocks noGrp="1"/>
          </p:cNvSpPr>
          <p:nvPr>
            <p:ph type="ctrTitle"/>
          </p:nvPr>
        </p:nvSpPr>
        <p:spPr/>
        <p:txBody>
          <a:bodyPr/>
          <a:lstStyle/>
          <a:p>
            <a:r>
              <a:rPr lang="en-US" dirty="0"/>
              <a:t>Secure Contracts</a:t>
            </a:r>
            <a:endParaRPr lang="en-AU" dirty="0"/>
          </a:p>
        </p:txBody>
      </p:sp>
      <p:sp>
        <p:nvSpPr>
          <p:cNvPr id="3" name="Subtitle 2">
            <a:extLst>
              <a:ext uri="{FF2B5EF4-FFF2-40B4-BE49-F238E27FC236}">
                <a16:creationId xmlns:a16="http://schemas.microsoft.com/office/drawing/2014/main" id="{73CFAA71-7D51-4820-85D0-2B27B8D7F668}"/>
              </a:ext>
            </a:extLst>
          </p:cNvPr>
          <p:cNvSpPr>
            <a:spLocks noGrp="1"/>
          </p:cNvSpPr>
          <p:nvPr>
            <p:ph type="subTitle" idx="1"/>
          </p:nvPr>
        </p:nvSpPr>
        <p:spPr/>
        <p:txBody>
          <a:bodyPr/>
          <a:lstStyle/>
          <a:p>
            <a:r>
              <a:rPr lang="en-US" dirty="0"/>
              <a:t>David Poxon, PhD Candidate, QUT</a:t>
            </a:r>
          </a:p>
          <a:p>
            <a:r>
              <a:rPr lang="en-US" dirty="0"/>
              <a:t>Supervisors: Dr Wayne Kelly, Prof. Colin </a:t>
            </a:r>
            <a:r>
              <a:rPr lang="en-US" dirty="0" err="1"/>
              <a:t>Fidge</a:t>
            </a:r>
            <a:endParaRPr lang="en-AU" dirty="0"/>
          </a:p>
          <a:p>
            <a:r>
              <a:rPr lang="en-AU" dirty="0"/>
              <a:t>November 2017</a:t>
            </a:r>
          </a:p>
        </p:txBody>
      </p:sp>
    </p:spTree>
    <p:extLst>
      <p:ext uri="{BB962C8B-B14F-4D97-AF65-F5344CB8AC3E}">
        <p14:creationId xmlns:p14="http://schemas.microsoft.com/office/powerpoint/2010/main" val="40465000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353D45-D8D7-449C-878B-5E700B07CDD7}"/>
              </a:ext>
            </a:extLst>
          </p:cNvPr>
          <p:cNvSpPr>
            <a:spLocks noGrp="1"/>
          </p:cNvSpPr>
          <p:nvPr>
            <p:ph type="title"/>
          </p:nvPr>
        </p:nvSpPr>
        <p:spPr>
          <a:xfrm>
            <a:off x="838200" y="365125"/>
            <a:ext cx="10515600" cy="1325563"/>
          </a:xfrm>
        </p:spPr>
        <p:txBody>
          <a:bodyPr/>
          <a:lstStyle/>
          <a:p>
            <a:r>
              <a:rPr lang="en-US" dirty="0"/>
              <a:t>Closure</a:t>
            </a:r>
            <a:endParaRPr lang="en-AU" dirty="0"/>
          </a:p>
        </p:txBody>
      </p:sp>
      <p:sp>
        <p:nvSpPr>
          <p:cNvPr id="3" name="Rectangle 2">
            <a:extLst>
              <a:ext uri="{FF2B5EF4-FFF2-40B4-BE49-F238E27FC236}">
                <a16:creationId xmlns:a16="http://schemas.microsoft.com/office/drawing/2014/main" id="{3BC30451-7E24-4EFD-8EE4-C624B8357973}"/>
              </a:ext>
            </a:extLst>
          </p:cNvPr>
          <p:cNvSpPr/>
          <p:nvPr/>
        </p:nvSpPr>
        <p:spPr>
          <a:xfrm>
            <a:off x="5566317" y="860564"/>
            <a:ext cx="6220522" cy="5170646"/>
          </a:xfrm>
          <a:prstGeom prst="rect">
            <a:avLst/>
          </a:prstGeom>
          <a:noFill/>
          <a:ln>
            <a:solidFill>
              <a:srgbClr val="D93E14"/>
            </a:solidFill>
          </a:ln>
        </p:spPr>
        <p:txBody>
          <a:bodyPr wrap="square">
            <a:spAutoFit/>
          </a:bodyPr>
          <a:lstStyle/>
          <a:p>
            <a:r>
              <a:rPr lang="en-AU" sz="3000" dirty="0">
                <a:solidFill>
                  <a:schemeClr val="accent1">
                    <a:lumMod val="75000"/>
                  </a:schemeClr>
                </a:solidFill>
                <a:latin typeface="Courier New" panose="02070309020205020404" pitchFamily="49" charset="0"/>
                <a:cs typeface="Courier New" panose="02070309020205020404" pitchFamily="49" charset="0"/>
              </a:rPr>
              <a:t>contract</a:t>
            </a:r>
            <a:r>
              <a:rPr lang="en-AU" sz="3000" dirty="0">
                <a:solidFill>
                  <a:srgbClr val="141414"/>
                </a:solidFill>
                <a:latin typeface="Courier New" panose="02070309020205020404" pitchFamily="49" charset="0"/>
                <a:cs typeface="Courier New" panose="02070309020205020404" pitchFamily="49" charset="0"/>
              </a:rPr>
              <a:t> foo {</a:t>
            </a:r>
          </a:p>
          <a:p>
            <a:r>
              <a:rPr lang="en-AU" sz="3000" dirty="0">
                <a:solidFill>
                  <a:srgbClr val="141414"/>
                </a:solidFill>
                <a:latin typeface="Courier New" panose="02070309020205020404" pitchFamily="49" charset="0"/>
                <a:cs typeface="Courier New" panose="02070309020205020404" pitchFamily="49" charset="0"/>
              </a:rPr>
              <a:t>  </a:t>
            </a:r>
            <a:r>
              <a:rPr lang="en-AU" sz="3000" dirty="0">
                <a:solidFill>
                  <a:schemeClr val="accent1">
                    <a:lumMod val="75000"/>
                  </a:schemeClr>
                </a:solidFill>
                <a:latin typeface="Courier New" panose="02070309020205020404" pitchFamily="49" charset="0"/>
                <a:cs typeface="Courier New" panose="02070309020205020404" pitchFamily="49" charset="0"/>
              </a:rPr>
              <a:t>function</a:t>
            </a:r>
            <a:r>
              <a:rPr lang="en-AU" sz="3000" dirty="0">
                <a:solidFill>
                  <a:srgbClr val="141414"/>
                </a:solidFill>
                <a:latin typeface="Courier New" panose="02070309020205020404" pitchFamily="49" charset="0"/>
                <a:cs typeface="Courier New" panose="02070309020205020404" pitchFamily="49" charset="0"/>
              </a:rPr>
              <a:t> bar(</a:t>
            </a:r>
            <a:r>
              <a:rPr lang="en-AU" sz="3000" dirty="0">
                <a:solidFill>
                  <a:schemeClr val="accent1">
                    <a:lumMod val="75000"/>
                  </a:schemeClr>
                </a:solidFill>
                <a:latin typeface="Courier New" panose="02070309020205020404" pitchFamily="49" charset="0"/>
                <a:cs typeface="Courier New" panose="02070309020205020404" pitchFamily="49" charset="0"/>
              </a:rPr>
              <a:t>var</a:t>
            </a:r>
            <a:r>
              <a:rPr lang="en-AU" sz="3000" dirty="0">
                <a:solidFill>
                  <a:srgbClr val="141414"/>
                </a:solidFill>
                <a:latin typeface="Courier New" panose="02070309020205020404" pitchFamily="49" charset="0"/>
                <a:cs typeface="Courier New" panose="02070309020205020404" pitchFamily="49" charset="0"/>
              </a:rPr>
              <a:t> x) {</a:t>
            </a:r>
          </a:p>
          <a:p>
            <a:r>
              <a:rPr lang="en-AU" sz="3000" dirty="0">
                <a:solidFill>
                  <a:srgbClr val="141414"/>
                </a:solidFill>
                <a:latin typeface="Courier New" panose="02070309020205020404" pitchFamily="49" charset="0"/>
                <a:cs typeface="Courier New" panose="02070309020205020404" pitchFamily="49" charset="0"/>
              </a:rPr>
              <a:t>    </a:t>
            </a:r>
            <a:r>
              <a:rPr lang="en-AU" sz="3000" dirty="0">
                <a:solidFill>
                  <a:schemeClr val="accent1">
                    <a:lumMod val="75000"/>
                  </a:schemeClr>
                </a:solidFill>
                <a:latin typeface="Courier New" panose="02070309020205020404" pitchFamily="49" charset="0"/>
                <a:cs typeface="Courier New" panose="02070309020205020404" pitchFamily="49" charset="0"/>
              </a:rPr>
              <a:t>return</a:t>
            </a:r>
            <a:r>
              <a:rPr lang="en-AU" sz="3000" dirty="0">
                <a:solidFill>
                  <a:srgbClr val="141414"/>
                </a:solidFill>
                <a:latin typeface="Courier New" panose="02070309020205020404" pitchFamily="49" charset="0"/>
                <a:cs typeface="Courier New" panose="02070309020205020404" pitchFamily="49" charset="0"/>
              </a:rPr>
              <a:t> </a:t>
            </a:r>
            <a:r>
              <a:rPr lang="el-GR" sz="3000" dirty="0">
                <a:solidFill>
                  <a:srgbClr val="141414"/>
                </a:solidFill>
                <a:latin typeface="Courier New" panose="02070309020205020404" pitchFamily="49" charset="0"/>
                <a:cs typeface="Courier New" panose="02070309020205020404" pitchFamily="49" charset="0"/>
              </a:rPr>
              <a:t>Φ</a:t>
            </a:r>
            <a:r>
              <a:rPr lang="en-US" sz="3000" dirty="0">
                <a:solidFill>
                  <a:srgbClr val="141414"/>
                </a:solidFill>
                <a:latin typeface="Courier New" panose="02070309020205020404" pitchFamily="49" charset="0"/>
                <a:cs typeface="Courier New" panose="02070309020205020404" pitchFamily="49" charset="0"/>
              </a:rPr>
              <a:t>(</a:t>
            </a:r>
            <a:r>
              <a:rPr lang="en-AU" sz="3000" dirty="0">
                <a:solidFill>
                  <a:srgbClr val="141414"/>
                </a:solidFill>
                <a:latin typeface="Courier New" panose="02070309020205020404" pitchFamily="49" charset="0"/>
                <a:cs typeface="Courier New" panose="02070309020205020404" pitchFamily="49" charset="0"/>
              </a:rPr>
              <a:t>x)</a:t>
            </a:r>
          </a:p>
          <a:p>
            <a:r>
              <a:rPr lang="en-AU" sz="3000" dirty="0">
                <a:solidFill>
                  <a:srgbClr val="141414"/>
                </a:solidFill>
                <a:latin typeface="Courier New" panose="02070309020205020404" pitchFamily="49" charset="0"/>
                <a:cs typeface="Courier New" panose="02070309020205020404" pitchFamily="49" charset="0"/>
              </a:rPr>
              <a:t>  }</a:t>
            </a:r>
          </a:p>
          <a:p>
            <a:r>
              <a:rPr lang="en-AU" sz="3000" dirty="0">
                <a:solidFill>
                  <a:srgbClr val="141414"/>
                </a:solidFill>
                <a:latin typeface="Courier New" panose="02070309020205020404" pitchFamily="49" charset="0"/>
                <a:cs typeface="Courier New" panose="02070309020205020404" pitchFamily="49" charset="0"/>
              </a:rPr>
              <a:t>}</a:t>
            </a:r>
          </a:p>
          <a:p>
            <a:endParaRPr lang="en-US" sz="3000" dirty="0">
              <a:solidFill>
                <a:srgbClr val="141414"/>
              </a:solidFill>
              <a:latin typeface="Courier New" panose="02070309020205020404" pitchFamily="49" charset="0"/>
              <a:cs typeface="Courier New" panose="02070309020205020404" pitchFamily="49" charset="0"/>
            </a:endParaRPr>
          </a:p>
          <a:p>
            <a:r>
              <a:rPr lang="en-AU" sz="3000" dirty="0">
                <a:solidFill>
                  <a:schemeClr val="accent1">
                    <a:lumMod val="75000"/>
                  </a:schemeClr>
                </a:solidFill>
                <a:latin typeface="Courier New" panose="02070309020205020404" pitchFamily="49" charset="0"/>
                <a:cs typeface="Courier New" panose="02070309020205020404" pitchFamily="49" charset="0"/>
              </a:rPr>
              <a:t>implementation</a:t>
            </a:r>
            <a:r>
              <a:rPr lang="en-AU" sz="3000" dirty="0">
                <a:solidFill>
                  <a:srgbClr val="141414"/>
                </a:solidFill>
                <a:latin typeface="Courier New" panose="02070309020205020404" pitchFamily="49" charset="0"/>
                <a:cs typeface="Courier New" panose="02070309020205020404" pitchFamily="49" charset="0"/>
              </a:rPr>
              <a:t> app {</a:t>
            </a:r>
          </a:p>
          <a:p>
            <a:r>
              <a:rPr lang="en-US" sz="3000" dirty="0">
                <a:solidFill>
                  <a:srgbClr val="141414"/>
                </a:solidFill>
                <a:latin typeface="Courier New" panose="02070309020205020404" pitchFamily="49" charset="0"/>
                <a:cs typeface="Courier New" panose="02070309020205020404" pitchFamily="49" charset="0"/>
              </a:rPr>
              <a:t> </a:t>
            </a:r>
            <a:r>
              <a:rPr lang="en-AU" sz="3000" dirty="0">
                <a:solidFill>
                  <a:srgbClr val="141414"/>
                </a:solidFill>
                <a:latin typeface="Courier New" panose="02070309020205020404" pitchFamily="49" charset="0"/>
                <a:cs typeface="Courier New" panose="02070309020205020404" pitchFamily="49" charset="0"/>
              </a:rPr>
              <a:t> </a:t>
            </a:r>
            <a:r>
              <a:rPr lang="en-AU" sz="3000" dirty="0">
                <a:solidFill>
                  <a:schemeClr val="accent1">
                    <a:lumMod val="75000"/>
                  </a:schemeClr>
                </a:solidFill>
                <a:latin typeface="Courier New" panose="02070309020205020404" pitchFamily="49" charset="0"/>
                <a:cs typeface="Courier New" panose="02070309020205020404" pitchFamily="49" charset="0"/>
              </a:rPr>
              <a:t>function</a:t>
            </a:r>
            <a:r>
              <a:rPr lang="en-AU" sz="3000" dirty="0">
                <a:solidFill>
                  <a:srgbClr val="141414"/>
                </a:solidFill>
                <a:latin typeface="Courier New" panose="02070309020205020404" pitchFamily="49" charset="0"/>
                <a:cs typeface="Courier New" panose="02070309020205020404" pitchFamily="49" charset="0"/>
              </a:rPr>
              <a:t> main() {</a:t>
            </a:r>
            <a:r>
              <a:rPr lang="en-US" sz="3000" dirty="0">
                <a:solidFill>
                  <a:srgbClr val="141414"/>
                </a:solidFill>
                <a:latin typeface="Courier New" panose="02070309020205020404" pitchFamily="49" charset="0"/>
                <a:cs typeface="Courier New" panose="02070309020205020404" pitchFamily="49" charset="0"/>
              </a:rPr>
              <a:t>	</a:t>
            </a:r>
            <a:r>
              <a:rPr lang="en-US" sz="3000" dirty="0">
                <a:solidFill>
                  <a:schemeClr val="accent1">
                    <a:lumMod val="75000"/>
                  </a:schemeClr>
                </a:solidFill>
                <a:latin typeface="Courier New" panose="02070309020205020404" pitchFamily="49" charset="0"/>
                <a:cs typeface="Courier New" panose="02070309020205020404" pitchFamily="49" charset="0"/>
              </a:rPr>
              <a:t>write</a:t>
            </a:r>
            <a:r>
              <a:rPr lang="en-US" sz="3000" dirty="0">
                <a:solidFill>
                  <a:srgbClr val="141414"/>
                </a:solidFill>
                <a:latin typeface="Courier New" panose="02070309020205020404" pitchFamily="49" charset="0"/>
                <a:cs typeface="Courier New" panose="02070309020205020404" pitchFamily="49" charset="0"/>
              </a:rPr>
              <a:t>(foo.bar(</a:t>
            </a:r>
            <a:r>
              <a:rPr lang="en-US" sz="3000" dirty="0">
                <a:solidFill>
                  <a:schemeClr val="accent1">
                    <a:lumMod val="75000"/>
                  </a:schemeClr>
                </a:solidFill>
                <a:latin typeface="Courier New" panose="02070309020205020404" pitchFamily="49" charset="0"/>
                <a:cs typeface="Courier New" panose="02070309020205020404" pitchFamily="49" charset="0"/>
              </a:rPr>
              <a:t>read</a:t>
            </a:r>
            <a:r>
              <a:rPr lang="en-US" sz="3000" dirty="0">
                <a:solidFill>
                  <a:srgbClr val="141414"/>
                </a:solidFill>
                <a:latin typeface="Courier New" panose="02070309020205020404" pitchFamily="49" charset="0"/>
                <a:cs typeface="Courier New" panose="02070309020205020404" pitchFamily="49" charset="0"/>
              </a:rPr>
              <a:t>()))</a:t>
            </a:r>
            <a:endParaRPr lang="en-AU" sz="3000" dirty="0">
              <a:solidFill>
                <a:srgbClr val="141414"/>
              </a:solidFill>
              <a:latin typeface="Courier New" panose="02070309020205020404" pitchFamily="49" charset="0"/>
              <a:cs typeface="Courier New" panose="02070309020205020404" pitchFamily="49" charset="0"/>
            </a:endParaRPr>
          </a:p>
          <a:p>
            <a:r>
              <a:rPr lang="en-US" sz="3000" dirty="0">
                <a:solidFill>
                  <a:srgbClr val="141414"/>
                </a:solidFill>
                <a:latin typeface="Courier New" panose="02070309020205020404" pitchFamily="49" charset="0"/>
                <a:cs typeface="Courier New" panose="02070309020205020404" pitchFamily="49" charset="0"/>
              </a:rPr>
              <a:t> </a:t>
            </a:r>
            <a:r>
              <a:rPr lang="en-AU" sz="3000" dirty="0">
                <a:solidFill>
                  <a:srgbClr val="141414"/>
                </a:solidFill>
                <a:latin typeface="Courier New" panose="02070309020205020404" pitchFamily="49" charset="0"/>
                <a:cs typeface="Courier New" panose="02070309020205020404" pitchFamily="49" charset="0"/>
              </a:rPr>
              <a:t> }</a:t>
            </a:r>
          </a:p>
          <a:p>
            <a:r>
              <a:rPr lang="en-US" sz="3000" dirty="0">
                <a:solidFill>
                  <a:srgbClr val="141414"/>
                </a:solidFill>
                <a:latin typeface="Courier New" panose="02070309020205020404" pitchFamily="49" charset="0"/>
                <a:cs typeface="Courier New" panose="02070309020205020404" pitchFamily="49" charset="0"/>
              </a:rPr>
              <a:t>}</a:t>
            </a:r>
            <a:endParaRPr lang="en-AU" sz="3000" dirty="0">
              <a:solidFill>
                <a:srgbClr val="141414"/>
              </a:solidFill>
              <a:latin typeface="Courier New" panose="02070309020205020404" pitchFamily="49" charset="0"/>
              <a:cs typeface="Courier New" panose="02070309020205020404" pitchFamily="49" charset="0"/>
            </a:endParaRPr>
          </a:p>
        </p:txBody>
      </p:sp>
      <p:sp>
        <p:nvSpPr>
          <p:cNvPr id="8" name="Oval 7">
            <a:extLst>
              <a:ext uri="{FF2B5EF4-FFF2-40B4-BE49-F238E27FC236}">
                <a16:creationId xmlns:a16="http://schemas.microsoft.com/office/drawing/2014/main" id="{5033484C-2CBE-40C8-B5FE-3875632220D8}"/>
              </a:ext>
            </a:extLst>
          </p:cNvPr>
          <p:cNvSpPr/>
          <p:nvPr/>
        </p:nvSpPr>
        <p:spPr>
          <a:xfrm>
            <a:off x="838200" y="3293493"/>
            <a:ext cx="1416205" cy="646770"/>
          </a:xfrm>
          <a:prstGeom prst="ellipse">
            <a:avLst/>
          </a:prstGeom>
          <a:noFill/>
          <a:ln w="38100">
            <a:solidFill>
              <a:srgbClr val="D93E1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D93E14"/>
                </a:solidFill>
              </a:rPr>
              <a:t>foo.bar</a:t>
            </a:r>
            <a:endParaRPr lang="en-AU" dirty="0">
              <a:solidFill>
                <a:srgbClr val="D93E14"/>
              </a:solidFill>
            </a:endParaRPr>
          </a:p>
        </p:txBody>
      </p:sp>
      <p:sp>
        <p:nvSpPr>
          <p:cNvPr id="9" name="Oval 8">
            <a:extLst>
              <a:ext uri="{FF2B5EF4-FFF2-40B4-BE49-F238E27FC236}">
                <a16:creationId xmlns:a16="http://schemas.microsoft.com/office/drawing/2014/main" id="{97ADF67E-1F08-41B5-A180-CA31DFB973CB}"/>
              </a:ext>
            </a:extLst>
          </p:cNvPr>
          <p:cNvSpPr/>
          <p:nvPr/>
        </p:nvSpPr>
        <p:spPr>
          <a:xfrm>
            <a:off x="3717073" y="3293493"/>
            <a:ext cx="1416205" cy="646770"/>
          </a:xfrm>
          <a:prstGeom prst="ellipse">
            <a:avLst/>
          </a:prstGeom>
          <a:noFill/>
          <a:ln w="38100">
            <a:solidFill>
              <a:srgbClr val="D93E1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D93E14"/>
                </a:solidFill>
              </a:rPr>
              <a:t>return</a:t>
            </a:r>
            <a:endParaRPr lang="en-AU" dirty="0">
              <a:solidFill>
                <a:srgbClr val="D93E14"/>
              </a:solidFill>
            </a:endParaRPr>
          </a:p>
        </p:txBody>
      </p:sp>
      <p:sp>
        <p:nvSpPr>
          <p:cNvPr id="10" name="Oval 9">
            <a:extLst>
              <a:ext uri="{FF2B5EF4-FFF2-40B4-BE49-F238E27FC236}">
                <a16:creationId xmlns:a16="http://schemas.microsoft.com/office/drawing/2014/main" id="{D8DE114D-6AB8-4504-B1B9-94E1BADFBFE4}"/>
              </a:ext>
            </a:extLst>
          </p:cNvPr>
          <p:cNvSpPr/>
          <p:nvPr/>
        </p:nvSpPr>
        <p:spPr>
          <a:xfrm>
            <a:off x="3717073" y="1505924"/>
            <a:ext cx="1416205" cy="646770"/>
          </a:xfrm>
          <a:prstGeom prst="ellipse">
            <a:avLst/>
          </a:prstGeom>
          <a:noFill/>
          <a:ln w="38100">
            <a:solidFill>
              <a:srgbClr val="D93E1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D93E14"/>
                </a:solidFill>
              </a:rPr>
              <a:t>x</a:t>
            </a:r>
            <a:endParaRPr lang="en-AU" dirty="0">
              <a:solidFill>
                <a:srgbClr val="D93E14"/>
              </a:solidFill>
            </a:endParaRPr>
          </a:p>
        </p:txBody>
      </p:sp>
      <p:sp>
        <p:nvSpPr>
          <p:cNvPr id="11" name="Oval 10">
            <a:extLst>
              <a:ext uri="{FF2B5EF4-FFF2-40B4-BE49-F238E27FC236}">
                <a16:creationId xmlns:a16="http://schemas.microsoft.com/office/drawing/2014/main" id="{50B07D07-4489-4EA7-966A-DF0C7AEF96D4}"/>
              </a:ext>
            </a:extLst>
          </p:cNvPr>
          <p:cNvSpPr/>
          <p:nvPr/>
        </p:nvSpPr>
        <p:spPr>
          <a:xfrm>
            <a:off x="838200" y="1505924"/>
            <a:ext cx="1416205" cy="646770"/>
          </a:xfrm>
          <a:prstGeom prst="ellipse">
            <a:avLst/>
          </a:prstGeom>
          <a:noFill/>
          <a:ln w="38100">
            <a:solidFill>
              <a:srgbClr val="D93E1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D93E14"/>
                </a:solidFill>
              </a:rPr>
              <a:t>high</a:t>
            </a:r>
            <a:endParaRPr lang="en-AU" dirty="0">
              <a:solidFill>
                <a:srgbClr val="D93E14"/>
              </a:solidFill>
            </a:endParaRPr>
          </a:p>
        </p:txBody>
      </p:sp>
      <p:sp>
        <p:nvSpPr>
          <p:cNvPr id="12" name="Oval 11">
            <a:extLst>
              <a:ext uri="{FF2B5EF4-FFF2-40B4-BE49-F238E27FC236}">
                <a16:creationId xmlns:a16="http://schemas.microsoft.com/office/drawing/2014/main" id="{2940D679-EBED-4F55-B285-1BA3FCC7CC62}"/>
              </a:ext>
            </a:extLst>
          </p:cNvPr>
          <p:cNvSpPr/>
          <p:nvPr/>
        </p:nvSpPr>
        <p:spPr>
          <a:xfrm>
            <a:off x="2254405" y="5081062"/>
            <a:ext cx="1416205" cy="646770"/>
          </a:xfrm>
          <a:prstGeom prst="ellipse">
            <a:avLst/>
          </a:prstGeom>
          <a:noFill/>
          <a:ln w="38100">
            <a:solidFill>
              <a:srgbClr val="D93E1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D93E14"/>
                </a:solidFill>
              </a:rPr>
              <a:t>low</a:t>
            </a:r>
            <a:endParaRPr lang="en-AU" dirty="0">
              <a:solidFill>
                <a:srgbClr val="D93E14"/>
              </a:solidFill>
            </a:endParaRPr>
          </a:p>
        </p:txBody>
      </p:sp>
      <p:cxnSp>
        <p:nvCxnSpPr>
          <p:cNvPr id="14" name="Straight Arrow Connector 13">
            <a:extLst>
              <a:ext uri="{FF2B5EF4-FFF2-40B4-BE49-F238E27FC236}">
                <a16:creationId xmlns:a16="http://schemas.microsoft.com/office/drawing/2014/main" id="{CA8893CF-97B1-415F-AB54-161FA6CCF38D}"/>
              </a:ext>
            </a:extLst>
          </p:cNvPr>
          <p:cNvCxnSpPr>
            <a:cxnSpLocks/>
            <a:stCxn id="10" idx="4"/>
            <a:endCxn id="9" idx="0"/>
          </p:cNvCxnSpPr>
          <p:nvPr/>
        </p:nvCxnSpPr>
        <p:spPr>
          <a:xfrm>
            <a:off x="4425176" y="2152694"/>
            <a:ext cx="0" cy="1140799"/>
          </a:xfrm>
          <a:prstGeom prst="straightConnector1">
            <a:avLst/>
          </a:prstGeom>
          <a:ln w="38100">
            <a:solidFill>
              <a:srgbClr val="D93E14"/>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BED62F94-D1AE-4F98-A2AA-2DEF233C4392}"/>
              </a:ext>
            </a:extLst>
          </p:cNvPr>
          <p:cNvCxnSpPr>
            <a:cxnSpLocks/>
            <a:stCxn id="11" idx="6"/>
            <a:endCxn id="10" idx="2"/>
          </p:cNvCxnSpPr>
          <p:nvPr/>
        </p:nvCxnSpPr>
        <p:spPr>
          <a:xfrm>
            <a:off x="2254405" y="1829309"/>
            <a:ext cx="1462668" cy="0"/>
          </a:xfrm>
          <a:prstGeom prst="straightConnector1">
            <a:avLst/>
          </a:prstGeom>
          <a:ln w="38100">
            <a:solidFill>
              <a:srgbClr val="D93E14"/>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E9AC88D4-8DEF-424D-89BF-74774F8EB416}"/>
              </a:ext>
            </a:extLst>
          </p:cNvPr>
          <p:cNvCxnSpPr>
            <a:cxnSpLocks/>
            <a:stCxn id="9" idx="2"/>
            <a:endCxn id="8" idx="6"/>
          </p:cNvCxnSpPr>
          <p:nvPr/>
        </p:nvCxnSpPr>
        <p:spPr>
          <a:xfrm flipH="1">
            <a:off x="2254405" y="3616878"/>
            <a:ext cx="1462668" cy="0"/>
          </a:xfrm>
          <a:prstGeom prst="straightConnector1">
            <a:avLst/>
          </a:prstGeom>
          <a:ln w="38100">
            <a:solidFill>
              <a:srgbClr val="D93E14"/>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29CC7EA8-AEE5-4124-B80E-9E04E960A2F6}"/>
              </a:ext>
            </a:extLst>
          </p:cNvPr>
          <p:cNvCxnSpPr>
            <a:cxnSpLocks/>
            <a:stCxn id="8" idx="4"/>
            <a:endCxn id="12" idx="0"/>
          </p:cNvCxnSpPr>
          <p:nvPr/>
        </p:nvCxnSpPr>
        <p:spPr>
          <a:xfrm>
            <a:off x="1546303" y="3940263"/>
            <a:ext cx="1416205" cy="1140799"/>
          </a:xfrm>
          <a:prstGeom prst="straightConnector1">
            <a:avLst/>
          </a:prstGeom>
          <a:ln w="38100">
            <a:solidFill>
              <a:srgbClr val="D93E14"/>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484945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C41C0-6C22-4091-8292-0DC51A64C8E2}"/>
              </a:ext>
            </a:extLst>
          </p:cNvPr>
          <p:cNvSpPr>
            <a:spLocks noGrp="1"/>
          </p:cNvSpPr>
          <p:nvPr>
            <p:ph type="title"/>
          </p:nvPr>
        </p:nvSpPr>
        <p:spPr/>
        <p:txBody>
          <a:bodyPr/>
          <a:lstStyle/>
          <a:p>
            <a:r>
              <a:rPr lang="en-US" dirty="0"/>
              <a:t>Component Verification</a:t>
            </a:r>
            <a:endParaRPr lang="en-AU" dirty="0"/>
          </a:p>
        </p:txBody>
      </p:sp>
      <p:sp>
        <p:nvSpPr>
          <p:cNvPr id="4" name="Text Placeholder 3">
            <a:extLst>
              <a:ext uri="{FF2B5EF4-FFF2-40B4-BE49-F238E27FC236}">
                <a16:creationId xmlns:a16="http://schemas.microsoft.com/office/drawing/2014/main" id="{6EDF00CD-B096-4BB7-982B-2D4D6CC711C1}"/>
              </a:ext>
            </a:extLst>
          </p:cNvPr>
          <p:cNvSpPr>
            <a:spLocks noGrp="1"/>
          </p:cNvSpPr>
          <p:nvPr>
            <p:ph type="body" sz="half" idx="2"/>
          </p:nvPr>
        </p:nvSpPr>
        <p:spPr/>
        <p:txBody>
          <a:bodyPr/>
          <a:lstStyle/>
          <a:p>
            <a:r>
              <a:rPr lang="en-US" dirty="0"/>
              <a:t>Begin with a component contract and component implementation </a:t>
            </a:r>
            <a:endParaRPr lang="en-AU" dirty="0"/>
          </a:p>
        </p:txBody>
      </p:sp>
      <p:pic>
        <p:nvPicPr>
          <p:cNvPr id="14" name="Picture 14">
            <a:extLst>
              <a:ext uri="{FF2B5EF4-FFF2-40B4-BE49-F238E27FC236}">
                <a16:creationId xmlns:a16="http://schemas.microsoft.com/office/drawing/2014/main" id="{5F578D99-5340-2D44-888D-B38B8B103FC4}"/>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549311" y="4800601"/>
            <a:ext cx="11093377" cy="749552"/>
          </a:xfrm>
          <a:prstGeom prst="rect">
            <a:avLst/>
          </a:prstGeom>
        </p:spPr>
      </p:pic>
    </p:spTree>
    <p:extLst>
      <p:ext uri="{BB962C8B-B14F-4D97-AF65-F5344CB8AC3E}">
        <p14:creationId xmlns:p14="http://schemas.microsoft.com/office/powerpoint/2010/main" val="41692256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2017-712A-466A-9784-280E3FB6674D}"/>
              </a:ext>
            </a:extLst>
          </p:cNvPr>
          <p:cNvSpPr>
            <a:spLocks noGrp="1"/>
          </p:cNvSpPr>
          <p:nvPr>
            <p:ph type="title"/>
          </p:nvPr>
        </p:nvSpPr>
        <p:spPr/>
        <p:txBody>
          <a:bodyPr/>
          <a:lstStyle/>
          <a:p>
            <a:r>
              <a:rPr lang="en-AU" dirty="0"/>
              <a:t>Mapping for verification</a:t>
            </a:r>
          </a:p>
        </p:txBody>
      </p:sp>
      <p:sp>
        <p:nvSpPr>
          <p:cNvPr id="4" name="Text Placeholder 3">
            <a:extLst>
              <a:ext uri="{FF2B5EF4-FFF2-40B4-BE49-F238E27FC236}">
                <a16:creationId xmlns:a16="http://schemas.microsoft.com/office/drawing/2014/main" id="{AA7C890C-7766-456C-B79F-C396BCFD62FF}"/>
              </a:ext>
            </a:extLst>
          </p:cNvPr>
          <p:cNvSpPr>
            <a:spLocks noGrp="1"/>
          </p:cNvSpPr>
          <p:nvPr>
            <p:ph type="body" sz="half" idx="2"/>
          </p:nvPr>
        </p:nvSpPr>
        <p:spPr/>
        <p:txBody>
          <a:bodyPr/>
          <a:lstStyle/>
          <a:p>
            <a:r>
              <a:rPr lang="en-US" dirty="0"/>
              <a:t>It’s required that there exists a mapping between contract and implementation variables</a:t>
            </a:r>
          </a:p>
        </p:txBody>
      </p:sp>
      <p:sp>
        <p:nvSpPr>
          <p:cNvPr id="5" name="Oval 4">
            <a:extLst>
              <a:ext uri="{FF2B5EF4-FFF2-40B4-BE49-F238E27FC236}">
                <a16:creationId xmlns:a16="http://schemas.microsoft.com/office/drawing/2014/main" id="{65BC7D3C-E0A6-4776-8072-3A6CA266C341}"/>
              </a:ext>
            </a:extLst>
          </p:cNvPr>
          <p:cNvSpPr/>
          <p:nvPr/>
        </p:nvSpPr>
        <p:spPr>
          <a:xfrm>
            <a:off x="5032331" y="1591837"/>
            <a:ext cx="1416205" cy="646770"/>
          </a:xfrm>
          <a:prstGeom prst="ellipse">
            <a:avLst/>
          </a:prstGeom>
          <a:noFill/>
          <a:ln w="38100">
            <a:solidFill>
              <a:srgbClr val="D93E1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err="1">
                <a:solidFill>
                  <a:srgbClr val="D93E14"/>
                </a:solidFill>
              </a:rPr>
              <a:t>x.y</a:t>
            </a:r>
            <a:endParaRPr lang="en-AU" dirty="0">
              <a:solidFill>
                <a:srgbClr val="D93E14"/>
              </a:solidFill>
            </a:endParaRPr>
          </a:p>
        </p:txBody>
      </p:sp>
      <p:sp>
        <p:nvSpPr>
          <p:cNvPr id="6" name="Oval 5">
            <a:extLst>
              <a:ext uri="{FF2B5EF4-FFF2-40B4-BE49-F238E27FC236}">
                <a16:creationId xmlns:a16="http://schemas.microsoft.com/office/drawing/2014/main" id="{72C4B70B-D775-4708-AE02-BBB5DF63CE05}"/>
              </a:ext>
            </a:extLst>
          </p:cNvPr>
          <p:cNvSpPr/>
          <p:nvPr/>
        </p:nvSpPr>
        <p:spPr>
          <a:xfrm>
            <a:off x="5032329" y="3281214"/>
            <a:ext cx="1416205" cy="646770"/>
          </a:xfrm>
          <a:prstGeom prst="ellipse">
            <a:avLst/>
          </a:prstGeom>
          <a:noFill/>
          <a:ln w="38100">
            <a:solidFill>
              <a:srgbClr val="D93E1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solidFill>
                  <a:srgbClr val="D93E14"/>
                </a:solidFill>
              </a:rPr>
              <a:t>x.z</a:t>
            </a:r>
            <a:endParaRPr lang="en-AU" dirty="0">
              <a:solidFill>
                <a:srgbClr val="D93E14"/>
              </a:solidFill>
            </a:endParaRPr>
          </a:p>
        </p:txBody>
      </p:sp>
      <p:sp>
        <p:nvSpPr>
          <p:cNvPr id="7" name="Oval 6">
            <a:extLst>
              <a:ext uri="{FF2B5EF4-FFF2-40B4-BE49-F238E27FC236}">
                <a16:creationId xmlns:a16="http://schemas.microsoft.com/office/drawing/2014/main" id="{532E6B8E-6077-4FE2-B9FB-467A0FCA8999}"/>
              </a:ext>
            </a:extLst>
          </p:cNvPr>
          <p:cNvSpPr/>
          <p:nvPr/>
        </p:nvSpPr>
        <p:spPr>
          <a:xfrm>
            <a:off x="5032328" y="4983217"/>
            <a:ext cx="1416205" cy="646770"/>
          </a:xfrm>
          <a:prstGeom prst="ellipse">
            <a:avLst/>
          </a:prstGeom>
          <a:noFill/>
          <a:ln w="38100">
            <a:solidFill>
              <a:srgbClr val="D93E1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D93E14"/>
                </a:solidFill>
              </a:rPr>
              <a:t>a</a:t>
            </a:r>
            <a:endParaRPr lang="en-AU" dirty="0">
              <a:solidFill>
                <a:srgbClr val="D93E14"/>
              </a:solidFill>
            </a:endParaRPr>
          </a:p>
        </p:txBody>
      </p:sp>
      <p:sp>
        <p:nvSpPr>
          <p:cNvPr id="8" name="Oval 7">
            <a:extLst>
              <a:ext uri="{FF2B5EF4-FFF2-40B4-BE49-F238E27FC236}">
                <a16:creationId xmlns:a16="http://schemas.microsoft.com/office/drawing/2014/main" id="{FE6AA404-A78C-4F58-A001-079F40F62EE3}"/>
              </a:ext>
            </a:extLst>
          </p:cNvPr>
          <p:cNvSpPr/>
          <p:nvPr/>
        </p:nvSpPr>
        <p:spPr>
          <a:xfrm>
            <a:off x="9672669" y="2533755"/>
            <a:ext cx="1416205" cy="646770"/>
          </a:xfrm>
          <a:prstGeom prst="ellipse">
            <a:avLst/>
          </a:prstGeom>
          <a:noFill/>
          <a:ln w="38100">
            <a:solidFill>
              <a:srgbClr val="D93E1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D93E14"/>
                </a:solidFill>
              </a:rPr>
              <a:t>x</a:t>
            </a:r>
            <a:endParaRPr lang="en-AU" dirty="0">
              <a:solidFill>
                <a:srgbClr val="D93E14"/>
              </a:solidFill>
            </a:endParaRPr>
          </a:p>
        </p:txBody>
      </p:sp>
      <p:cxnSp>
        <p:nvCxnSpPr>
          <p:cNvPr id="9" name="Straight Connector 8">
            <a:extLst>
              <a:ext uri="{FF2B5EF4-FFF2-40B4-BE49-F238E27FC236}">
                <a16:creationId xmlns:a16="http://schemas.microsoft.com/office/drawing/2014/main" id="{6164EE9C-400A-4F05-BF1E-2EC920D87148}"/>
              </a:ext>
            </a:extLst>
          </p:cNvPr>
          <p:cNvCxnSpPr>
            <a:cxnSpLocks/>
          </p:cNvCxnSpPr>
          <p:nvPr/>
        </p:nvCxnSpPr>
        <p:spPr>
          <a:xfrm flipH="1">
            <a:off x="8545819" y="1449659"/>
            <a:ext cx="1008" cy="430988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sp>
        <p:nvSpPr>
          <p:cNvPr id="10" name="Oval 9">
            <a:extLst>
              <a:ext uri="{FF2B5EF4-FFF2-40B4-BE49-F238E27FC236}">
                <a16:creationId xmlns:a16="http://schemas.microsoft.com/office/drawing/2014/main" id="{7BC34A85-DA7D-4540-9AAE-43C9F4BC8F34}"/>
              </a:ext>
            </a:extLst>
          </p:cNvPr>
          <p:cNvSpPr/>
          <p:nvPr/>
        </p:nvSpPr>
        <p:spPr>
          <a:xfrm>
            <a:off x="9672668" y="5007874"/>
            <a:ext cx="1416205" cy="646770"/>
          </a:xfrm>
          <a:prstGeom prst="ellipse">
            <a:avLst/>
          </a:prstGeom>
          <a:noFill/>
          <a:ln w="38100">
            <a:solidFill>
              <a:srgbClr val="D93E1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D93E14"/>
                </a:solidFill>
              </a:rPr>
              <a:t>b</a:t>
            </a:r>
            <a:endParaRPr lang="en-AU" dirty="0">
              <a:solidFill>
                <a:srgbClr val="D93E14"/>
              </a:solidFill>
            </a:endParaRPr>
          </a:p>
        </p:txBody>
      </p:sp>
      <p:cxnSp>
        <p:nvCxnSpPr>
          <p:cNvPr id="11" name="Straight Arrow Connector 10">
            <a:extLst>
              <a:ext uri="{FF2B5EF4-FFF2-40B4-BE49-F238E27FC236}">
                <a16:creationId xmlns:a16="http://schemas.microsoft.com/office/drawing/2014/main" id="{8D7A82FB-C29D-40F4-9B1D-5F5F798E1F37}"/>
              </a:ext>
            </a:extLst>
          </p:cNvPr>
          <p:cNvCxnSpPr>
            <a:cxnSpLocks/>
            <a:stCxn id="5" idx="6"/>
            <a:endCxn id="8" idx="1"/>
          </p:cNvCxnSpPr>
          <p:nvPr/>
        </p:nvCxnSpPr>
        <p:spPr>
          <a:xfrm>
            <a:off x="6448536" y="1915222"/>
            <a:ext cx="3431531" cy="713250"/>
          </a:xfrm>
          <a:prstGeom prst="straightConnector1">
            <a:avLst/>
          </a:prstGeom>
          <a:ln w="38100">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43965F67-5859-4AB9-B8B6-FD178F922E91}"/>
              </a:ext>
            </a:extLst>
          </p:cNvPr>
          <p:cNvCxnSpPr>
            <a:cxnSpLocks/>
            <a:stCxn id="6" idx="6"/>
            <a:endCxn id="8" idx="3"/>
          </p:cNvCxnSpPr>
          <p:nvPr/>
        </p:nvCxnSpPr>
        <p:spPr>
          <a:xfrm flipV="1">
            <a:off x="6448534" y="3085808"/>
            <a:ext cx="3431533" cy="518791"/>
          </a:xfrm>
          <a:prstGeom prst="straightConnector1">
            <a:avLst/>
          </a:prstGeom>
          <a:ln w="38100">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52B183E5-5128-4920-8B1E-322495388976}"/>
              </a:ext>
            </a:extLst>
          </p:cNvPr>
          <p:cNvCxnSpPr>
            <a:cxnSpLocks/>
            <a:stCxn id="7" idx="6"/>
            <a:endCxn id="10" idx="2"/>
          </p:cNvCxnSpPr>
          <p:nvPr/>
        </p:nvCxnSpPr>
        <p:spPr>
          <a:xfrm>
            <a:off x="6448533" y="5306602"/>
            <a:ext cx="3224135" cy="24657"/>
          </a:xfrm>
          <a:prstGeom prst="straightConnector1">
            <a:avLst/>
          </a:prstGeom>
          <a:ln w="38100">
            <a:solidFill>
              <a:srgbClr val="7030A0"/>
            </a:solidFill>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E6BBB932-821B-4E97-8897-2E69D5A18688}"/>
              </a:ext>
            </a:extLst>
          </p:cNvPr>
          <p:cNvSpPr txBox="1"/>
          <p:nvPr/>
        </p:nvSpPr>
        <p:spPr>
          <a:xfrm>
            <a:off x="5411546" y="895661"/>
            <a:ext cx="2692725" cy="553998"/>
          </a:xfrm>
          <a:prstGeom prst="rect">
            <a:avLst/>
          </a:prstGeom>
          <a:noFill/>
        </p:spPr>
        <p:txBody>
          <a:bodyPr wrap="none" rtlCol="0">
            <a:spAutoFit/>
          </a:bodyPr>
          <a:lstStyle/>
          <a:p>
            <a:pPr algn="r"/>
            <a:r>
              <a:rPr lang="en-AU" sz="3000" dirty="0">
                <a:solidFill>
                  <a:srgbClr val="D93E14"/>
                </a:solidFill>
              </a:rPr>
              <a:t>Implementation</a:t>
            </a:r>
          </a:p>
        </p:txBody>
      </p:sp>
      <p:sp>
        <p:nvSpPr>
          <p:cNvPr id="15" name="TextBox 14">
            <a:extLst>
              <a:ext uri="{FF2B5EF4-FFF2-40B4-BE49-F238E27FC236}">
                <a16:creationId xmlns:a16="http://schemas.microsoft.com/office/drawing/2014/main" id="{033B1EC2-4800-4A35-9AE7-735AF683CB63}"/>
              </a:ext>
            </a:extLst>
          </p:cNvPr>
          <p:cNvSpPr txBox="1"/>
          <p:nvPr/>
        </p:nvSpPr>
        <p:spPr>
          <a:xfrm>
            <a:off x="8659487" y="1008076"/>
            <a:ext cx="2692725" cy="553998"/>
          </a:xfrm>
          <a:prstGeom prst="rect">
            <a:avLst/>
          </a:prstGeom>
          <a:noFill/>
        </p:spPr>
        <p:txBody>
          <a:bodyPr wrap="square" rtlCol="0">
            <a:spAutoFit/>
          </a:bodyPr>
          <a:lstStyle/>
          <a:p>
            <a:pPr algn="r"/>
            <a:r>
              <a:rPr lang="en-AU" sz="3000" dirty="0">
                <a:solidFill>
                  <a:srgbClr val="D93E14"/>
                </a:solidFill>
              </a:rPr>
              <a:t>Contract</a:t>
            </a:r>
          </a:p>
        </p:txBody>
      </p:sp>
    </p:spTree>
    <p:extLst>
      <p:ext uri="{BB962C8B-B14F-4D97-AF65-F5344CB8AC3E}">
        <p14:creationId xmlns:p14="http://schemas.microsoft.com/office/powerpoint/2010/main" val="10998894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F2C3D-293B-4FBA-B6C4-B24804C66EAB}"/>
              </a:ext>
            </a:extLst>
          </p:cNvPr>
          <p:cNvSpPr>
            <a:spLocks noGrp="1"/>
          </p:cNvSpPr>
          <p:nvPr>
            <p:ph type="title"/>
          </p:nvPr>
        </p:nvSpPr>
        <p:spPr/>
        <p:txBody>
          <a:bodyPr/>
          <a:lstStyle/>
          <a:p>
            <a:r>
              <a:rPr lang="en-US" dirty="0"/>
              <a:t>Verified (Code)</a:t>
            </a:r>
            <a:endParaRPr lang="en-AU" dirty="0"/>
          </a:p>
        </p:txBody>
      </p:sp>
      <p:sp>
        <p:nvSpPr>
          <p:cNvPr id="3" name="Text Placeholder 2">
            <a:extLst>
              <a:ext uri="{FF2B5EF4-FFF2-40B4-BE49-F238E27FC236}">
                <a16:creationId xmlns:a16="http://schemas.microsoft.com/office/drawing/2014/main" id="{AA5E8614-E8BA-4856-835C-1CC211A1F1A8}"/>
              </a:ext>
            </a:extLst>
          </p:cNvPr>
          <p:cNvSpPr>
            <a:spLocks noGrp="1"/>
          </p:cNvSpPr>
          <p:nvPr>
            <p:ph type="body" idx="1"/>
          </p:nvPr>
        </p:nvSpPr>
        <p:spPr/>
        <p:txBody>
          <a:bodyPr/>
          <a:lstStyle/>
          <a:p>
            <a:r>
              <a:rPr lang="en-US" dirty="0"/>
              <a:t>Contract</a:t>
            </a:r>
            <a:endParaRPr lang="en-AU" dirty="0"/>
          </a:p>
        </p:txBody>
      </p:sp>
      <p:sp>
        <p:nvSpPr>
          <p:cNvPr id="4" name="Content Placeholder 3">
            <a:extLst>
              <a:ext uri="{FF2B5EF4-FFF2-40B4-BE49-F238E27FC236}">
                <a16:creationId xmlns:a16="http://schemas.microsoft.com/office/drawing/2014/main" id="{010CE5CF-B956-4A19-B61D-E90C616FAED8}"/>
              </a:ext>
            </a:extLst>
          </p:cNvPr>
          <p:cNvSpPr>
            <a:spLocks noGrp="1"/>
          </p:cNvSpPr>
          <p:nvPr>
            <p:ph sz="half" idx="2"/>
          </p:nvPr>
        </p:nvSpPr>
        <p:spPr>
          <a:ln>
            <a:solidFill>
              <a:srgbClr val="D93E14"/>
            </a:solidFill>
          </a:ln>
        </p:spPr>
        <p:txBody>
          <a:bodyPr/>
          <a:lstStyle/>
          <a:p>
            <a:pPr marL="0" lvl="0" indent="0">
              <a:lnSpc>
                <a:spcPct val="100000"/>
              </a:lnSpc>
              <a:spcBef>
                <a:spcPts val="0"/>
              </a:spcBef>
              <a:buNone/>
            </a:pPr>
            <a:r>
              <a:rPr lang="en-AU" dirty="0">
                <a:latin typeface="Courier New" panose="02070309020205020404" pitchFamily="49" charset="0"/>
                <a:cs typeface="Courier New" panose="02070309020205020404" pitchFamily="49" charset="0"/>
              </a:rPr>
              <a:t>foo {</a:t>
            </a:r>
          </a:p>
          <a:p>
            <a:pPr marL="0" lvl="0" indent="0">
              <a:lnSpc>
                <a:spcPct val="100000"/>
              </a:lnSpc>
              <a:spcBef>
                <a:spcPts val="0"/>
              </a:spcBef>
              <a:buNone/>
            </a:pPr>
            <a:r>
              <a:rPr lang="en-AU" dirty="0">
                <a:latin typeface="Courier New" panose="02070309020205020404" pitchFamily="49" charset="0"/>
                <a:cs typeface="Courier New" panose="02070309020205020404" pitchFamily="49" charset="0"/>
              </a:rPr>
              <a:t>  </a:t>
            </a:r>
            <a:r>
              <a:rPr lang="en-AU" dirty="0">
                <a:solidFill>
                  <a:srgbClr val="4472C4">
                    <a:lumMod val="75000"/>
                  </a:srgbClr>
                </a:solidFill>
                <a:latin typeface="Courier New" panose="02070309020205020404" pitchFamily="49" charset="0"/>
                <a:cs typeface="Courier New" panose="02070309020205020404" pitchFamily="49" charset="0"/>
              </a:rPr>
              <a:t>func</a:t>
            </a:r>
            <a:r>
              <a:rPr lang="en-AU" dirty="0">
                <a:latin typeface="Courier New" panose="02070309020205020404" pitchFamily="49" charset="0"/>
                <a:cs typeface="Courier New" panose="02070309020205020404" pitchFamily="49" charset="0"/>
              </a:rPr>
              <a:t> bar(</a:t>
            </a:r>
            <a:r>
              <a:rPr lang="en-AU" dirty="0">
                <a:solidFill>
                  <a:srgbClr val="4472C4">
                    <a:lumMod val="75000"/>
                  </a:srgbClr>
                </a:solidFill>
                <a:latin typeface="Courier New" panose="02070309020205020404" pitchFamily="49" charset="0"/>
                <a:cs typeface="Courier New" panose="02070309020205020404" pitchFamily="49" charset="0"/>
              </a:rPr>
              <a:t>var</a:t>
            </a:r>
            <a:r>
              <a:rPr lang="en-AU" dirty="0">
                <a:latin typeface="Courier New" panose="02070309020205020404" pitchFamily="49" charset="0"/>
                <a:cs typeface="Courier New" panose="02070309020205020404" pitchFamily="49" charset="0"/>
              </a:rPr>
              <a:t> x) {</a:t>
            </a:r>
          </a:p>
          <a:p>
            <a:pPr marL="0" lvl="0" indent="0">
              <a:lnSpc>
                <a:spcPct val="100000"/>
              </a:lnSpc>
              <a:spcBef>
                <a:spcPts val="0"/>
              </a:spcBef>
              <a:buNone/>
            </a:pPr>
            <a:r>
              <a:rPr lang="en-AU" dirty="0">
                <a:latin typeface="Courier New" panose="02070309020205020404" pitchFamily="49" charset="0"/>
                <a:cs typeface="Courier New" panose="02070309020205020404" pitchFamily="49" charset="0"/>
              </a:rPr>
              <a:t>    </a:t>
            </a:r>
            <a:r>
              <a:rPr lang="en-AU" dirty="0">
                <a:solidFill>
                  <a:srgbClr val="4472C4">
                    <a:lumMod val="75000"/>
                  </a:srgbClr>
                </a:solidFill>
                <a:latin typeface="Courier New" panose="02070309020205020404" pitchFamily="49" charset="0"/>
                <a:cs typeface="Courier New" panose="02070309020205020404" pitchFamily="49" charset="0"/>
              </a:rPr>
              <a:t>return</a:t>
            </a:r>
            <a:r>
              <a:rPr lang="en-AU" dirty="0">
                <a:latin typeface="Courier New" panose="02070309020205020404" pitchFamily="49" charset="0"/>
                <a:cs typeface="Courier New" panose="02070309020205020404" pitchFamily="49" charset="0"/>
              </a:rPr>
              <a:t> </a:t>
            </a:r>
            <a:r>
              <a:rPr lang="el-GR" dirty="0">
                <a:latin typeface="Courier New" panose="02070309020205020404" pitchFamily="49" charset="0"/>
                <a:cs typeface="Courier New" panose="02070309020205020404" pitchFamily="49" charset="0"/>
              </a:rPr>
              <a:t>Φ</a:t>
            </a:r>
            <a:r>
              <a:rPr lang="en-US" dirty="0">
                <a:latin typeface="Courier New" panose="02070309020205020404" pitchFamily="49" charset="0"/>
                <a:cs typeface="Courier New" panose="02070309020205020404" pitchFamily="49" charset="0"/>
              </a:rPr>
              <a:t>(</a:t>
            </a:r>
            <a:r>
              <a:rPr lang="en-AU" dirty="0">
                <a:latin typeface="Courier New" panose="02070309020205020404" pitchFamily="49" charset="0"/>
                <a:cs typeface="Courier New" panose="02070309020205020404" pitchFamily="49" charset="0"/>
              </a:rPr>
              <a:t>x)</a:t>
            </a:r>
          </a:p>
          <a:p>
            <a:pPr marL="0" lvl="0" indent="0">
              <a:lnSpc>
                <a:spcPct val="100000"/>
              </a:lnSpc>
              <a:spcBef>
                <a:spcPts val="0"/>
              </a:spcBef>
              <a:buNone/>
            </a:pPr>
            <a:r>
              <a:rPr lang="en-AU" dirty="0">
                <a:latin typeface="Courier New" panose="02070309020205020404" pitchFamily="49" charset="0"/>
                <a:cs typeface="Courier New" panose="02070309020205020404" pitchFamily="49" charset="0"/>
              </a:rPr>
              <a:t>  }</a:t>
            </a:r>
          </a:p>
          <a:p>
            <a:pPr marL="0" lvl="0" indent="0">
              <a:lnSpc>
                <a:spcPct val="100000"/>
              </a:lnSpc>
              <a:spcBef>
                <a:spcPts val="0"/>
              </a:spcBef>
              <a:buNone/>
            </a:pPr>
            <a:r>
              <a:rPr lang="en-AU" dirty="0">
                <a:latin typeface="Courier New" panose="02070309020205020404" pitchFamily="49" charset="0"/>
                <a:cs typeface="Courier New" panose="02070309020205020404" pitchFamily="49" charset="0"/>
              </a:rPr>
              <a:t>}</a:t>
            </a:r>
          </a:p>
          <a:p>
            <a:pPr marL="0" indent="0">
              <a:buNone/>
            </a:pPr>
            <a:endParaRPr lang="en-AU" dirty="0"/>
          </a:p>
        </p:txBody>
      </p:sp>
      <p:sp>
        <p:nvSpPr>
          <p:cNvPr id="5" name="Text Placeholder 4">
            <a:extLst>
              <a:ext uri="{FF2B5EF4-FFF2-40B4-BE49-F238E27FC236}">
                <a16:creationId xmlns:a16="http://schemas.microsoft.com/office/drawing/2014/main" id="{D6C3EEB3-E2BF-4296-9982-01BF845D1667}"/>
              </a:ext>
            </a:extLst>
          </p:cNvPr>
          <p:cNvSpPr>
            <a:spLocks noGrp="1"/>
          </p:cNvSpPr>
          <p:nvPr>
            <p:ph type="body" sz="quarter" idx="3"/>
          </p:nvPr>
        </p:nvSpPr>
        <p:spPr/>
        <p:txBody>
          <a:bodyPr/>
          <a:lstStyle/>
          <a:p>
            <a:r>
              <a:rPr lang="en-US" dirty="0"/>
              <a:t>Implementation</a:t>
            </a:r>
            <a:endParaRPr lang="en-AU" dirty="0"/>
          </a:p>
        </p:txBody>
      </p:sp>
      <p:sp>
        <p:nvSpPr>
          <p:cNvPr id="6" name="Content Placeholder 5">
            <a:extLst>
              <a:ext uri="{FF2B5EF4-FFF2-40B4-BE49-F238E27FC236}">
                <a16:creationId xmlns:a16="http://schemas.microsoft.com/office/drawing/2014/main" id="{4BD09E26-CC4C-4164-A49A-C84B12AC72B0}"/>
              </a:ext>
            </a:extLst>
          </p:cNvPr>
          <p:cNvSpPr>
            <a:spLocks noGrp="1"/>
          </p:cNvSpPr>
          <p:nvPr>
            <p:ph sz="quarter" idx="4"/>
          </p:nvPr>
        </p:nvSpPr>
        <p:spPr>
          <a:ln>
            <a:solidFill>
              <a:srgbClr val="D93E14"/>
            </a:solidFill>
          </a:ln>
        </p:spPr>
        <p:txBody>
          <a:bodyPr/>
          <a:lstStyle/>
          <a:p>
            <a:pPr marL="0" lvl="0" indent="0">
              <a:lnSpc>
                <a:spcPct val="100000"/>
              </a:lnSpc>
              <a:spcBef>
                <a:spcPts val="0"/>
              </a:spcBef>
              <a:buNone/>
            </a:pPr>
            <a:r>
              <a:rPr lang="en-AU" dirty="0">
                <a:latin typeface="Courier New" panose="02070309020205020404" pitchFamily="49" charset="0"/>
                <a:cs typeface="Courier New" panose="02070309020205020404" pitchFamily="49" charset="0"/>
              </a:rPr>
              <a:t>foo {</a:t>
            </a:r>
          </a:p>
          <a:p>
            <a:pPr marL="0" lvl="0" indent="0">
              <a:lnSpc>
                <a:spcPct val="100000"/>
              </a:lnSpc>
              <a:spcBef>
                <a:spcPts val="0"/>
              </a:spcBef>
              <a:buNone/>
            </a:pPr>
            <a:r>
              <a:rPr lang="en-AU" dirty="0">
                <a:latin typeface="Courier New" panose="02070309020205020404" pitchFamily="49" charset="0"/>
                <a:cs typeface="Courier New" panose="02070309020205020404" pitchFamily="49" charset="0"/>
              </a:rPr>
              <a:t>  </a:t>
            </a:r>
            <a:r>
              <a:rPr lang="en-AU" dirty="0">
                <a:solidFill>
                  <a:srgbClr val="4472C4">
                    <a:lumMod val="75000"/>
                  </a:srgbClr>
                </a:solidFill>
                <a:latin typeface="Courier New" panose="02070309020205020404" pitchFamily="49" charset="0"/>
                <a:cs typeface="Courier New" panose="02070309020205020404" pitchFamily="49" charset="0"/>
              </a:rPr>
              <a:t>func</a:t>
            </a:r>
            <a:r>
              <a:rPr lang="en-AU" dirty="0">
                <a:latin typeface="Courier New" panose="02070309020205020404" pitchFamily="49" charset="0"/>
                <a:cs typeface="Courier New" panose="02070309020205020404" pitchFamily="49" charset="0"/>
              </a:rPr>
              <a:t> bar(</a:t>
            </a:r>
            <a:r>
              <a:rPr lang="en-AU" dirty="0">
                <a:solidFill>
                  <a:srgbClr val="4472C4">
                    <a:lumMod val="75000"/>
                  </a:srgbClr>
                </a:solidFill>
                <a:latin typeface="Courier New" panose="02070309020205020404" pitchFamily="49" charset="0"/>
                <a:cs typeface="Courier New" panose="02070309020205020404" pitchFamily="49" charset="0"/>
              </a:rPr>
              <a:t>var</a:t>
            </a:r>
            <a:r>
              <a:rPr lang="en-AU" dirty="0">
                <a:latin typeface="Courier New" panose="02070309020205020404" pitchFamily="49" charset="0"/>
                <a:cs typeface="Courier New" panose="02070309020205020404" pitchFamily="49" charset="0"/>
              </a:rPr>
              <a:t> x) {</a:t>
            </a:r>
          </a:p>
          <a:p>
            <a:pPr marL="0" lvl="0" indent="0">
              <a:lnSpc>
                <a:spcPct val="100000"/>
              </a:lnSpc>
              <a:spcBef>
                <a:spcPts val="0"/>
              </a:spcBef>
              <a:buNone/>
            </a:pPr>
            <a:r>
              <a:rPr lang="en-US" dirty="0">
                <a:latin typeface="Courier New" panose="02070309020205020404" pitchFamily="49" charset="0"/>
                <a:cs typeface="Courier New" panose="02070309020205020404" pitchFamily="49" charset="0"/>
              </a:rPr>
              <a:t>    </a:t>
            </a:r>
            <a:r>
              <a:rPr lang="en-US" dirty="0">
                <a:solidFill>
                  <a:schemeClr val="accent1">
                    <a:lumMod val="75000"/>
                  </a:schemeClr>
                </a:solidFill>
                <a:latin typeface="Courier New" panose="02070309020205020404" pitchFamily="49" charset="0"/>
                <a:cs typeface="Courier New" panose="02070309020205020404" pitchFamily="49" charset="0"/>
              </a:rPr>
              <a:t>var</a:t>
            </a:r>
            <a:r>
              <a:rPr lang="en-US" dirty="0">
                <a:latin typeface="Courier New" panose="02070309020205020404" pitchFamily="49" charset="0"/>
                <a:cs typeface="Courier New" panose="02070309020205020404" pitchFamily="49" charset="0"/>
              </a:rPr>
              <a:t> y = 10</a:t>
            </a:r>
            <a:endParaRPr lang="en-AU" dirty="0">
              <a:latin typeface="Courier New" panose="02070309020205020404" pitchFamily="49" charset="0"/>
              <a:cs typeface="Courier New" panose="02070309020205020404" pitchFamily="49" charset="0"/>
            </a:endParaRPr>
          </a:p>
          <a:p>
            <a:pPr marL="0" lvl="0" indent="0">
              <a:lnSpc>
                <a:spcPct val="100000"/>
              </a:lnSpc>
              <a:spcBef>
                <a:spcPts val="0"/>
              </a:spcBef>
              <a:buNone/>
            </a:pPr>
            <a:r>
              <a:rPr lang="en-AU" dirty="0">
                <a:latin typeface="Courier New" panose="02070309020205020404" pitchFamily="49" charset="0"/>
                <a:cs typeface="Courier New" panose="02070309020205020404" pitchFamily="49" charset="0"/>
              </a:rPr>
              <a:t>    </a:t>
            </a:r>
            <a:r>
              <a:rPr lang="en-AU" dirty="0">
                <a:solidFill>
                  <a:srgbClr val="4472C4">
                    <a:lumMod val="75000"/>
                  </a:srgbClr>
                </a:solidFill>
                <a:latin typeface="Courier New" panose="02070309020205020404" pitchFamily="49" charset="0"/>
                <a:cs typeface="Courier New" panose="02070309020205020404" pitchFamily="49" charset="0"/>
              </a:rPr>
              <a:t>return</a:t>
            </a:r>
            <a:r>
              <a:rPr lang="en-AU" dirty="0">
                <a:latin typeface="Courier New" panose="02070309020205020404" pitchFamily="49" charset="0"/>
                <a:cs typeface="Courier New" panose="02070309020205020404" pitchFamily="49" charset="0"/>
              </a:rPr>
              <a:t> x * y</a:t>
            </a:r>
          </a:p>
          <a:p>
            <a:pPr marL="0" lvl="0" indent="0">
              <a:lnSpc>
                <a:spcPct val="100000"/>
              </a:lnSpc>
              <a:spcBef>
                <a:spcPts val="0"/>
              </a:spcBef>
              <a:buNone/>
            </a:pPr>
            <a:r>
              <a:rPr lang="en-AU" dirty="0">
                <a:latin typeface="Courier New" panose="02070309020205020404" pitchFamily="49" charset="0"/>
                <a:cs typeface="Courier New" panose="02070309020205020404" pitchFamily="49" charset="0"/>
              </a:rPr>
              <a:t>  }</a:t>
            </a:r>
          </a:p>
          <a:p>
            <a:pPr marL="0" lvl="0" indent="0">
              <a:lnSpc>
                <a:spcPct val="100000"/>
              </a:lnSpc>
              <a:spcBef>
                <a:spcPts val="0"/>
              </a:spcBef>
              <a:buNone/>
            </a:pPr>
            <a:r>
              <a:rPr lang="en-AU"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36047289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31D54-CCAD-4A70-A561-261CEB0650F2}"/>
              </a:ext>
            </a:extLst>
          </p:cNvPr>
          <p:cNvSpPr>
            <a:spLocks noGrp="1"/>
          </p:cNvSpPr>
          <p:nvPr>
            <p:ph type="title"/>
          </p:nvPr>
        </p:nvSpPr>
        <p:spPr/>
        <p:txBody>
          <a:bodyPr/>
          <a:lstStyle/>
          <a:p>
            <a:r>
              <a:rPr lang="en-US" dirty="0"/>
              <a:t>Verified (Closure)</a:t>
            </a:r>
            <a:endParaRPr lang="en-AU" dirty="0"/>
          </a:p>
        </p:txBody>
      </p:sp>
      <p:sp>
        <p:nvSpPr>
          <p:cNvPr id="3" name="Text Placeholder 2">
            <a:extLst>
              <a:ext uri="{FF2B5EF4-FFF2-40B4-BE49-F238E27FC236}">
                <a16:creationId xmlns:a16="http://schemas.microsoft.com/office/drawing/2014/main" id="{6569B329-A108-4F25-B1DE-FA2DC838E659}"/>
              </a:ext>
            </a:extLst>
          </p:cNvPr>
          <p:cNvSpPr>
            <a:spLocks noGrp="1"/>
          </p:cNvSpPr>
          <p:nvPr>
            <p:ph type="body" idx="1"/>
          </p:nvPr>
        </p:nvSpPr>
        <p:spPr/>
        <p:txBody>
          <a:bodyPr/>
          <a:lstStyle/>
          <a:p>
            <a:r>
              <a:rPr lang="en-US" dirty="0"/>
              <a:t>Contract</a:t>
            </a:r>
            <a:endParaRPr lang="en-AU" dirty="0"/>
          </a:p>
        </p:txBody>
      </p:sp>
      <p:sp>
        <p:nvSpPr>
          <p:cNvPr id="5" name="Text Placeholder 4">
            <a:extLst>
              <a:ext uri="{FF2B5EF4-FFF2-40B4-BE49-F238E27FC236}">
                <a16:creationId xmlns:a16="http://schemas.microsoft.com/office/drawing/2014/main" id="{82294394-C069-425D-9308-B4BD5465B1CB}"/>
              </a:ext>
            </a:extLst>
          </p:cNvPr>
          <p:cNvSpPr>
            <a:spLocks noGrp="1"/>
          </p:cNvSpPr>
          <p:nvPr>
            <p:ph type="body" sz="quarter" idx="3"/>
          </p:nvPr>
        </p:nvSpPr>
        <p:spPr/>
        <p:txBody>
          <a:bodyPr/>
          <a:lstStyle/>
          <a:p>
            <a:r>
              <a:rPr lang="en-US" dirty="0"/>
              <a:t>Implementation</a:t>
            </a:r>
            <a:endParaRPr lang="en-AU" dirty="0"/>
          </a:p>
        </p:txBody>
      </p:sp>
      <p:sp>
        <p:nvSpPr>
          <p:cNvPr id="7" name="Oval 6">
            <a:extLst>
              <a:ext uri="{FF2B5EF4-FFF2-40B4-BE49-F238E27FC236}">
                <a16:creationId xmlns:a16="http://schemas.microsoft.com/office/drawing/2014/main" id="{1E37F5C2-2765-42D4-AB71-C5578A64FCDB}"/>
              </a:ext>
            </a:extLst>
          </p:cNvPr>
          <p:cNvSpPr/>
          <p:nvPr/>
        </p:nvSpPr>
        <p:spPr>
          <a:xfrm>
            <a:off x="1316114" y="5061047"/>
            <a:ext cx="1416205" cy="646770"/>
          </a:xfrm>
          <a:prstGeom prst="ellipse">
            <a:avLst/>
          </a:prstGeom>
          <a:noFill/>
          <a:ln w="38100">
            <a:solidFill>
              <a:srgbClr val="D93E1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D93E14"/>
                </a:solidFill>
              </a:rPr>
              <a:t>return</a:t>
            </a:r>
            <a:endParaRPr lang="en-AU" dirty="0">
              <a:solidFill>
                <a:srgbClr val="D93E14"/>
              </a:solidFill>
            </a:endParaRPr>
          </a:p>
        </p:txBody>
      </p:sp>
      <p:sp>
        <p:nvSpPr>
          <p:cNvPr id="9" name="Oval 8">
            <a:extLst>
              <a:ext uri="{FF2B5EF4-FFF2-40B4-BE49-F238E27FC236}">
                <a16:creationId xmlns:a16="http://schemas.microsoft.com/office/drawing/2014/main" id="{6FD4AECF-C662-4807-BF59-B407CDADF2E5}"/>
              </a:ext>
            </a:extLst>
          </p:cNvPr>
          <p:cNvSpPr/>
          <p:nvPr/>
        </p:nvSpPr>
        <p:spPr>
          <a:xfrm>
            <a:off x="3972002" y="5061047"/>
            <a:ext cx="1416205" cy="646770"/>
          </a:xfrm>
          <a:prstGeom prst="ellipse">
            <a:avLst/>
          </a:prstGeom>
          <a:noFill/>
          <a:ln w="38100">
            <a:solidFill>
              <a:srgbClr val="D93E1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D93E14"/>
                </a:solidFill>
              </a:rPr>
              <a:t>x</a:t>
            </a:r>
            <a:endParaRPr lang="en-AU" dirty="0">
              <a:solidFill>
                <a:srgbClr val="D93E14"/>
              </a:solidFill>
            </a:endParaRPr>
          </a:p>
        </p:txBody>
      </p:sp>
      <p:cxnSp>
        <p:nvCxnSpPr>
          <p:cNvPr id="10" name="Straight Arrow Connector 9">
            <a:extLst>
              <a:ext uri="{FF2B5EF4-FFF2-40B4-BE49-F238E27FC236}">
                <a16:creationId xmlns:a16="http://schemas.microsoft.com/office/drawing/2014/main" id="{467F7A73-1689-498A-99BB-08C5D340730E}"/>
              </a:ext>
            </a:extLst>
          </p:cNvPr>
          <p:cNvCxnSpPr>
            <a:cxnSpLocks/>
            <a:stCxn id="9" idx="2"/>
            <a:endCxn id="7" idx="6"/>
          </p:cNvCxnSpPr>
          <p:nvPr/>
        </p:nvCxnSpPr>
        <p:spPr>
          <a:xfrm flipH="1">
            <a:off x="2732319" y="5384432"/>
            <a:ext cx="1239683" cy="0"/>
          </a:xfrm>
          <a:prstGeom prst="straightConnector1">
            <a:avLst/>
          </a:prstGeom>
          <a:ln w="38100">
            <a:solidFill>
              <a:srgbClr val="D93E14"/>
            </a:solidFill>
            <a:tailEnd type="triangle"/>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C9A30AF1-DAB2-4EF7-AA9C-A440EF023296}"/>
              </a:ext>
            </a:extLst>
          </p:cNvPr>
          <p:cNvSpPr/>
          <p:nvPr/>
        </p:nvSpPr>
        <p:spPr>
          <a:xfrm>
            <a:off x="6709588" y="5061047"/>
            <a:ext cx="1416205" cy="646770"/>
          </a:xfrm>
          <a:prstGeom prst="ellipse">
            <a:avLst/>
          </a:prstGeom>
          <a:noFill/>
          <a:ln w="38100">
            <a:solidFill>
              <a:srgbClr val="D93E1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D93E14"/>
                </a:solidFill>
              </a:rPr>
              <a:t>return</a:t>
            </a:r>
            <a:endParaRPr lang="en-AU" dirty="0">
              <a:solidFill>
                <a:srgbClr val="D93E14"/>
              </a:solidFill>
            </a:endParaRPr>
          </a:p>
        </p:txBody>
      </p:sp>
      <p:sp>
        <p:nvSpPr>
          <p:cNvPr id="14" name="Oval 13">
            <a:extLst>
              <a:ext uri="{FF2B5EF4-FFF2-40B4-BE49-F238E27FC236}">
                <a16:creationId xmlns:a16="http://schemas.microsoft.com/office/drawing/2014/main" id="{F8C0B27C-9345-4FC6-BCC7-D51812EE17AE}"/>
              </a:ext>
            </a:extLst>
          </p:cNvPr>
          <p:cNvSpPr/>
          <p:nvPr/>
        </p:nvSpPr>
        <p:spPr>
          <a:xfrm>
            <a:off x="9621953" y="5061047"/>
            <a:ext cx="1416205" cy="646770"/>
          </a:xfrm>
          <a:prstGeom prst="ellipse">
            <a:avLst/>
          </a:prstGeom>
          <a:noFill/>
          <a:ln w="38100">
            <a:solidFill>
              <a:srgbClr val="D93E1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D93E14"/>
                </a:solidFill>
              </a:rPr>
              <a:t>x</a:t>
            </a:r>
            <a:endParaRPr lang="en-AU" dirty="0">
              <a:solidFill>
                <a:srgbClr val="D93E14"/>
              </a:solidFill>
            </a:endParaRPr>
          </a:p>
        </p:txBody>
      </p:sp>
      <p:cxnSp>
        <p:nvCxnSpPr>
          <p:cNvPr id="15" name="Straight Arrow Connector 14">
            <a:extLst>
              <a:ext uri="{FF2B5EF4-FFF2-40B4-BE49-F238E27FC236}">
                <a16:creationId xmlns:a16="http://schemas.microsoft.com/office/drawing/2014/main" id="{929D3CAF-EFEF-454F-8F28-813072654B9D}"/>
              </a:ext>
            </a:extLst>
          </p:cNvPr>
          <p:cNvCxnSpPr>
            <a:cxnSpLocks/>
            <a:stCxn id="14" idx="1"/>
            <a:endCxn id="22" idx="5"/>
          </p:cNvCxnSpPr>
          <p:nvPr/>
        </p:nvCxnSpPr>
        <p:spPr>
          <a:xfrm flipH="1" flipV="1">
            <a:off x="9334599" y="4585939"/>
            <a:ext cx="494752" cy="569825"/>
          </a:xfrm>
          <a:prstGeom prst="straightConnector1">
            <a:avLst/>
          </a:prstGeom>
          <a:ln w="38100">
            <a:solidFill>
              <a:srgbClr val="D93E14"/>
            </a:solidFill>
            <a:tailEnd type="triangle"/>
          </a:ln>
        </p:spPr>
        <p:style>
          <a:lnRef idx="1">
            <a:schemeClr val="accent1"/>
          </a:lnRef>
          <a:fillRef idx="0">
            <a:schemeClr val="accent1"/>
          </a:fillRef>
          <a:effectRef idx="0">
            <a:schemeClr val="accent1"/>
          </a:effectRef>
          <a:fontRef idx="minor">
            <a:schemeClr val="tx1"/>
          </a:fontRef>
        </p:style>
      </p:cxnSp>
      <p:sp>
        <p:nvSpPr>
          <p:cNvPr id="16" name="Oval 15">
            <a:extLst>
              <a:ext uri="{FF2B5EF4-FFF2-40B4-BE49-F238E27FC236}">
                <a16:creationId xmlns:a16="http://schemas.microsoft.com/office/drawing/2014/main" id="{EA0B71CA-42EA-437F-8511-60109360B040}"/>
              </a:ext>
            </a:extLst>
          </p:cNvPr>
          <p:cNvSpPr/>
          <p:nvPr/>
        </p:nvSpPr>
        <p:spPr>
          <a:xfrm>
            <a:off x="9365475" y="3006726"/>
            <a:ext cx="1416205" cy="646770"/>
          </a:xfrm>
          <a:prstGeom prst="ellipse">
            <a:avLst/>
          </a:prstGeom>
          <a:noFill/>
          <a:ln w="38100">
            <a:solidFill>
              <a:srgbClr val="D93E1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D93E14"/>
                </a:solidFill>
              </a:rPr>
              <a:t>y</a:t>
            </a:r>
            <a:endParaRPr lang="en-AU" dirty="0">
              <a:solidFill>
                <a:srgbClr val="D93E14"/>
              </a:solidFill>
            </a:endParaRPr>
          </a:p>
        </p:txBody>
      </p:sp>
      <p:sp>
        <p:nvSpPr>
          <p:cNvPr id="17" name="Oval 16">
            <a:extLst>
              <a:ext uri="{FF2B5EF4-FFF2-40B4-BE49-F238E27FC236}">
                <a16:creationId xmlns:a16="http://schemas.microsoft.com/office/drawing/2014/main" id="{833A4361-1071-4153-8816-F9DD81C77A6C}"/>
              </a:ext>
            </a:extLst>
          </p:cNvPr>
          <p:cNvSpPr/>
          <p:nvPr/>
        </p:nvSpPr>
        <p:spPr>
          <a:xfrm>
            <a:off x="6709587" y="3006726"/>
            <a:ext cx="1416205" cy="646770"/>
          </a:xfrm>
          <a:prstGeom prst="ellipse">
            <a:avLst/>
          </a:prstGeom>
          <a:noFill/>
          <a:ln w="38100">
            <a:solidFill>
              <a:srgbClr val="D93E1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D93E14"/>
                </a:solidFill>
              </a:rPr>
              <a:t>10</a:t>
            </a:r>
            <a:endParaRPr lang="en-AU" dirty="0">
              <a:solidFill>
                <a:srgbClr val="D93E14"/>
              </a:solidFill>
            </a:endParaRPr>
          </a:p>
        </p:txBody>
      </p:sp>
      <p:cxnSp>
        <p:nvCxnSpPr>
          <p:cNvPr id="18" name="Straight Arrow Connector 17">
            <a:extLst>
              <a:ext uri="{FF2B5EF4-FFF2-40B4-BE49-F238E27FC236}">
                <a16:creationId xmlns:a16="http://schemas.microsoft.com/office/drawing/2014/main" id="{6FB39CCA-CDB7-422C-9087-C8F9B63F49FE}"/>
              </a:ext>
            </a:extLst>
          </p:cNvPr>
          <p:cNvCxnSpPr>
            <a:cxnSpLocks/>
            <a:stCxn id="17" idx="6"/>
            <a:endCxn id="16" idx="2"/>
          </p:cNvCxnSpPr>
          <p:nvPr/>
        </p:nvCxnSpPr>
        <p:spPr>
          <a:xfrm>
            <a:off x="8125792" y="3330111"/>
            <a:ext cx="1239683" cy="0"/>
          </a:xfrm>
          <a:prstGeom prst="straightConnector1">
            <a:avLst/>
          </a:prstGeom>
          <a:ln w="38100">
            <a:solidFill>
              <a:srgbClr val="D93E14"/>
            </a:solidFill>
            <a:tailEnd type="triangle"/>
          </a:ln>
        </p:spPr>
        <p:style>
          <a:lnRef idx="1">
            <a:schemeClr val="accent1"/>
          </a:lnRef>
          <a:fillRef idx="0">
            <a:schemeClr val="accent1"/>
          </a:fillRef>
          <a:effectRef idx="0">
            <a:schemeClr val="accent1"/>
          </a:effectRef>
          <a:fontRef idx="minor">
            <a:schemeClr val="tx1"/>
          </a:fontRef>
        </p:style>
      </p:cxnSp>
      <p:sp>
        <p:nvSpPr>
          <p:cNvPr id="22" name="Oval 21">
            <a:extLst>
              <a:ext uri="{FF2B5EF4-FFF2-40B4-BE49-F238E27FC236}">
                <a16:creationId xmlns:a16="http://schemas.microsoft.com/office/drawing/2014/main" id="{100BA9F0-4BB9-47E0-A1A1-791B3CA41E08}"/>
              </a:ext>
            </a:extLst>
          </p:cNvPr>
          <p:cNvSpPr/>
          <p:nvPr/>
        </p:nvSpPr>
        <p:spPr>
          <a:xfrm>
            <a:off x="8125792" y="4033886"/>
            <a:ext cx="1416205" cy="646770"/>
          </a:xfrm>
          <a:prstGeom prst="ellipse">
            <a:avLst/>
          </a:prstGeom>
          <a:noFill/>
          <a:ln w="38100">
            <a:solidFill>
              <a:srgbClr val="D93E1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D93E14"/>
                </a:solidFill>
              </a:rPr>
              <a:t>*</a:t>
            </a:r>
            <a:endParaRPr lang="en-AU" dirty="0">
              <a:solidFill>
                <a:srgbClr val="D93E14"/>
              </a:solidFill>
            </a:endParaRPr>
          </a:p>
        </p:txBody>
      </p:sp>
      <p:cxnSp>
        <p:nvCxnSpPr>
          <p:cNvPr id="25" name="Straight Arrow Connector 24">
            <a:extLst>
              <a:ext uri="{FF2B5EF4-FFF2-40B4-BE49-F238E27FC236}">
                <a16:creationId xmlns:a16="http://schemas.microsoft.com/office/drawing/2014/main" id="{6ACA3C2E-186A-4A3A-9150-2321825F8900}"/>
              </a:ext>
            </a:extLst>
          </p:cNvPr>
          <p:cNvCxnSpPr>
            <a:cxnSpLocks/>
            <a:stCxn id="16" idx="3"/>
            <a:endCxn id="22" idx="7"/>
          </p:cNvCxnSpPr>
          <p:nvPr/>
        </p:nvCxnSpPr>
        <p:spPr>
          <a:xfrm flipH="1">
            <a:off x="9334599" y="3558779"/>
            <a:ext cx="238274" cy="569824"/>
          </a:xfrm>
          <a:prstGeom prst="straightConnector1">
            <a:avLst/>
          </a:prstGeom>
          <a:ln w="38100">
            <a:solidFill>
              <a:srgbClr val="D93E14"/>
            </a:solidFill>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C39CB376-515C-45B1-A3B0-AAAC83930519}"/>
              </a:ext>
            </a:extLst>
          </p:cNvPr>
          <p:cNvCxnSpPr>
            <a:cxnSpLocks/>
            <a:stCxn id="22" idx="3"/>
          </p:cNvCxnSpPr>
          <p:nvPr/>
        </p:nvCxnSpPr>
        <p:spPr>
          <a:xfrm flipH="1">
            <a:off x="7838438" y="4585939"/>
            <a:ext cx="494752" cy="590898"/>
          </a:xfrm>
          <a:prstGeom prst="straightConnector1">
            <a:avLst/>
          </a:prstGeom>
          <a:ln w="38100">
            <a:solidFill>
              <a:srgbClr val="D93E14"/>
            </a:solidFill>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C50945DA-9A44-4032-97DD-0092853512B5}"/>
              </a:ext>
            </a:extLst>
          </p:cNvPr>
          <p:cNvCxnSpPr>
            <a:cxnSpLocks/>
            <a:stCxn id="14" idx="2"/>
            <a:endCxn id="13" idx="6"/>
          </p:cNvCxnSpPr>
          <p:nvPr/>
        </p:nvCxnSpPr>
        <p:spPr>
          <a:xfrm flipH="1">
            <a:off x="8125793" y="5384432"/>
            <a:ext cx="1496160" cy="0"/>
          </a:xfrm>
          <a:prstGeom prst="straightConnector1">
            <a:avLst/>
          </a:prstGeom>
          <a:ln w="38100">
            <a:solidFill>
              <a:srgbClr val="D93E14"/>
            </a:solidFill>
            <a:tailEnd type="triangle"/>
          </a:ln>
        </p:spPr>
        <p:style>
          <a:lnRef idx="1">
            <a:schemeClr val="accent1"/>
          </a:lnRef>
          <a:fillRef idx="0">
            <a:schemeClr val="accent1"/>
          </a:fillRef>
          <a:effectRef idx="0">
            <a:schemeClr val="accent1"/>
          </a:effectRef>
          <a:fontRef idx="minor">
            <a:schemeClr val="tx1"/>
          </a:fontRef>
        </p:style>
      </p:cxnSp>
      <p:cxnSp>
        <p:nvCxnSpPr>
          <p:cNvPr id="45" name="Connector: Curved 44">
            <a:extLst>
              <a:ext uri="{FF2B5EF4-FFF2-40B4-BE49-F238E27FC236}">
                <a16:creationId xmlns:a16="http://schemas.microsoft.com/office/drawing/2014/main" id="{596CE3E3-9A50-4A06-9E1E-1BF314F47F64}"/>
              </a:ext>
            </a:extLst>
          </p:cNvPr>
          <p:cNvCxnSpPr>
            <a:cxnSpLocks/>
            <a:stCxn id="14" idx="4"/>
            <a:endCxn id="9" idx="4"/>
          </p:cNvCxnSpPr>
          <p:nvPr/>
        </p:nvCxnSpPr>
        <p:spPr>
          <a:xfrm rot="5400000">
            <a:off x="7505081" y="2882842"/>
            <a:ext cx="12700" cy="5649951"/>
          </a:xfrm>
          <a:prstGeom prst="curvedConnector3">
            <a:avLst>
              <a:gd name="adj1" fmla="val 4521953"/>
            </a:avLst>
          </a:prstGeom>
          <a:ln w="38100">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49" name="Connector: Curved 48">
            <a:extLst>
              <a:ext uri="{FF2B5EF4-FFF2-40B4-BE49-F238E27FC236}">
                <a16:creationId xmlns:a16="http://schemas.microsoft.com/office/drawing/2014/main" id="{B189BC96-ABF9-48D0-ABE8-9965DEE408AA}"/>
              </a:ext>
            </a:extLst>
          </p:cNvPr>
          <p:cNvCxnSpPr>
            <a:cxnSpLocks/>
            <a:stCxn id="13" idx="0"/>
            <a:endCxn id="7" idx="0"/>
          </p:cNvCxnSpPr>
          <p:nvPr/>
        </p:nvCxnSpPr>
        <p:spPr>
          <a:xfrm rot="16200000" flipV="1">
            <a:off x="4720954" y="2364310"/>
            <a:ext cx="12700" cy="5393474"/>
          </a:xfrm>
          <a:prstGeom prst="curvedConnector3">
            <a:avLst>
              <a:gd name="adj1" fmla="val 3819512"/>
            </a:avLst>
          </a:prstGeom>
          <a:ln w="38100">
            <a:solidFill>
              <a:srgbClr val="7030A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260591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F2C3D-293B-4FBA-B6C4-B24804C66EAB}"/>
              </a:ext>
            </a:extLst>
          </p:cNvPr>
          <p:cNvSpPr>
            <a:spLocks noGrp="1"/>
          </p:cNvSpPr>
          <p:nvPr>
            <p:ph type="title"/>
          </p:nvPr>
        </p:nvSpPr>
        <p:spPr/>
        <p:txBody>
          <a:bodyPr/>
          <a:lstStyle/>
          <a:p>
            <a:r>
              <a:rPr lang="en-US" dirty="0"/>
              <a:t>Refuted</a:t>
            </a:r>
            <a:endParaRPr lang="en-AU" dirty="0"/>
          </a:p>
        </p:txBody>
      </p:sp>
      <p:sp>
        <p:nvSpPr>
          <p:cNvPr id="3" name="Text Placeholder 2">
            <a:extLst>
              <a:ext uri="{FF2B5EF4-FFF2-40B4-BE49-F238E27FC236}">
                <a16:creationId xmlns:a16="http://schemas.microsoft.com/office/drawing/2014/main" id="{AA5E8614-E8BA-4856-835C-1CC211A1F1A8}"/>
              </a:ext>
            </a:extLst>
          </p:cNvPr>
          <p:cNvSpPr>
            <a:spLocks noGrp="1"/>
          </p:cNvSpPr>
          <p:nvPr>
            <p:ph type="body" idx="1"/>
          </p:nvPr>
        </p:nvSpPr>
        <p:spPr/>
        <p:txBody>
          <a:bodyPr/>
          <a:lstStyle/>
          <a:p>
            <a:r>
              <a:rPr lang="en-US" dirty="0"/>
              <a:t>Contract</a:t>
            </a:r>
            <a:endParaRPr lang="en-AU" dirty="0"/>
          </a:p>
        </p:txBody>
      </p:sp>
      <p:sp>
        <p:nvSpPr>
          <p:cNvPr id="4" name="Content Placeholder 3">
            <a:extLst>
              <a:ext uri="{FF2B5EF4-FFF2-40B4-BE49-F238E27FC236}">
                <a16:creationId xmlns:a16="http://schemas.microsoft.com/office/drawing/2014/main" id="{010CE5CF-B956-4A19-B61D-E90C616FAED8}"/>
              </a:ext>
            </a:extLst>
          </p:cNvPr>
          <p:cNvSpPr>
            <a:spLocks noGrp="1"/>
          </p:cNvSpPr>
          <p:nvPr>
            <p:ph sz="half" idx="2"/>
          </p:nvPr>
        </p:nvSpPr>
        <p:spPr>
          <a:ln>
            <a:solidFill>
              <a:srgbClr val="D93E14"/>
            </a:solidFill>
          </a:ln>
        </p:spPr>
        <p:txBody>
          <a:bodyPr/>
          <a:lstStyle/>
          <a:p>
            <a:pPr marL="0" lvl="0" indent="0">
              <a:lnSpc>
                <a:spcPct val="100000"/>
              </a:lnSpc>
              <a:spcBef>
                <a:spcPts val="0"/>
              </a:spcBef>
              <a:buNone/>
            </a:pPr>
            <a:r>
              <a:rPr lang="en-AU" dirty="0">
                <a:latin typeface="Courier New" panose="02070309020205020404" pitchFamily="49" charset="0"/>
                <a:cs typeface="Courier New" panose="02070309020205020404" pitchFamily="49" charset="0"/>
              </a:rPr>
              <a:t>foo {</a:t>
            </a:r>
          </a:p>
          <a:p>
            <a:pPr marL="0" lvl="0" indent="0">
              <a:lnSpc>
                <a:spcPct val="100000"/>
              </a:lnSpc>
              <a:spcBef>
                <a:spcPts val="0"/>
              </a:spcBef>
              <a:buNone/>
            </a:pPr>
            <a:r>
              <a:rPr lang="en-AU" dirty="0">
                <a:latin typeface="Courier New" panose="02070309020205020404" pitchFamily="49" charset="0"/>
                <a:cs typeface="Courier New" panose="02070309020205020404" pitchFamily="49" charset="0"/>
              </a:rPr>
              <a:t>  </a:t>
            </a:r>
            <a:r>
              <a:rPr lang="en-AU" dirty="0">
                <a:solidFill>
                  <a:srgbClr val="4472C4">
                    <a:lumMod val="75000"/>
                  </a:srgbClr>
                </a:solidFill>
                <a:latin typeface="Courier New" panose="02070309020205020404" pitchFamily="49" charset="0"/>
                <a:cs typeface="Courier New" panose="02070309020205020404" pitchFamily="49" charset="0"/>
              </a:rPr>
              <a:t>func</a:t>
            </a:r>
            <a:r>
              <a:rPr lang="en-AU" dirty="0">
                <a:latin typeface="Courier New" panose="02070309020205020404" pitchFamily="49" charset="0"/>
                <a:cs typeface="Courier New" panose="02070309020205020404" pitchFamily="49" charset="0"/>
              </a:rPr>
              <a:t> bar(</a:t>
            </a:r>
            <a:r>
              <a:rPr lang="en-AU" dirty="0">
                <a:solidFill>
                  <a:srgbClr val="4472C4">
                    <a:lumMod val="75000"/>
                  </a:srgbClr>
                </a:solidFill>
                <a:latin typeface="Courier New" panose="02070309020205020404" pitchFamily="49" charset="0"/>
                <a:cs typeface="Courier New" panose="02070309020205020404" pitchFamily="49" charset="0"/>
              </a:rPr>
              <a:t>var</a:t>
            </a:r>
            <a:r>
              <a:rPr lang="en-AU" dirty="0">
                <a:latin typeface="Courier New" panose="02070309020205020404" pitchFamily="49" charset="0"/>
                <a:cs typeface="Courier New" panose="02070309020205020404" pitchFamily="49" charset="0"/>
              </a:rPr>
              <a:t> x) {</a:t>
            </a:r>
          </a:p>
          <a:p>
            <a:pPr marL="0" lvl="0" indent="0">
              <a:lnSpc>
                <a:spcPct val="100000"/>
              </a:lnSpc>
              <a:spcBef>
                <a:spcPts val="0"/>
              </a:spcBef>
              <a:buNone/>
            </a:pPr>
            <a:r>
              <a:rPr lang="en-AU" dirty="0">
                <a:latin typeface="Courier New" panose="02070309020205020404" pitchFamily="49" charset="0"/>
                <a:cs typeface="Courier New" panose="02070309020205020404" pitchFamily="49" charset="0"/>
              </a:rPr>
              <a:t>    </a:t>
            </a:r>
            <a:r>
              <a:rPr lang="en-AU" dirty="0">
                <a:solidFill>
                  <a:srgbClr val="4472C4">
                    <a:lumMod val="75000"/>
                  </a:srgbClr>
                </a:solidFill>
                <a:latin typeface="Courier New" panose="02070309020205020404" pitchFamily="49" charset="0"/>
                <a:cs typeface="Courier New" panose="02070309020205020404" pitchFamily="49" charset="0"/>
              </a:rPr>
              <a:t>return</a:t>
            </a:r>
            <a:r>
              <a:rPr lang="en-AU" dirty="0">
                <a:latin typeface="Courier New" panose="02070309020205020404" pitchFamily="49" charset="0"/>
                <a:cs typeface="Courier New" panose="02070309020205020404" pitchFamily="49" charset="0"/>
              </a:rPr>
              <a:t> </a:t>
            </a:r>
            <a:r>
              <a:rPr lang="el-GR" dirty="0">
                <a:latin typeface="Courier New" panose="02070309020205020404" pitchFamily="49" charset="0"/>
                <a:cs typeface="Courier New" panose="02070309020205020404" pitchFamily="49" charset="0"/>
              </a:rPr>
              <a:t>Φ</a:t>
            </a:r>
            <a:r>
              <a:rPr lang="en-US" dirty="0">
                <a:latin typeface="Courier New" panose="02070309020205020404" pitchFamily="49" charset="0"/>
                <a:cs typeface="Courier New" panose="02070309020205020404" pitchFamily="49" charset="0"/>
              </a:rPr>
              <a:t>(</a:t>
            </a:r>
            <a:r>
              <a:rPr lang="en-AU" dirty="0">
                <a:latin typeface="Courier New" panose="02070309020205020404" pitchFamily="49" charset="0"/>
                <a:cs typeface="Courier New" panose="02070309020205020404" pitchFamily="49" charset="0"/>
              </a:rPr>
              <a:t>x)</a:t>
            </a:r>
          </a:p>
          <a:p>
            <a:pPr marL="0" lvl="0" indent="0">
              <a:lnSpc>
                <a:spcPct val="100000"/>
              </a:lnSpc>
              <a:spcBef>
                <a:spcPts val="0"/>
              </a:spcBef>
              <a:buNone/>
            </a:pPr>
            <a:r>
              <a:rPr lang="en-AU" dirty="0">
                <a:latin typeface="Courier New" panose="02070309020205020404" pitchFamily="49" charset="0"/>
                <a:cs typeface="Courier New" panose="02070309020205020404" pitchFamily="49" charset="0"/>
              </a:rPr>
              <a:t>  }</a:t>
            </a:r>
          </a:p>
          <a:p>
            <a:pPr marL="0" lvl="0" indent="0">
              <a:lnSpc>
                <a:spcPct val="100000"/>
              </a:lnSpc>
              <a:spcBef>
                <a:spcPts val="0"/>
              </a:spcBef>
              <a:buNone/>
            </a:pPr>
            <a:r>
              <a:rPr lang="en-AU" dirty="0">
                <a:latin typeface="Courier New" panose="02070309020205020404" pitchFamily="49" charset="0"/>
                <a:cs typeface="Courier New" panose="02070309020205020404" pitchFamily="49" charset="0"/>
              </a:rPr>
              <a:t>}</a:t>
            </a:r>
          </a:p>
          <a:p>
            <a:pPr marL="0" indent="0">
              <a:buNone/>
            </a:pPr>
            <a:endParaRPr lang="en-AU" dirty="0"/>
          </a:p>
        </p:txBody>
      </p:sp>
      <p:sp>
        <p:nvSpPr>
          <p:cNvPr id="5" name="Text Placeholder 4">
            <a:extLst>
              <a:ext uri="{FF2B5EF4-FFF2-40B4-BE49-F238E27FC236}">
                <a16:creationId xmlns:a16="http://schemas.microsoft.com/office/drawing/2014/main" id="{D6C3EEB3-E2BF-4296-9982-01BF845D1667}"/>
              </a:ext>
            </a:extLst>
          </p:cNvPr>
          <p:cNvSpPr>
            <a:spLocks noGrp="1"/>
          </p:cNvSpPr>
          <p:nvPr>
            <p:ph type="body" sz="quarter" idx="3"/>
          </p:nvPr>
        </p:nvSpPr>
        <p:spPr/>
        <p:txBody>
          <a:bodyPr/>
          <a:lstStyle/>
          <a:p>
            <a:r>
              <a:rPr lang="en-US" dirty="0"/>
              <a:t>Implementation</a:t>
            </a:r>
            <a:endParaRPr lang="en-AU" dirty="0"/>
          </a:p>
        </p:txBody>
      </p:sp>
      <p:sp>
        <p:nvSpPr>
          <p:cNvPr id="6" name="Content Placeholder 5">
            <a:extLst>
              <a:ext uri="{FF2B5EF4-FFF2-40B4-BE49-F238E27FC236}">
                <a16:creationId xmlns:a16="http://schemas.microsoft.com/office/drawing/2014/main" id="{4BD09E26-CC4C-4164-A49A-C84B12AC72B0}"/>
              </a:ext>
            </a:extLst>
          </p:cNvPr>
          <p:cNvSpPr>
            <a:spLocks noGrp="1"/>
          </p:cNvSpPr>
          <p:nvPr>
            <p:ph sz="quarter" idx="4"/>
          </p:nvPr>
        </p:nvSpPr>
        <p:spPr>
          <a:ln>
            <a:solidFill>
              <a:srgbClr val="D93E14"/>
            </a:solidFill>
          </a:ln>
        </p:spPr>
        <p:txBody>
          <a:bodyPr/>
          <a:lstStyle/>
          <a:p>
            <a:pPr marL="0" lvl="0" indent="0">
              <a:lnSpc>
                <a:spcPct val="100000"/>
              </a:lnSpc>
              <a:spcBef>
                <a:spcPts val="0"/>
              </a:spcBef>
              <a:buNone/>
            </a:pPr>
            <a:r>
              <a:rPr lang="en-AU" dirty="0">
                <a:latin typeface="Courier New" panose="02070309020205020404" pitchFamily="49" charset="0"/>
                <a:cs typeface="Courier New" panose="02070309020205020404" pitchFamily="49" charset="0"/>
              </a:rPr>
              <a:t>foo {</a:t>
            </a:r>
          </a:p>
          <a:p>
            <a:pPr marL="0" lvl="0" indent="0">
              <a:lnSpc>
                <a:spcPct val="100000"/>
              </a:lnSpc>
              <a:spcBef>
                <a:spcPts val="0"/>
              </a:spcBef>
              <a:buNone/>
            </a:pPr>
            <a:r>
              <a:rPr lang="en-AU" dirty="0">
                <a:latin typeface="Courier New" panose="02070309020205020404" pitchFamily="49" charset="0"/>
                <a:cs typeface="Courier New" panose="02070309020205020404" pitchFamily="49" charset="0"/>
              </a:rPr>
              <a:t>  </a:t>
            </a:r>
            <a:r>
              <a:rPr lang="en-AU" dirty="0">
                <a:solidFill>
                  <a:srgbClr val="4472C4">
                    <a:lumMod val="75000"/>
                  </a:srgbClr>
                </a:solidFill>
                <a:latin typeface="Courier New" panose="02070309020205020404" pitchFamily="49" charset="0"/>
                <a:cs typeface="Courier New" panose="02070309020205020404" pitchFamily="49" charset="0"/>
              </a:rPr>
              <a:t>func</a:t>
            </a:r>
            <a:r>
              <a:rPr lang="en-AU" dirty="0">
                <a:latin typeface="Courier New" panose="02070309020205020404" pitchFamily="49" charset="0"/>
                <a:cs typeface="Courier New" panose="02070309020205020404" pitchFamily="49" charset="0"/>
              </a:rPr>
              <a:t> bar(</a:t>
            </a:r>
            <a:r>
              <a:rPr lang="en-AU" dirty="0">
                <a:solidFill>
                  <a:srgbClr val="4472C4">
                    <a:lumMod val="75000"/>
                  </a:srgbClr>
                </a:solidFill>
                <a:latin typeface="Courier New" panose="02070309020205020404" pitchFamily="49" charset="0"/>
                <a:cs typeface="Courier New" panose="02070309020205020404" pitchFamily="49" charset="0"/>
              </a:rPr>
              <a:t>var</a:t>
            </a:r>
            <a:r>
              <a:rPr lang="en-AU" dirty="0">
                <a:latin typeface="Courier New" panose="02070309020205020404" pitchFamily="49" charset="0"/>
                <a:cs typeface="Courier New" panose="02070309020205020404" pitchFamily="49" charset="0"/>
              </a:rPr>
              <a:t> x) {</a:t>
            </a:r>
          </a:p>
          <a:p>
            <a:pPr marL="0" lvl="0" indent="0">
              <a:lnSpc>
                <a:spcPct val="100000"/>
              </a:lnSpc>
              <a:spcBef>
                <a:spcPts val="0"/>
              </a:spcBef>
              <a:buNone/>
            </a:pPr>
            <a:r>
              <a:rPr lang="en-AU" dirty="0">
                <a:solidFill>
                  <a:srgbClr val="4472C4">
                    <a:lumMod val="75000"/>
                  </a:srgbClr>
                </a:solidFill>
                <a:latin typeface="Courier New" panose="02070309020205020404" pitchFamily="49" charset="0"/>
                <a:cs typeface="Courier New" panose="02070309020205020404" pitchFamily="49" charset="0"/>
              </a:rPr>
              <a:t>    return</a:t>
            </a:r>
            <a:r>
              <a:rPr lang="en-AU" dirty="0">
                <a:latin typeface="Courier New" panose="02070309020205020404" pitchFamily="49" charset="0"/>
                <a:cs typeface="Courier New" panose="02070309020205020404" pitchFamily="49" charset="0"/>
              </a:rPr>
              <a:t> read()</a:t>
            </a:r>
          </a:p>
          <a:p>
            <a:pPr marL="0" lvl="0" indent="0">
              <a:lnSpc>
                <a:spcPct val="100000"/>
              </a:lnSpc>
              <a:spcBef>
                <a:spcPts val="0"/>
              </a:spcBef>
              <a:buNone/>
            </a:pPr>
            <a:r>
              <a:rPr lang="en-AU" dirty="0">
                <a:latin typeface="Courier New" panose="02070309020205020404" pitchFamily="49" charset="0"/>
                <a:cs typeface="Courier New" panose="02070309020205020404" pitchFamily="49" charset="0"/>
              </a:rPr>
              <a:t>  }</a:t>
            </a:r>
          </a:p>
          <a:p>
            <a:pPr marL="0" lvl="0" indent="0">
              <a:lnSpc>
                <a:spcPct val="100000"/>
              </a:lnSpc>
              <a:spcBef>
                <a:spcPts val="0"/>
              </a:spcBef>
              <a:buNone/>
            </a:pPr>
            <a:r>
              <a:rPr lang="en-AU"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19106578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31D54-CCAD-4A70-A561-261CEB0650F2}"/>
              </a:ext>
            </a:extLst>
          </p:cNvPr>
          <p:cNvSpPr>
            <a:spLocks noGrp="1"/>
          </p:cNvSpPr>
          <p:nvPr>
            <p:ph type="title"/>
          </p:nvPr>
        </p:nvSpPr>
        <p:spPr/>
        <p:txBody>
          <a:bodyPr/>
          <a:lstStyle/>
          <a:p>
            <a:r>
              <a:rPr lang="en-US" dirty="0"/>
              <a:t>Refuted (Closure)</a:t>
            </a:r>
            <a:endParaRPr lang="en-AU" dirty="0"/>
          </a:p>
        </p:txBody>
      </p:sp>
      <p:sp>
        <p:nvSpPr>
          <p:cNvPr id="3" name="Text Placeholder 2">
            <a:extLst>
              <a:ext uri="{FF2B5EF4-FFF2-40B4-BE49-F238E27FC236}">
                <a16:creationId xmlns:a16="http://schemas.microsoft.com/office/drawing/2014/main" id="{6569B329-A108-4F25-B1DE-FA2DC838E659}"/>
              </a:ext>
            </a:extLst>
          </p:cNvPr>
          <p:cNvSpPr>
            <a:spLocks noGrp="1"/>
          </p:cNvSpPr>
          <p:nvPr>
            <p:ph type="body" idx="1"/>
          </p:nvPr>
        </p:nvSpPr>
        <p:spPr/>
        <p:txBody>
          <a:bodyPr/>
          <a:lstStyle/>
          <a:p>
            <a:r>
              <a:rPr lang="en-US" dirty="0"/>
              <a:t>Contract</a:t>
            </a:r>
            <a:endParaRPr lang="en-AU" dirty="0"/>
          </a:p>
        </p:txBody>
      </p:sp>
      <p:sp>
        <p:nvSpPr>
          <p:cNvPr id="5" name="Text Placeholder 4">
            <a:extLst>
              <a:ext uri="{FF2B5EF4-FFF2-40B4-BE49-F238E27FC236}">
                <a16:creationId xmlns:a16="http://schemas.microsoft.com/office/drawing/2014/main" id="{82294394-C069-425D-9308-B4BD5465B1CB}"/>
              </a:ext>
            </a:extLst>
          </p:cNvPr>
          <p:cNvSpPr>
            <a:spLocks noGrp="1"/>
          </p:cNvSpPr>
          <p:nvPr>
            <p:ph type="body" sz="quarter" idx="3"/>
          </p:nvPr>
        </p:nvSpPr>
        <p:spPr/>
        <p:txBody>
          <a:bodyPr/>
          <a:lstStyle/>
          <a:p>
            <a:r>
              <a:rPr lang="en-US" dirty="0"/>
              <a:t>Implementation</a:t>
            </a:r>
            <a:endParaRPr lang="en-AU" dirty="0"/>
          </a:p>
        </p:txBody>
      </p:sp>
      <p:sp>
        <p:nvSpPr>
          <p:cNvPr id="7" name="Oval 6">
            <a:extLst>
              <a:ext uri="{FF2B5EF4-FFF2-40B4-BE49-F238E27FC236}">
                <a16:creationId xmlns:a16="http://schemas.microsoft.com/office/drawing/2014/main" id="{1E37F5C2-2765-42D4-AB71-C5578A64FCDB}"/>
              </a:ext>
            </a:extLst>
          </p:cNvPr>
          <p:cNvSpPr/>
          <p:nvPr/>
        </p:nvSpPr>
        <p:spPr>
          <a:xfrm>
            <a:off x="1316114" y="5061047"/>
            <a:ext cx="1416205" cy="646770"/>
          </a:xfrm>
          <a:prstGeom prst="ellipse">
            <a:avLst/>
          </a:prstGeom>
          <a:noFill/>
          <a:ln w="38100">
            <a:solidFill>
              <a:srgbClr val="D93E1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D93E14"/>
                </a:solidFill>
              </a:rPr>
              <a:t>return</a:t>
            </a:r>
            <a:endParaRPr lang="en-AU" dirty="0">
              <a:solidFill>
                <a:srgbClr val="D93E14"/>
              </a:solidFill>
            </a:endParaRPr>
          </a:p>
        </p:txBody>
      </p:sp>
      <p:sp>
        <p:nvSpPr>
          <p:cNvPr id="9" name="Oval 8">
            <a:extLst>
              <a:ext uri="{FF2B5EF4-FFF2-40B4-BE49-F238E27FC236}">
                <a16:creationId xmlns:a16="http://schemas.microsoft.com/office/drawing/2014/main" id="{6FD4AECF-C662-4807-BF59-B407CDADF2E5}"/>
              </a:ext>
            </a:extLst>
          </p:cNvPr>
          <p:cNvSpPr/>
          <p:nvPr/>
        </p:nvSpPr>
        <p:spPr>
          <a:xfrm>
            <a:off x="3972002" y="5061047"/>
            <a:ext cx="1416205" cy="646770"/>
          </a:xfrm>
          <a:prstGeom prst="ellipse">
            <a:avLst/>
          </a:prstGeom>
          <a:noFill/>
          <a:ln w="38100">
            <a:solidFill>
              <a:srgbClr val="D93E1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D93E14"/>
                </a:solidFill>
              </a:rPr>
              <a:t>x</a:t>
            </a:r>
            <a:endParaRPr lang="en-AU" dirty="0">
              <a:solidFill>
                <a:srgbClr val="D93E14"/>
              </a:solidFill>
            </a:endParaRPr>
          </a:p>
        </p:txBody>
      </p:sp>
      <p:cxnSp>
        <p:nvCxnSpPr>
          <p:cNvPr id="10" name="Straight Arrow Connector 9">
            <a:extLst>
              <a:ext uri="{FF2B5EF4-FFF2-40B4-BE49-F238E27FC236}">
                <a16:creationId xmlns:a16="http://schemas.microsoft.com/office/drawing/2014/main" id="{467F7A73-1689-498A-99BB-08C5D340730E}"/>
              </a:ext>
            </a:extLst>
          </p:cNvPr>
          <p:cNvCxnSpPr>
            <a:cxnSpLocks/>
            <a:stCxn id="9" idx="2"/>
            <a:endCxn id="7" idx="6"/>
          </p:cNvCxnSpPr>
          <p:nvPr/>
        </p:nvCxnSpPr>
        <p:spPr>
          <a:xfrm flipH="1">
            <a:off x="2732319" y="5384432"/>
            <a:ext cx="1239683" cy="0"/>
          </a:xfrm>
          <a:prstGeom prst="straightConnector1">
            <a:avLst/>
          </a:prstGeom>
          <a:ln w="38100">
            <a:solidFill>
              <a:srgbClr val="D93E14"/>
            </a:solidFill>
            <a:tailEnd type="triangle"/>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C9A30AF1-DAB2-4EF7-AA9C-A440EF023296}"/>
              </a:ext>
            </a:extLst>
          </p:cNvPr>
          <p:cNvSpPr/>
          <p:nvPr/>
        </p:nvSpPr>
        <p:spPr>
          <a:xfrm>
            <a:off x="6709588" y="5061047"/>
            <a:ext cx="1416205" cy="646770"/>
          </a:xfrm>
          <a:prstGeom prst="ellipse">
            <a:avLst/>
          </a:prstGeom>
          <a:noFill/>
          <a:ln w="38100">
            <a:solidFill>
              <a:srgbClr val="D93E1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D93E14"/>
                </a:solidFill>
              </a:rPr>
              <a:t>return</a:t>
            </a:r>
            <a:endParaRPr lang="en-AU" dirty="0">
              <a:solidFill>
                <a:srgbClr val="D93E14"/>
              </a:solidFill>
            </a:endParaRPr>
          </a:p>
        </p:txBody>
      </p:sp>
      <p:sp>
        <p:nvSpPr>
          <p:cNvPr id="14" name="Oval 13">
            <a:extLst>
              <a:ext uri="{FF2B5EF4-FFF2-40B4-BE49-F238E27FC236}">
                <a16:creationId xmlns:a16="http://schemas.microsoft.com/office/drawing/2014/main" id="{F8C0B27C-9345-4FC6-BCC7-D51812EE17AE}"/>
              </a:ext>
            </a:extLst>
          </p:cNvPr>
          <p:cNvSpPr/>
          <p:nvPr/>
        </p:nvSpPr>
        <p:spPr>
          <a:xfrm>
            <a:off x="9621953" y="5061047"/>
            <a:ext cx="1416205" cy="646770"/>
          </a:xfrm>
          <a:prstGeom prst="ellipse">
            <a:avLst/>
          </a:prstGeom>
          <a:noFill/>
          <a:ln w="38100">
            <a:solidFill>
              <a:srgbClr val="D93E1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D93E14"/>
                </a:solidFill>
              </a:rPr>
              <a:t>high</a:t>
            </a:r>
            <a:endParaRPr lang="en-AU" dirty="0">
              <a:solidFill>
                <a:srgbClr val="D93E14"/>
              </a:solidFill>
            </a:endParaRPr>
          </a:p>
        </p:txBody>
      </p:sp>
      <p:cxnSp>
        <p:nvCxnSpPr>
          <p:cNvPr id="35" name="Straight Arrow Connector 34">
            <a:extLst>
              <a:ext uri="{FF2B5EF4-FFF2-40B4-BE49-F238E27FC236}">
                <a16:creationId xmlns:a16="http://schemas.microsoft.com/office/drawing/2014/main" id="{C50945DA-9A44-4032-97DD-0092853512B5}"/>
              </a:ext>
            </a:extLst>
          </p:cNvPr>
          <p:cNvCxnSpPr>
            <a:cxnSpLocks/>
            <a:stCxn id="14" idx="2"/>
            <a:endCxn id="13" idx="6"/>
          </p:cNvCxnSpPr>
          <p:nvPr/>
        </p:nvCxnSpPr>
        <p:spPr>
          <a:xfrm flipH="1">
            <a:off x="8125793" y="5384432"/>
            <a:ext cx="1496160" cy="0"/>
          </a:xfrm>
          <a:prstGeom prst="straightConnector1">
            <a:avLst/>
          </a:prstGeom>
          <a:ln w="38100">
            <a:solidFill>
              <a:srgbClr val="D93E14"/>
            </a:solidFill>
            <a:tailEnd type="triangle"/>
          </a:ln>
        </p:spPr>
        <p:style>
          <a:lnRef idx="1">
            <a:schemeClr val="accent1"/>
          </a:lnRef>
          <a:fillRef idx="0">
            <a:schemeClr val="accent1"/>
          </a:fillRef>
          <a:effectRef idx="0">
            <a:schemeClr val="accent1"/>
          </a:effectRef>
          <a:fontRef idx="minor">
            <a:schemeClr val="tx1"/>
          </a:fontRef>
        </p:style>
      </p:cxnSp>
      <p:cxnSp>
        <p:nvCxnSpPr>
          <p:cNvPr id="49" name="Connector: Curved 48">
            <a:extLst>
              <a:ext uri="{FF2B5EF4-FFF2-40B4-BE49-F238E27FC236}">
                <a16:creationId xmlns:a16="http://schemas.microsoft.com/office/drawing/2014/main" id="{B189BC96-ABF9-48D0-ABE8-9965DEE408AA}"/>
              </a:ext>
            </a:extLst>
          </p:cNvPr>
          <p:cNvCxnSpPr>
            <a:cxnSpLocks/>
            <a:stCxn id="13" idx="0"/>
            <a:endCxn id="7" idx="0"/>
          </p:cNvCxnSpPr>
          <p:nvPr/>
        </p:nvCxnSpPr>
        <p:spPr>
          <a:xfrm rot="16200000" flipV="1">
            <a:off x="4720954" y="2364310"/>
            <a:ext cx="12700" cy="5393474"/>
          </a:xfrm>
          <a:prstGeom prst="curvedConnector3">
            <a:avLst>
              <a:gd name="adj1" fmla="val 3819512"/>
            </a:avLst>
          </a:prstGeom>
          <a:ln w="38100">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20" name="Connector: Curved 19">
            <a:extLst>
              <a:ext uri="{FF2B5EF4-FFF2-40B4-BE49-F238E27FC236}">
                <a16:creationId xmlns:a16="http://schemas.microsoft.com/office/drawing/2014/main" id="{12A2CA40-8CB4-4D62-8612-0C5690E07473}"/>
              </a:ext>
            </a:extLst>
          </p:cNvPr>
          <p:cNvCxnSpPr>
            <a:cxnSpLocks/>
            <a:stCxn id="14" idx="0"/>
          </p:cNvCxnSpPr>
          <p:nvPr/>
        </p:nvCxnSpPr>
        <p:spPr>
          <a:xfrm rot="16200000" flipV="1">
            <a:off x="8773252" y="3504243"/>
            <a:ext cx="1303086" cy="1810522"/>
          </a:xfrm>
          <a:prstGeom prst="curvedConnector2">
            <a:avLst/>
          </a:prstGeom>
          <a:ln w="38100">
            <a:solidFill>
              <a:srgbClr val="7030A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480270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353D45-D8D7-449C-878B-5E700B07CDD7}"/>
              </a:ext>
            </a:extLst>
          </p:cNvPr>
          <p:cNvSpPr>
            <a:spLocks noGrp="1"/>
          </p:cNvSpPr>
          <p:nvPr>
            <p:ph type="title"/>
          </p:nvPr>
        </p:nvSpPr>
        <p:spPr>
          <a:xfrm>
            <a:off x="838200" y="365125"/>
            <a:ext cx="10515600" cy="1325563"/>
          </a:xfrm>
        </p:spPr>
        <p:txBody>
          <a:bodyPr/>
          <a:lstStyle/>
          <a:p>
            <a:r>
              <a:rPr lang="en-US" dirty="0"/>
              <a:t>Noninterference</a:t>
            </a:r>
            <a:endParaRPr lang="en-AU" dirty="0"/>
          </a:p>
        </p:txBody>
      </p:sp>
      <p:sp>
        <p:nvSpPr>
          <p:cNvPr id="3" name="Rectangle 2">
            <a:extLst>
              <a:ext uri="{FF2B5EF4-FFF2-40B4-BE49-F238E27FC236}">
                <a16:creationId xmlns:a16="http://schemas.microsoft.com/office/drawing/2014/main" id="{3BC30451-7E24-4EFD-8EE4-C624B8357973}"/>
              </a:ext>
            </a:extLst>
          </p:cNvPr>
          <p:cNvSpPr/>
          <p:nvPr/>
        </p:nvSpPr>
        <p:spPr>
          <a:xfrm>
            <a:off x="5566317" y="860564"/>
            <a:ext cx="6220522" cy="5170646"/>
          </a:xfrm>
          <a:prstGeom prst="rect">
            <a:avLst/>
          </a:prstGeom>
          <a:noFill/>
          <a:ln>
            <a:solidFill>
              <a:srgbClr val="D93E14"/>
            </a:solidFill>
          </a:ln>
        </p:spPr>
        <p:txBody>
          <a:bodyPr wrap="square">
            <a:spAutoFit/>
          </a:bodyPr>
          <a:lstStyle/>
          <a:p>
            <a:r>
              <a:rPr lang="en-AU" sz="3000" dirty="0">
                <a:solidFill>
                  <a:schemeClr val="accent1">
                    <a:lumMod val="75000"/>
                  </a:schemeClr>
                </a:solidFill>
                <a:latin typeface="Courier New" panose="02070309020205020404" pitchFamily="49" charset="0"/>
                <a:cs typeface="Courier New" panose="02070309020205020404" pitchFamily="49" charset="0"/>
              </a:rPr>
              <a:t>contract</a:t>
            </a:r>
            <a:r>
              <a:rPr lang="en-AU" sz="3000" dirty="0">
                <a:solidFill>
                  <a:srgbClr val="141414"/>
                </a:solidFill>
                <a:latin typeface="Courier New" panose="02070309020205020404" pitchFamily="49" charset="0"/>
                <a:cs typeface="Courier New" panose="02070309020205020404" pitchFamily="49" charset="0"/>
              </a:rPr>
              <a:t> foo {</a:t>
            </a:r>
          </a:p>
          <a:p>
            <a:r>
              <a:rPr lang="en-AU" sz="3000" dirty="0">
                <a:solidFill>
                  <a:srgbClr val="141414"/>
                </a:solidFill>
                <a:latin typeface="Courier New" panose="02070309020205020404" pitchFamily="49" charset="0"/>
                <a:cs typeface="Courier New" panose="02070309020205020404" pitchFamily="49" charset="0"/>
              </a:rPr>
              <a:t>  </a:t>
            </a:r>
            <a:r>
              <a:rPr lang="en-AU" sz="3000" dirty="0">
                <a:solidFill>
                  <a:schemeClr val="accent1">
                    <a:lumMod val="75000"/>
                  </a:schemeClr>
                </a:solidFill>
                <a:latin typeface="Courier New" panose="02070309020205020404" pitchFamily="49" charset="0"/>
                <a:cs typeface="Courier New" panose="02070309020205020404" pitchFamily="49" charset="0"/>
              </a:rPr>
              <a:t>function</a:t>
            </a:r>
            <a:r>
              <a:rPr lang="en-AU" sz="3000" dirty="0">
                <a:solidFill>
                  <a:srgbClr val="141414"/>
                </a:solidFill>
                <a:latin typeface="Courier New" panose="02070309020205020404" pitchFamily="49" charset="0"/>
                <a:cs typeface="Courier New" panose="02070309020205020404" pitchFamily="49" charset="0"/>
              </a:rPr>
              <a:t> bar(</a:t>
            </a:r>
            <a:r>
              <a:rPr lang="en-AU" sz="3000" dirty="0">
                <a:solidFill>
                  <a:schemeClr val="accent1">
                    <a:lumMod val="75000"/>
                  </a:schemeClr>
                </a:solidFill>
                <a:latin typeface="Courier New" panose="02070309020205020404" pitchFamily="49" charset="0"/>
                <a:cs typeface="Courier New" panose="02070309020205020404" pitchFamily="49" charset="0"/>
              </a:rPr>
              <a:t>var</a:t>
            </a:r>
            <a:r>
              <a:rPr lang="en-AU" sz="3000" dirty="0">
                <a:solidFill>
                  <a:srgbClr val="141414"/>
                </a:solidFill>
                <a:latin typeface="Courier New" panose="02070309020205020404" pitchFamily="49" charset="0"/>
                <a:cs typeface="Courier New" panose="02070309020205020404" pitchFamily="49" charset="0"/>
              </a:rPr>
              <a:t> x) {</a:t>
            </a:r>
          </a:p>
          <a:p>
            <a:r>
              <a:rPr lang="en-AU" sz="3000" dirty="0">
                <a:solidFill>
                  <a:srgbClr val="141414"/>
                </a:solidFill>
                <a:latin typeface="Courier New" panose="02070309020205020404" pitchFamily="49" charset="0"/>
                <a:cs typeface="Courier New" panose="02070309020205020404" pitchFamily="49" charset="0"/>
              </a:rPr>
              <a:t>    </a:t>
            </a:r>
            <a:r>
              <a:rPr lang="en-AU" sz="3000" dirty="0">
                <a:solidFill>
                  <a:schemeClr val="accent1">
                    <a:lumMod val="75000"/>
                  </a:schemeClr>
                </a:solidFill>
                <a:latin typeface="Courier New" panose="02070309020205020404" pitchFamily="49" charset="0"/>
                <a:cs typeface="Courier New" panose="02070309020205020404" pitchFamily="49" charset="0"/>
              </a:rPr>
              <a:t>return</a:t>
            </a:r>
            <a:r>
              <a:rPr lang="en-AU" sz="3000" dirty="0">
                <a:solidFill>
                  <a:srgbClr val="141414"/>
                </a:solidFill>
                <a:latin typeface="Courier New" panose="02070309020205020404" pitchFamily="49" charset="0"/>
                <a:cs typeface="Courier New" panose="02070309020205020404" pitchFamily="49" charset="0"/>
              </a:rPr>
              <a:t> </a:t>
            </a:r>
            <a:r>
              <a:rPr lang="el-GR" sz="3000" dirty="0">
                <a:solidFill>
                  <a:srgbClr val="141414"/>
                </a:solidFill>
                <a:latin typeface="Courier New" panose="02070309020205020404" pitchFamily="49" charset="0"/>
                <a:cs typeface="Courier New" panose="02070309020205020404" pitchFamily="49" charset="0"/>
              </a:rPr>
              <a:t>Φ</a:t>
            </a:r>
            <a:r>
              <a:rPr lang="en-US" sz="3000" dirty="0">
                <a:solidFill>
                  <a:srgbClr val="141414"/>
                </a:solidFill>
                <a:latin typeface="Courier New" panose="02070309020205020404" pitchFamily="49" charset="0"/>
                <a:cs typeface="Courier New" panose="02070309020205020404" pitchFamily="49" charset="0"/>
              </a:rPr>
              <a:t>(</a:t>
            </a:r>
            <a:r>
              <a:rPr lang="en-AU" sz="3000" dirty="0">
                <a:solidFill>
                  <a:srgbClr val="141414"/>
                </a:solidFill>
                <a:latin typeface="Courier New" panose="02070309020205020404" pitchFamily="49" charset="0"/>
                <a:cs typeface="Courier New" panose="02070309020205020404" pitchFamily="49" charset="0"/>
              </a:rPr>
              <a:t>x)</a:t>
            </a:r>
          </a:p>
          <a:p>
            <a:r>
              <a:rPr lang="en-AU" sz="3000" dirty="0">
                <a:solidFill>
                  <a:srgbClr val="141414"/>
                </a:solidFill>
                <a:latin typeface="Courier New" panose="02070309020205020404" pitchFamily="49" charset="0"/>
                <a:cs typeface="Courier New" panose="02070309020205020404" pitchFamily="49" charset="0"/>
              </a:rPr>
              <a:t>  }</a:t>
            </a:r>
          </a:p>
          <a:p>
            <a:r>
              <a:rPr lang="en-AU" sz="3000" dirty="0">
                <a:solidFill>
                  <a:srgbClr val="141414"/>
                </a:solidFill>
                <a:latin typeface="Courier New" panose="02070309020205020404" pitchFamily="49" charset="0"/>
                <a:cs typeface="Courier New" panose="02070309020205020404" pitchFamily="49" charset="0"/>
              </a:rPr>
              <a:t>}</a:t>
            </a:r>
          </a:p>
          <a:p>
            <a:endParaRPr lang="en-US" sz="3000" dirty="0">
              <a:solidFill>
                <a:srgbClr val="141414"/>
              </a:solidFill>
              <a:latin typeface="Courier New" panose="02070309020205020404" pitchFamily="49" charset="0"/>
              <a:cs typeface="Courier New" panose="02070309020205020404" pitchFamily="49" charset="0"/>
            </a:endParaRPr>
          </a:p>
          <a:p>
            <a:r>
              <a:rPr lang="en-AU" sz="3000" dirty="0">
                <a:solidFill>
                  <a:schemeClr val="accent1">
                    <a:lumMod val="75000"/>
                  </a:schemeClr>
                </a:solidFill>
                <a:latin typeface="Courier New" panose="02070309020205020404" pitchFamily="49" charset="0"/>
                <a:cs typeface="Courier New" panose="02070309020205020404" pitchFamily="49" charset="0"/>
              </a:rPr>
              <a:t>implementation</a:t>
            </a:r>
            <a:r>
              <a:rPr lang="en-AU" sz="3000" dirty="0">
                <a:solidFill>
                  <a:srgbClr val="141414"/>
                </a:solidFill>
                <a:latin typeface="Courier New" panose="02070309020205020404" pitchFamily="49" charset="0"/>
                <a:cs typeface="Courier New" panose="02070309020205020404" pitchFamily="49" charset="0"/>
              </a:rPr>
              <a:t> app {</a:t>
            </a:r>
          </a:p>
          <a:p>
            <a:r>
              <a:rPr lang="en-US" sz="3000" dirty="0">
                <a:solidFill>
                  <a:srgbClr val="141414"/>
                </a:solidFill>
                <a:latin typeface="Courier New" panose="02070309020205020404" pitchFamily="49" charset="0"/>
                <a:cs typeface="Courier New" panose="02070309020205020404" pitchFamily="49" charset="0"/>
              </a:rPr>
              <a:t> </a:t>
            </a:r>
            <a:r>
              <a:rPr lang="en-AU" sz="3000" dirty="0">
                <a:solidFill>
                  <a:srgbClr val="141414"/>
                </a:solidFill>
                <a:latin typeface="Courier New" panose="02070309020205020404" pitchFamily="49" charset="0"/>
                <a:cs typeface="Courier New" panose="02070309020205020404" pitchFamily="49" charset="0"/>
              </a:rPr>
              <a:t> </a:t>
            </a:r>
            <a:r>
              <a:rPr lang="en-AU" sz="3000" dirty="0">
                <a:solidFill>
                  <a:schemeClr val="accent1">
                    <a:lumMod val="75000"/>
                  </a:schemeClr>
                </a:solidFill>
                <a:latin typeface="Courier New" panose="02070309020205020404" pitchFamily="49" charset="0"/>
                <a:cs typeface="Courier New" panose="02070309020205020404" pitchFamily="49" charset="0"/>
              </a:rPr>
              <a:t>function</a:t>
            </a:r>
            <a:r>
              <a:rPr lang="en-AU" sz="3000" dirty="0">
                <a:solidFill>
                  <a:srgbClr val="141414"/>
                </a:solidFill>
                <a:latin typeface="Courier New" panose="02070309020205020404" pitchFamily="49" charset="0"/>
                <a:cs typeface="Courier New" panose="02070309020205020404" pitchFamily="49" charset="0"/>
              </a:rPr>
              <a:t> main() {</a:t>
            </a:r>
            <a:r>
              <a:rPr lang="en-US" sz="3000" dirty="0">
                <a:solidFill>
                  <a:srgbClr val="141414"/>
                </a:solidFill>
                <a:latin typeface="Courier New" panose="02070309020205020404" pitchFamily="49" charset="0"/>
                <a:cs typeface="Courier New" panose="02070309020205020404" pitchFamily="49" charset="0"/>
              </a:rPr>
              <a:t>	</a:t>
            </a:r>
            <a:r>
              <a:rPr lang="en-US" sz="3000" dirty="0">
                <a:solidFill>
                  <a:schemeClr val="accent1">
                    <a:lumMod val="75000"/>
                  </a:schemeClr>
                </a:solidFill>
                <a:latin typeface="Courier New" panose="02070309020205020404" pitchFamily="49" charset="0"/>
                <a:cs typeface="Courier New" panose="02070309020205020404" pitchFamily="49" charset="0"/>
              </a:rPr>
              <a:t>write</a:t>
            </a:r>
            <a:r>
              <a:rPr lang="en-US" sz="3000" dirty="0">
                <a:solidFill>
                  <a:srgbClr val="141414"/>
                </a:solidFill>
                <a:latin typeface="Courier New" panose="02070309020205020404" pitchFamily="49" charset="0"/>
                <a:cs typeface="Courier New" panose="02070309020205020404" pitchFamily="49" charset="0"/>
              </a:rPr>
              <a:t>(foo.bar(</a:t>
            </a:r>
            <a:r>
              <a:rPr lang="en-US" sz="3000" dirty="0">
                <a:solidFill>
                  <a:schemeClr val="accent1">
                    <a:lumMod val="75000"/>
                  </a:schemeClr>
                </a:solidFill>
                <a:latin typeface="Courier New" panose="02070309020205020404" pitchFamily="49" charset="0"/>
                <a:cs typeface="Courier New" panose="02070309020205020404" pitchFamily="49" charset="0"/>
              </a:rPr>
              <a:t>read</a:t>
            </a:r>
            <a:r>
              <a:rPr lang="en-US" sz="3000" dirty="0">
                <a:solidFill>
                  <a:srgbClr val="141414"/>
                </a:solidFill>
                <a:latin typeface="Courier New" panose="02070309020205020404" pitchFamily="49" charset="0"/>
                <a:cs typeface="Courier New" panose="02070309020205020404" pitchFamily="49" charset="0"/>
              </a:rPr>
              <a:t>()))</a:t>
            </a:r>
            <a:endParaRPr lang="en-AU" sz="3000" dirty="0">
              <a:solidFill>
                <a:srgbClr val="141414"/>
              </a:solidFill>
              <a:latin typeface="Courier New" panose="02070309020205020404" pitchFamily="49" charset="0"/>
              <a:cs typeface="Courier New" panose="02070309020205020404" pitchFamily="49" charset="0"/>
            </a:endParaRPr>
          </a:p>
          <a:p>
            <a:r>
              <a:rPr lang="en-US" sz="3000" dirty="0">
                <a:solidFill>
                  <a:srgbClr val="141414"/>
                </a:solidFill>
                <a:latin typeface="Courier New" panose="02070309020205020404" pitchFamily="49" charset="0"/>
                <a:cs typeface="Courier New" panose="02070309020205020404" pitchFamily="49" charset="0"/>
              </a:rPr>
              <a:t> </a:t>
            </a:r>
            <a:r>
              <a:rPr lang="en-AU" sz="3000" dirty="0">
                <a:solidFill>
                  <a:srgbClr val="141414"/>
                </a:solidFill>
                <a:latin typeface="Courier New" panose="02070309020205020404" pitchFamily="49" charset="0"/>
                <a:cs typeface="Courier New" panose="02070309020205020404" pitchFamily="49" charset="0"/>
              </a:rPr>
              <a:t> }</a:t>
            </a:r>
          </a:p>
          <a:p>
            <a:r>
              <a:rPr lang="en-US" sz="3000" dirty="0">
                <a:solidFill>
                  <a:srgbClr val="141414"/>
                </a:solidFill>
                <a:latin typeface="Courier New" panose="02070309020205020404" pitchFamily="49" charset="0"/>
                <a:cs typeface="Courier New" panose="02070309020205020404" pitchFamily="49" charset="0"/>
              </a:rPr>
              <a:t>}</a:t>
            </a:r>
            <a:endParaRPr lang="en-AU" sz="3000" dirty="0">
              <a:solidFill>
                <a:srgbClr val="141414"/>
              </a:solidFill>
              <a:latin typeface="Courier New" panose="02070309020205020404" pitchFamily="49" charset="0"/>
              <a:cs typeface="Courier New" panose="02070309020205020404" pitchFamily="49" charset="0"/>
            </a:endParaRPr>
          </a:p>
        </p:txBody>
      </p:sp>
      <p:sp>
        <p:nvSpPr>
          <p:cNvPr id="8" name="Oval 7">
            <a:extLst>
              <a:ext uri="{FF2B5EF4-FFF2-40B4-BE49-F238E27FC236}">
                <a16:creationId xmlns:a16="http://schemas.microsoft.com/office/drawing/2014/main" id="{5033484C-2CBE-40C8-B5FE-3875632220D8}"/>
              </a:ext>
            </a:extLst>
          </p:cNvPr>
          <p:cNvSpPr/>
          <p:nvPr/>
        </p:nvSpPr>
        <p:spPr>
          <a:xfrm>
            <a:off x="838200" y="3293493"/>
            <a:ext cx="1416205" cy="646770"/>
          </a:xfrm>
          <a:prstGeom prst="ellipse">
            <a:avLst/>
          </a:prstGeom>
          <a:noFill/>
          <a:ln w="38100">
            <a:solidFill>
              <a:srgbClr val="D93E1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D93E14"/>
                </a:solidFill>
              </a:rPr>
              <a:t>foo.bar</a:t>
            </a:r>
            <a:endParaRPr lang="en-AU" dirty="0">
              <a:solidFill>
                <a:srgbClr val="D93E14"/>
              </a:solidFill>
            </a:endParaRPr>
          </a:p>
        </p:txBody>
      </p:sp>
      <p:sp>
        <p:nvSpPr>
          <p:cNvPr id="9" name="Oval 8">
            <a:extLst>
              <a:ext uri="{FF2B5EF4-FFF2-40B4-BE49-F238E27FC236}">
                <a16:creationId xmlns:a16="http://schemas.microsoft.com/office/drawing/2014/main" id="{97ADF67E-1F08-41B5-A180-CA31DFB973CB}"/>
              </a:ext>
            </a:extLst>
          </p:cNvPr>
          <p:cNvSpPr/>
          <p:nvPr/>
        </p:nvSpPr>
        <p:spPr>
          <a:xfrm>
            <a:off x="3717073" y="3293493"/>
            <a:ext cx="1416205" cy="646770"/>
          </a:xfrm>
          <a:prstGeom prst="ellipse">
            <a:avLst/>
          </a:prstGeom>
          <a:noFill/>
          <a:ln w="38100">
            <a:solidFill>
              <a:srgbClr val="D93E1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D93E14"/>
                </a:solidFill>
              </a:rPr>
              <a:t>return</a:t>
            </a:r>
            <a:endParaRPr lang="en-AU" dirty="0">
              <a:solidFill>
                <a:srgbClr val="D93E14"/>
              </a:solidFill>
            </a:endParaRPr>
          </a:p>
        </p:txBody>
      </p:sp>
      <p:sp>
        <p:nvSpPr>
          <p:cNvPr id="10" name="Oval 9">
            <a:extLst>
              <a:ext uri="{FF2B5EF4-FFF2-40B4-BE49-F238E27FC236}">
                <a16:creationId xmlns:a16="http://schemas.microsoft.com/office/drawing/2014/main" id="{D8DE114D-6AB8-4504-B1B9-94E1BADFBFE4}"/>
              </a:ext>
            </a:extLst>
          </p:cNvPr>
          <p:cNvSpPr/>
          <p:nvPr/>
        </p:nvSpPr>
        <p:spPr>
          <a:xfrm>
            <a:off x="3717073" y="1505924"/>
            <a:ext cx="1416205" cy="646770"/>
          </a:xfrm>
          <a:prstGeom prst="ellipse">
            <a:avLst/>
          </a:prstGeom>
          <a:noFill/>
          <a:ln w="38100">
            <a:solidFill>
              <a:srgbClr val="D93E1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D93E14"/>
                </a:solidFill>
              </a:rPr>
              <a:t>x</a:t>
            </a:r>
            <a:endParaRPr lang="en-AU" dirty="0">
              <a:solidFill>
                <a:srgbClr val="D93E14"/>
              </a:solidFill>
            </a:endParaRPr>
          </a:p>
        </p:txBody>
      </p:sp>
      <p:sp>
        <p:nvSpPr>
          <p:cNvPr id="11" name="Oval 10">
            <a:extLst>
              <a:ext uri="{FF2B5EF4-FFF2-40B4-BE49-F238E27FC236}">
                <a16:creationId xmlns:a16="http://schemas.microsoft.com/office/drawing/2014/main" id="{50B07D07-4489-4EA7-966A-DF0C7AEF96D4}"/>
              </a:ext>
            </a:extLst>
          </p:cNvPr>
          <p:cNvSpPr/>
          <p:nvPr/>
        </p:nvSpPr>
        <p:spPr>
          <a:xfrm>
            <a:off x="838200" y="1505924"/>
            <a:ext cx="1416205" cy="646770"/>
          </a:xfrm>
          <a:prstGeom prst="ellipse">
            <a:avLst/>
          </a:prstGeom>
          <a:noFill/>
          <a:ln w="38100">
            <a:solidFill>
              <a:srgbClr val="D93E1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D93E14"/>
                </a:solidFill>
              </a:rPr>
              <a:t>high</a:t>
            </a:r>
            <a:endParaRPr lang="en-AU" dirty="0">
              <a:solidFill>
                <a:srgbClr val="D93E14"/>
              </a:solidFill>
            </a:endParaRPr>
          </a:p>
        </p:txBody>
      </p:sp>
      <p:sp>
        <p:nvSpPr>
          <p:cNvPr id="12" name="Oval 11">
            <a:extLst>
              <a:ext uri="{FF2B5EF4-FFF2-40B4-BE49-F238E27FC236}">
                <a16:creationId xmlns:a16="http://schemas.microsoft.com/office/drawing/2014/main" id="{2940D679-EBED-4F55-B285-1BA3FCC7CC62}"/>
              </a:ext>
            </a:extLst>
          </p:cNvPr>
          <p:cNvSpPr/>
          <p:nvPr/>
        </p:nvSpPr>
        <p:spPr>
          <a:xfrm>
            <a:off x="2254405" y="5081062"/>
            <a:ext cx="1416205" cy="646770"/>
          </a:xfrm>
          <a:prstGeom prst="ellipse">
            <a:avLst/>
          </a:prstGeom>
          <a:noFill/>
          <a:ln w="38100">
            <a:solidFill>
              <a:srgbClr val="D93E1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D93E14"/>
                </a:solidFill>
              </a:rPr>
              <a:t>low</a:t>
            </a:r>
            <a:endParaRPr lang="en-AU" dirty="0">
              <a:solidFill>
                <a:srgbClr val="D93E14"/>
              </a:solidFill>
            </a:endParaRPr>
          </a:p>
        </p:txBody>
      </p:sp>
      <p:cxnSp>
        <p:nvCxnSpPr>
          <p:cNvPr id="14" name="Straight Arrow Connector 13">
            <a:extLst>
              <a:ext uri="{FF2B5EF4-FFF2-40B4-BE49-F238E27FC236}">
                <a16:creationId xmlns:a16="http://schemas.microsoft.com/office/drawing/2014/main" id="{CA8893CF-97B1-415F-AB54-161FA6CCF38D}"/>
              </a:ext>
            </a:extLst>
          </p:cNvPr>
          <p:cNvCxnSpPr>
            <a:cxnSpLocks/>
            <a:stCxn id="10" idx="4"/>
            <a:endCxn id="9" idx="0"/>
          </p:cNvCxnSpPr>
          <p:nvPr/>
        </p:nvCxnSpPr>
        <p:spPr>
          <a:xfrm>
            <a:off x="4425176" y="2152694"/>
            <a:ext cx="0" cy="1140799"/>
          </a:xfrm>
          <a:prstGeom prst="straightConnector1">
            <a:avLst/>
          </a:prstGeom>
          <a:ln w="38100">
            <a:solidFill>
              <a:srgbClr val="D93E14"/>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BED62F94-D1AE-4F98-A2AA-2DEF233C4392}"/>
              </a:ext>
            </a:extLst>
          </p:cNvPr>
          <p:cNvCxnSpPr>
            <a:cxnSpLocks/>
            <a:stCxn id="11" idx="6"/>
            <a:endCxn id="10" idx="2"/>
          </p:cNvCxnSpPr>
          <p:nvPr/>
        </p:nvCxnSpPr>
        <p:spPr>
          <a:xfrm>
            <a:off x="2254405" y="1829309"/>
            <a:ext cx="1462668" cy="0"/>
          </a:xfrm>
          <a:prstGeom prst="straightConnector1">
            <a:avLst/>
          </a:prstGeom>
          <a:ln w="38100">
            <a:solidFill>
              <a:srgbClr val="D93E14"/>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E9AC88D4-8DEF-424D-89BF-74774F8EB416}"/>
              </a:ext>
            </a:extLst>
          </p:cNvPr>
          <p:cNvCxnSpPr>
            <a:cxnSpLocks/>
            <a:stCxn id="9" idx="2"/>
            <a:endCxn id="8" idx="6"/>
          </p:cNvCxnSpPr>
          <p:nvPr/>
        </p:nvCxnSpPr>
        <p:spPr>
          <a:xfrm flipH="1">
            <a:off x="2254405" y="3616878"/>
            <a:ext cx="1462668" cy="0"/>
          </a:xfrm>
          <a:prstGeom prst="straightConnector1">
            <a:avLst/>
          </a:prstGeom>
          <a:ln w="38100">
            <a:solidFill>
              <a:srgbClr val="D93E14"/>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29CC7EA8-AEE5-4124-B80E-9E04E960A2F6}"/>
              </a:ext>
            </a:extLst>
          </p:cNvPr>
          <p:cNvCxnSpPr>
            <a:cxnSpLocks/>
            <a:stCxn id="8" idx="4"/>
            <a:endCxn id="12" idx="0"/>
          </p:cNvCxnSpPr>
          <p:nvPr/>
        </p:nvCxnSpPr>
        <p:spPr>
          <a:xfrm>
            <a:off x="1546303" y="3940263"/>
            <a:ext cx="1416205" cy="1140799"/>
          </a:xfrm>
          <a:prstGeom prst="straightConnector1">
            <a:avLst/>
          </a:prstGeom>
          <a:ln w="38100">
            <a:solidFill>
              <a:srgbClr val="D93E14"/>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506939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16FB48-C65E-8646-ACB1-90C2A7F0E5AB}"/>
              </a:ext>
            </a:extLst>
          </p:cNvPr>
          <p:cNvSpPr>
            <a:spLocks noGrp="1"/>
          </p:cNvSpPr>
          <p:nvPr>
            <p:ph type="title"/>
          </p:nvPr>
        </p:nvSpPr>
        <p:spPr/>
        <p:txBody>
          <a:bodyPr/>
          <a:lstStyle/>
          <a:p>
            <a:r>
              <a:rPr lang="en-AU" dirty="0"/>
              <a:t>Secure Contracts</a:t>
            </a:r>
            <a:endParaRPr lang="en-US" dirty="0"/>
          </a:p>
        </p:txBody>
      </p:sp>
      <p:sp>
        <p:nvSpPr>
          <p:cNvPr id="3" name="Content Placeholder 2">
            <a:extLst>
              <a:ext uri="{FF2B5EF4-FFF2-40B4-BE49-F238E27FC236}">
                <a16:creationId xmlns:a16="http://schemas.microsoft.com/office/drawing/2014/main" id="{67FF6BF3-1031-3B4F-B775-49959DF9AB7B}"/>
              </a:ext>
            </a:extLst>
          </p:cNvPr>
          <p:cNvSpPr>
            <a:spLocks noGrp="1"/>
          </p:cNvSpPr>
          <p:nvPr>
            <p:ph idx="1"/>
          </p:nvPr>
        </p:nvSpPr>
        <p:spPr/>
        <p:txBody>
          <a:bodyPr/>
          <a:lstStyle/>
          <a:p>
            <a:r>
              <a:rPr lang="en-AU" dirty="0"/>
              <a:t>Component-wise verification for full Java</a:t>
            </a:r>
          </a:p>
          <a:p>
            <a:r>
              <a:rPr lang="en-AU" dirty="0"/>
              <a:t>Closure graphs that define all data flows, including aliasing</a:t>
            </a:r>
          </a:p>
          <a:p>
            <a:r>
              <a:rPr lang="en-AU" dirty="0"/>
              <a:t>Noninterference check for component based </a:t>
            </a:r>
            <a:r>
              <a:rPr lang="en-AU"/>
              <a:t>systems written in Java</a:t>
            </a:r>
            <a:endParaRPr lang="en-US" dirty="0"/>
          </a:p>
        </p:txBody>
      </p:sp>
    </p:spTree>
    <p:extLst>
      <p:ext uri="{BB962C8B-B14F-4D97-AF65-F5344CB8AC3E}">
        <p14:creationId xmlns:p14="http://schemas.microsoft.com/office/powerpoint/2010/main" val="37377820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B02C2-D4B0-4FCE-BDB9-34B871FB4A7D}"/>
              </a:ext>
            </a:extLst>
          </p:cNvPr>
          <p:cNvSpPr>
            <a:spLocks noGrp="1"/>
          </p:cNvSpPr>
          <p:nvPr>
            <p:ph type="title"/>
          </p:nvPr>
        </p:nvSpPr>
        <p:spPr/>
        <p:txBody>
          <a:bodyPr/>
          <a:lstStyle/>
          <a:p>
            <a:r>
              <a:rPr lang="en-US" dirty="0"/>
              <a:t>Basic System</a:t>
            </a:r>
            <a:endParaRPr lang="en-AU" dirty="0"/>
          </a:p>
        </p:txBody>
      </p:sp>
      <p:sp>
        <p:nvSpPr>
          <p:cNvPr id="3" name="Content Placeholder 2">
            <a:extLst>
              <a:ext uri="{FF2B5EF4-FFF2-40B4-BE49-F238E27FC236}">
                <a16:creationId xmlns:a16="http://schemas.microsoft.com/office/drawing/2014/main" id="{905D9651-DE13-491A-94E9-7E714B5A0B14}"/>
              </a:ext>
            </a:extLst>
          </p:cNvPr>
          <p:cNvSpPr>
            <a:spLocks noGrp="1"/>
          </p:cNvSpPr>
          <p:nvPr>
            <p:ph idx="1"/>
          </p:nvPr>
        </p:nvSpPr>
        <p:spPr/>
        <p:txBody>
          <a:bodyPr/>
          <a:lstStyle/>
          <a:p>
            <a:r>
              <a:rPr lang="en-US" dirty="0"/>
              <a:t>No objects</a:t>
            </a:r>
          </a:p>
          <a:p>
            <a:pPr lvl="1"/>
            <a:r>
              <a:rPr lang="en-US" dirty="0"/>
              <a:t>So no aliasing</a:t>
            </a:r>
          </a:p>
          <a:p>
            <a:r>
              <a:rPr lang="en-US" dirty="0"/>
              <a:t>Only scalar values</a:t>
            </a:r>
          </a:p>
        </p:txBody>
      </p:sp>
      <p:sp>
        <p:nvSpPr>
          <p:cNvPr id="4" name="Text Placeholder 3">
            <a:extLst>
              <a:ext uri="{FF2B5EF4-FFF2-40B4-BE49-F238E27FC236}">
                <a16:creationId xmlns:a16="http://schemas.microsoft.com/office/drawing/2014/main" id="{6A859B27-1594-4634-BB69-37085E496096}"/>
              </a:ext>
            </a:extLst>
          </p:cNvPr>
          <p:cNvSpPr>
            <a:spLocks noGrp="1"/>
          </p:cNvSpPr>
          <p:nvPr>
            <p:ph type="body" sz="half" idx="2"/>
          </p:nvPr>
        </p:nvSpPr>
        <p:spPr/>
        <p:txBody>
          <a:bodyPr/>
          <a:lstStyle/>
          <a:p>
            <a:r>
              <a:rPr lang="en-US" dirty="0"/>
              <a:t>The first iteration, currently being defined</a:t>
            </a:r>
            <a:endParaRPr lang="en-AU" dirty="0"/>
          </a:p>
        </p:txBody>
      </p:sp>
    </p:spTree>
    <p:extLst>
      <p:ext uri="{BB962C8B-B14F-4D97-AF65-F5344CB8AC3E}">
        <p14:creationId xmlns:p14="http://schemas.microsoft.com/office/powerpoint/2010/main" val="29857505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276A65-BF0E-4A41-A78F-E645FDB3D5EE}"/>
              </a:ext>
            </a:extLst>
          </p:cNvPr>
          <p:cNvSpPr>
            <a:spLocks noGrp="1"/>
          </p:cNvSpPr>
          <p:nvPr>
            <p:ph type="title"/>
          </p:nvPr>
        </p:nvSpPr>
        <p:spPr/>
        <p:txBody>
          <a:bodyPr/>
          <a:lstStyle/>
          <a:p>
            <a:r>
              <a:rPr lang="en-US" dirty="0"/>
              <a:t>Background</a:t>
            </a:r>
            <a:endParaRPr lang="en-AU" dirty="0"/>
          </a:p>
        </p:txBody>
      </p:sp>
      <p:sp>
        <p:nvSpPr>
          <p:cNvPr id="3" name="Text Placeholder 2">
            <a:extLst>
              <a:ext uri="{FF2B5EF4-FFF2-40B4-BE49-F238E27FC236}">
                <a16:creationId xmlns:a16="http://schemas.microsoft.com/office/drawing/2014/main" id="{7334A1A1-4E95-4EAD-ADE6-7BC3194C7B6A}"/>
              </a:ext>
            </a:extLst>
          </p:cNvPr>
          <p:cNvSpPr>
            <a:spLocks noGrp="1"/>
          </p:cNvSpPr>
          <p:nvPr>
            <p:ph type="body" idx="1"/>
          </p:nvPr>
        </p:nvSpPr>
        <p:spPr/>
        <p:txBody>
          <a:bodyPr/>
          <a:lstStyle/>
          <a:p>
            <a:endParaRPr lang="en-AU" dirty="0"/>
          </a:p>
        </p:txBody>
      </p:sp>
    </p:spTree>
    <p:extLst>
      <p:ext uri="{BB962C8B-B14F-4D97-AF65-F5344CB8AC3E}">
        <p14:creationId xmlns:p14="http://schemas.microsoft.com/office/powerpoint/2010/main" val="17414589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605CA-C67F-4CA5-BDEA-382B97188250}"/>
              </a:ext>
            </a:extLst>
          </p:cNvPr>
          <p:cNvSpPr>
            <a:spLocks noGrp="1"/>
          </p:cNvSpPr>
          <p:nvPr>
            <p:ph type="title"/>
          </p:nvPr>
        </p:nvSpPr>
        <p:spPr/>
        <p:txBody>
          <a:bodyPr/>
          <a:lstStyle/>
          <a:p>
            <a:r>
              <a:rPr lang="en-US" dirty="0"/>
              <a:t>Advanced System</a:t>
            </a:r>
            <a:endParaRPr lang="en-AU" dirty="0"/>
          </a:p>
        </p:txBody>
      </p:sp>
      <p:sp>
        <p:nvSpPr>
          <p:cNvPr id="3" name="Content Placeholder 2">
            <a:extLst>
              <a:ext uri="{FF2B5EF4-FFF2-40B4-BE49-F238E27FC236}">
                <a16:creationId xmlns:a16="http://schemas.microsoft.com/office/drawing/2014/main" id="{C98B8B50-615B-4752-BAD2-13950219581F}"/>
              </a:ext>
            </a:extLst>
          </p:cNvPr>
          <p:cNvSpPr>
            <a:spLocks noGrp="1"/>
          </p:cNvSpPr>
          <p:nvPr>
            <p:ph idx="1"/>
          </p:nvPr>
        </p:nvSpPr>
        <p:spPr/>
        <p:txBody>
          <a:bodyPr/>
          <a:lstStyle/>
          <a:p>
            <a:r>
              <a:rPr lang="en-US" dirty="0"/>
              <a:t>Components are libraries</a:t>
            </a:r>
          </a:p>
          <a:p>
            <a:r>
              <a:rPr lang="en-US" dirty="0"/>
              <a:t>Classes, objects</a:t>
            </a:r>
          </a:p>
          <a:p>
            <a:r>
              <a:rPr lang="en-US" dirty="0"/>
              <a:t>Handling aliasing in closures</a:t>
            </a:r>
          </a:p>
          <a:p>
            <a:r>
              <a:rPr lang="en-US" dirty="0"/>
              <a:t>Handling internal state when mapping</a:t>
            </a:r>
            <a:endParaRPr lang="en-AU" dirty="0"/>
          </a:p>
        </p:txBody>
      </p:sp>
      <p:sp>
        <p:nvSpPr>
          <p:cNvPr id="4" name="Text Placeholder 3">
            <a:extLst>
              <a:ext uri="{FF2B5EF4-FFF2-40B4-BE49-F238E27FC236}">
                <a16:creationId xmlns:a16="http://schemas.microsoft.com/office/drawing/2014/main" id="{3FFEC1C5-93F2-45C2-A872-2850E5DD6C20}"/>
              </a:ext>
            </a:extLst>
          </p:cNvPr>
          <p:cNvSpPr>
            <a:spLocks noGrp="1"/>
          </p:cNvSpPr>
          <p:nvPr>
            <p:ph type="body" sz="half" idx="2"/>
          </p:nvPr>
        </p:nvSpPr>
        <p:spPr/>
        <p:txBody>
          <a:bodyPr/>
          <a:lstStyle/>
          <a:p>
            <a:r>
              <a:rPr lang="en-US" dirty="0"/>
              <a:t>The next step</a:t>
            </a:r>
            <a:endParaRPr lang="en-AU" dirty="0"/>
          </a:p>
        </p:txBody>
      </p:sp>
    </p:spTree>
    <p:extLst>
      <p:ext uri="{BB962C8B-B14F-4D97-AF65-F5344CB8AC3E}">
        <p14:creationId xmlns:p14="http://schemas.microsoft.com/office/powerpoint/2010/main" val="23935272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3A424A-5D6C-4248-8B35-787C20D9A129}"/>
              </a:ext>
            </a:extLst>
          </p:cNvPr>
          <p:cNvSpPr>
            <a:spLocks noGrp="1"/>
          </p:cNvSpPr>
          <p:nvPr>
            <p:ph type="title"/>
          </p:nvPr>
        </p:nvSpPr>
        <p:spPr/>
        <p:txBody>
          <a:bodyPr/>
          <a:lstStyle/>
          <a:p>
            <a:r>
              <a:rPr lang="en-US" dirty="0"/>
              <a:t>Ongoing and future work</a:t>
            </a:r>
            <a:endParaRPr lang="en-AU" dirty="0"/>
          </a:p>
        </p:txBody>
      </p:sp>
      <p:sp>
        <p:nvSpPr>
          <p:cNvPr id="3" name="Content Placeholder 2">
            <a:extLst>
              <a:ext uri="{FF2B5EF4-FFF2-40B4-BE49-F238E27FC236}">
                <a16:creationId xmlns:a16="http://schemas.microsoft.com/office/drawing/2014/main" id="{63004531-95A9-4041-8EA2-3F30BC9FF3BD}"/>
              </a:ext>
            </a:extLst>
          </p:cNvPr>
          <p:cNvSpPr>
            <a:spLocks noGrp="1"/>
          </p:cNvSpPr>
          <p:nvPr>
            <p:ph idx="1"/>
          </p:nvPr>
        </p:nvSpPr>
        <p:spPr/>
        <p:txBody>
          <a:bodyPr/>
          <a:lstStyle/>
          <a:p>
            <a:r>
              <a:rPr lang="en-US" dirty="0"/>
              <a:t>Continue constructing a theoretical proof of system (both basic and advanced)</a:t>
            </a:r>
          </a:p>
          <a:p>
            <a:r>
              <a:rPr lang="en-US" dirty="0"/>
              <a:t>Implement using</a:t>
            </a:r>
            <a:r>
              <a:rPr lang="en-AU" dirty="0"/>
              <a:t> our</a:t>
            </a:r>
            <a:r>
              <a:rPr lang="en-US" dirty="0"/>
              <a:t> toy language</a:t>
            </a:r>
            <a:r>
              <a:rPr lang="en-AU" dirty="0"/>
              <a:t>: Ginger</a:t>
            </a:r>
            <a:endParaRPr lang="en-US" dirty="0"/>
          </a:p>
          <a:p>
            <a:pPr lvl="1"/>
            <a:r>
              <a:rPr lang="en-US" dirty="0"/>
              <a:t>See </a:t>
            </a:r>
            <a:r>
              <a:rPr lang="en-US" dirty="0">
                <a:hlinkClick r:id="rId2"/>
              </a:rPr>
              <a:t>www.gngr.io</a:t>
            </a:r>
            <a:endParaRPr lang="en-US" dirty="0"/>
          </a:p>
          <a:p>
            <a:r>
              <a:rPr lang="en-US" dirty="0"/>
              <a:t>Implementation in full Java</a:t>
            </a:r>
          </a:p>
          <a:p>
            <a:pPr lvl="1"/>
            <a:r>
              <a:rPr lang="en-US" dirty="0"/>
              <a:t>Measure success</a:t>
            </a:r>
          </a:p>
          <a:p>
            <a:pPr lvl="2"/>
            <a:r>
              <a:rPr lang="en-US" dirty="0"/>
              <a:t>Implement real-world components using our contracts</a:t>
            </a:r>
            <a:endParaRPr lang="en-AU" dirty="0"/>
          </a:p>
        </p:txBody>
      </p:sp>
    </p:spTree>
    <p:extLst>
      <p:ext uri="{BB962C8B-B14F-4D97-AF65-F5344CB8AC3E}">
        <p14:creationId xmlns:p14="http://schemas.microsoft.com/office/powerpoint/2010/main" val="34263233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E23783-3CB3-4C64-AB4E-A21D006A8DC2}"/>
              </a:ext>
            </a:extLst>
          </p:cNvPr>
          <p:cNvSpPr>
            <a:spLocks noGrp="1"/>
          </p:cNvSpPr>
          <p:nvPr>
            <p:ph type="title"/>
          </p:nvPr>
        </p:nvSpPr>
        <p:spPr/>
        <p:txBody>
          <a:bodyPr/>
          <a:lstStyle/>
          <a:p>
            <a:r>
              <a:rPr lang="en-AU" dirty="0"/>
              <a:t>Thank you. Questions?</a:t>
            </a:r>
          </a:p>
        </p:txBody>
      </p:sp>
    </p:spTree>
    <p:extLst>
      <p:ext uri="{BB962C8B-B14F-4D97-AF65-F5344CB8AC3E}">
        <p14:creationId xmlns:p14="http://schemas.microsoft.com/office/powerpoint/2010/main" val="33510710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4404B-23A5-462A-A151-03F100B9D386}"/>
              </a:ext>
            </a:extLst>
          </p:cNvPr>
          <p:cNvSpPr>
            <a:spLocks noGrp="1"/>
          </p:cNvSpPr>
          <p:nvPr>
            <p:ph type="title"/>
          </p:nvPr>
        </p:nvSpPr>
        <p:spPr/>
        <p:txBody>
          <a:bodyPr/>
          <a:lstStyle/>
          <a:p>
            <a:r>
              <a:rPr lang="en-AU" dirty="0"/>
              <a:t>Information Flow Control</a:t>
            </a:r>
          </a:p>
        </p:txBody>
      </p:sp>
      <p:grpSp>
        <p:nvGrpSpPr>
          <p:cNvPr id="12" name="Group 11">
            <a:extLst>
              <a:ext uri="{FF2B5EF4-FFF2-40B4-BE49-F238E27FC236}">
                <a16:creationId xmlns:a16="http://schemas.microsoft.com/office/drawing/2014/main" id="{0A06CD5B-E99A-49B9-B2B4-0EC9AAC59C48}"/>
              </a:ext>
            </a:extLst>
          </p:cNvPr>
          <p:cNvGrpSpPr/>
          <p:nvPr/>
        </p:nvGrpSpPr>
        <p:grpSpPr>
          <a:xfrm>
            <a:off x="1690339" y="2100610"/>
            <a:ext cx="8811322" cy="2656779"/>
            <a:chOff x="3626006" y="3429000"/>
            <a:chExt cx="5248507" cy="646770"/>
          </a:xfrm>
        </p:grpSpPr>
        <p:sp>
          <p:nvSpPr>
            <p:cNvPr id="4" name="Oval 3">
              <a:extLst>
                <a:ext uri="{FF2B5EF4-FFF2-40B4-BE49-F238E27FC236}">
                  <a16:creationId xmlns:a16="http://schemas.microsoft.com/office/drawing/2014/main" id="{ED418ADE-315C-455F-B126-135707D6241C}"/>
                </a:ext>
              </a:extLst>
            </p:cNvPr>
            <p:cNvSpPr/>
            <p:nvPr/>
          </p:nvSpPr>
          <p:spPr>
            <a:xfrm>
              <a:off x="3626006" y="3429000"/>
              <a:ext cx="1416205" cy="646770"/>
            </a:xfrm>
            <a:prstGeom prst="ellipse">
              <a:avLst/>
            </a:prstGeom>
            <a:noFill/>
            <a:ln w="38100">
              <a:solidFill>
                <a:srgbClr val="D93E1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dirty="0">
                  <a:solidFill>
                    <a:srgbClr val="D93E14"/>
                  </a:solidFill>
                </a:rPr>
                <a:t>x</a:t>
              </a:r>
              <a:endParaRPr lang="en-AU" sz="3000" dirty="0">
                <a:solidFill>
                  <a:srgbClr val="D93E14"/>
                </a:solidFill>
              </a:endParaRPr>
            </a:p>
          </p:txBody>
        </p:sp>
        <p:sp>
          <p:nvSpPr>
            <p:cNvPr id="5" name="Oval 4">
              <a:extLst>
                <a:ext uri="{FF2B5EF4-FFF2-40B4-BE49-F238E27FC236}">
                  <a16:creationId xmlns:a16="http://schemas.microsoft.com/office/drawing/2014/main" id="{FA21B8AF-9406-4A7C-B0DB-CF54C57E1508}"/>
                </a:ext>
              </a:extLst>
            </p:cNvPr>
            <p:cNvSpPr/>
            <p:nvPr/>
          </p:nvSpPr>
          <p:spPr>
            <a:xfrm>
              <a:off x="7458308" y="3429000"/>
              <a:ext cx="1416205" cy="646770"/>
            </a:xfrm>
            <a:prstGeom prst="ellipse">
              <a:avLst/>
            </a:prstGeom>
            <a:noFill/>
            <a:ln w="38100">
              <a:solidFill>
                <a:srgbClr val="D93E1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dirty="0">
                  <a:solidFill>
                    <a:srgbClr val="D93E14"/>
                  </a:solidFill>
                </a:rPr>
                <a:t>y</a:t>
              </a:r>
              <a:endParaRPr lang="en-AU" sz="3000" dirty="0">
                <a:solidFill>
                  <a:srgbClr val="D93E14"/>
                </a:solidFill>
              </a:endParaRPr>
            </a:p>
          </p:txBody>
        </p:sp>
        <p:cxnSp>
          <p:nvCxnSpPr>
            <p:cNvPr id="6" name="Straight Arrow Connector 5">
              <a:extLst>
                <a:ext uri="{FF2B5EF4-FFF2-40B4-BE49-F238E27FC236}">
                  <a16:creationId xmlns:a16="http://schemas.microsoft.com/office/drawing/2014/main" id="{CFBA6912-7697-41C7-9682-86AD8DE87F4F}"/>
                </a:ext>
              </a:extLst>
            </p:cNvPr>
            <p:cNvCxnSpPr>
              <a:cxnSpLocks/>
              <a:stCxn id="4" idx="6"/>
              <a:endCxn id="5" idx="2"/>
            </p:cNvCxnSpPr>
            <p:nvPr/>
          </p:nvCxnSpPr>
          <p:spPr>
            <a:xfrm>
              <a:off x="5042211" y="3752385"/>
              <a:ext cx="2416097" cy="0"/>
            </a:xfrm>
            <a:prstGeom prst="straightConnector1">
              <a:avLst/>
            </a:prstGeom>
            <a:ln w="38100">
              <a:solidFill>
                <a:srgbClr val="D93E14"/>
              </a:solidFill>
              <a:tailEnd type="triangle"/>
            </a:ln>
          </p:spPr>
          <p:style>
            <a:lnRef idx="1">
              <a:schemeClr val="accent1"/>
            </a:lnRef>
            <a:fillRef idx="0">
              <a:schemeClr val="accent1"/>
            </a:fillRef>
            <a:effectRef idx="0">
              <a:schemeClr val="accent1"/>
            </a:effectRef>
            <a:fontRef idx="minor">
              <a:schemeClr val="tx1"/>
            </a:fontRef>
          </p:style>
        </p:cxnSp>
      </p:grpSp>
      <p:sp>
        <p:nvSpPr>
          <p:cNvPr id="13" name="TextBox 12">
            <a:extLst>
              <a:ext uri="{FF2B5EF4-FFF2-40B4-BE49-F238E27FC236}">
                <a16:creationId xmlns:a16="http://schemas.microsoft.com/office/drawing/2014/main" id="{EDDCC2DB-8F2F-46AF-8544-42CA8060937F}"/>
              </a:ext>
            </a:extLst>
          </p:cNvPr>
          <p:cNvSpPr txBox="1"/>
          <p:nvPr/>
        </p:nvSpPr>
        <p:spPr>
          <a:xfrm>
            <a:off x="5650204" y="2875001"/>
            <a:ext cx="891591" cy="553998"/>
          </a:xfrm>
          <a:prstGeom prst="rect">
            <a:avLst/>
          </a:prstGeom>
          <a:noFill/>
        </p:spPr>
        <p:txBody>
          <a:bodyPr wrap="none" rtlCol="0">
            <a:spAutoFit/>
          </a:bodyPr>
          <a:lstStyle/>
          <a:p>
            <a:r>
              <a:rPr lang="en-AU" sz="3000" dirty="0"/>
              <a:t>y = x</a:t>
            </a:r>
          </a:p>
        </p:txBody>
      </p:sp>
    </p:spTree>
    <p:extLst>
      <p:ext uri="{BB962C8B-B14F-4D97-AF65-F5344CB8AC3E}">
        <p14:creationId xmlns:p14="http://schemas.microsoft.com/office/powerpoint/2010/main" val="25032728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F8F720-51D1-4240-BFF1-FBF6B0A25426}"/>
              </a:ext>
            </a:extLst>
          </p:cNvPr>
          <p:cNvSpPr>
            <a:spLocks noGrp="1"/>
          </p:cNvSpPr>
          <p:nvPr>
            <p:ph type="title"/>
          </p:nvPr>
        </p:nvSpPr>
        <p:spPr/>
        <p:txBody>
          <a:bodyPr/>
          <a:lstStyle/>
          <a:p>
            <a:r>
              <a:rPr lang="en-US" dirty="0"/>
              <a:t>Noninterference</a:t>
            </a:r>
            <a:endParaRPr lang="en-AU" dirty="0"/>
          </a:p>
        </p:txBody>
      </p:sp>
      <p:sp>
        <p:nvSpPr>
          <p:cNvPr id="4" name="Text Placeholder 3">
            <a:extLst>
              <a:ext uri="{FF2B5EF4-FFF2-40B4-BE49-F238E27FC236}">
                <a16:creationId xmlns:a16="http://schemas.microsoft.com/office/drawing/2014/main" id="{2CE2AF9C-07B9-4605-A663-6B765E7D58D6}"/>
              </a:ext>
            </a:extLst>
          </p:cNvPr>
          <p:cNvSpPr>
            <a:spLocks noGrp="1"/>
          </p:cNvSpPr>
          <p:nvPr>
            <p:ph type="body" sz="half" idx="2"/>
          </p:nvPr>
        </p:nvSpPr>
        <p:spPr/>
        <p:txBody>
          <a:bodyPr>
            <a:normAutofit/>
          </a:bodyPr>
          <a:lstStyle/>
          <a:p>
            <a:r>
              <a:rPr lang="en-US" dirty="0"/>
              <a:t>A strict information flow control policy</a:t>
            </a:r>
            <a:endParaRPr lang="en-AU" dirty="0"/>
          </a:p>
        </p:txBody>
      </p:sp>
      <p:sp>
        <p:nvSpPr>
          <p:cNvPr id="14" name="Rectangle 13">
            <a:extLst>
              <a:ext uri="{FF2B5EF4-FFF2-40B4-BE49-F238E27FC236}">
                <a16:creationId xmlns:a16="http://schemas.microsoft.com/office/drawing/2014/main" id="{FC8B9788-BAF4-465B-BFE3-4A453863543F}"/>
              </a:ext>
            </a:extLst>
          </p:cNvPr>
          <p:cNvSpPr/>
          <p:nvPr/>
        </p:nvSpPr>
        <p:spPr>
          <a:xfrm>
            <a:off x="6535335" y="1815510"/>
            <a:ext cx="4192138" cy="2391761"/>
          </a:xfrm>
          <a:prstGeom prst="rect">
            <a:avLst/>
          </a:prstGeom>
          <a:solidFill>
            <a:schemeClr val="bg2">
              <a:lumMod val="25000"/>
            </a:schemeClr>
          </a:solidFill>
          <a:ln w="63500">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7" name="TextBox 6">
            <a:extLst>
              <a:ext uri="{FF2B5EF4-FFF2-40B4-BE49-F238E27FC236}">
                <a16:creationId xmlns:a16="http://schemas.microsoft.com/office/drawing/2014/main" id="{4C0FD03F-3764-48A0-8830-676394D16225}"/>
              </a:ext>
            </a:extLst>
          </p:cNvPr>
          <p:cNvSpPr txBox="1"/>
          <p:nvPr/>
        </p:nvSpPr>
        <p:spPr>
          <a:xfrm>
            <a:off x="9592386" y="1443118"/>
            <a:ext cx="822659" cy="369332"/>
          </a:xfrm>
          <a:prstGeom prst="rect">
            <a:avLst/>
          </a:prstGeom>
          <a:noFill/>
          <a:ln w="25400">
            <a:solidFill>
              <a:schemeClr val="accent3">
                <a:lumMod val="50000"/>
              </a:schemeClr>
            </a:solidFill>
            <a:prstDash val="sysDot"/>
          </a:ln>
        </p:spPr>
        <p:txBody>
          <a:bodyPr wrap="square" rtlCol="0">
            <a:spAutoFit/>
          </a:bodyPr>
          <a:lstStyle/>
          <a:p>
            <a:pPr algn="ctr"/>
            <a:r>
              <a:rPr lang="en-AU" b="1" dirty="0">
                <a:solidFill>
                  <a:schemeClr val="accent3">
                    <a:lumMod val="50000"/>
                  </a:schemeClr>
                </a:solidFill>
                <a:latin typeface="Lato" charset="0"/>
                <a:ea typeface="Lato" charset="0"/>
                <a:cs typeface="Lato" charset="0"/>
              </a:rPr>
              <a:t>high</a:t>
            </a:r>
          </a:p>
        </p:txBody>
      </p:sp>
      <p:cxnSp>
        <p:nvCxnSpPr>
          <p:cNvPr id="12" name="Curved Connector 29">
            <a:extLst>
              <a:ext uri="{FF2B5EF4-FFF2-40B4-BE49-F238E27FC236}">
                <a16:creationId xmlns:a16="http://schemas.microsoft.com/office/drawing/2014/main" id="{64A22860-539A-4EDA-8381-96D1A9285B19}"/>
              </a:ext>
            </a:extLst>
          </p:cNvPr>
          <p:cNvCxnSpPr>
            <a:cxnSpLocks/>
            <a:stCxn id="7" idx="2"/>
            <a:endCxn id="33" idx="0"/>
          </p:cNvCxnSpPr>
          <p:nvPr/>
        </p:nvCxnSpPr>
        <p:spPr>
          <a:xfrm rot="5400000">
            <a:off x="7446481" y="1650035"/>
            <a:ext cx="2394821" cy="2719650"/>
          </a:xfrm>
          <a:prstGeom prst="curvedConnector3">
            <a:avLst>
              <a:gd name="adj1" fmla="val 50000"/>
            </a:avLst>
          </a:prstGeom>
          <a:ln w="63500">
            <a:solidFill>
              <a:schemeClr val="bg1"/>
            </a:solidFill>
            <a:miter lim="800000"/>
            <a:headEnd type="none"/>
            <a:tailEnd type="stealth"/>
          </a:ln>
        </p:spPr>
        <p:style>
          <a:lnRef idx="1">
            <a:schemeClr val="accent1"/>
          </a:lnRef>
          <a:fillRef idx="0">
            <a:schemeClr val="accent1"/>
          </a:fillRef>
          <a:effectRef idx="0">
            <a:schemeClr val="accent1"/>
          </a:effectRef>
          <a:fontRef idx="minor">
            <a:schemeClr val="tx1"/>
          </a:fontRef>
        </p:style>
      </p:cxnSp>
      <p:sp>
        <p:nvSpPr>
          <p:cNvPr id="13" name="&quot;No&quot; Symbol 37">
            <a:extLst>
              <a:ext uri="{FF2B5EF4-FFF2-40B4-BE49-F238E27FC236}">
                <a16:creationId xmlns:a16="http://schemas.microsoft.com/office/drawing/2014/main" id="{A47591A5-0610-4AF5-B394-2A990416ED71}"/>
              </a:ext>
            </a:extLst>
          </p:cNvPr>
          <p:cNvSpPr/>
          <p:nvPr/>
        </p:nvSpPr>
        <p:spPr>
          <a:xfrm>
            <a:off x="8137808" y="2584623"/>
            <a:ext cx="987193" cy="846986"/>
          </a:xfrm>
          <a:prstGeom prst="noSmoking">
            <a:avLst/>
          </a:prstGeom>
          <a:solidFill>
            <a:srgbClr val="D93E14"/>
          </a:solidFill>
          <a:ln>
            <a:solidFill>
              <a:srgbClr val="D93E1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solidFill>
                <a:schemeClr val="tx1"/>
              </a:solidFill>
            </a:endParaRPr>
          </a:p>
        </p:txBody>
      </p:sp>
      <p:sp>
        <p:nvSpPr>
          <p:cNvPr id="15" name="TextBox 14">
            <a:extLst>
              <a:ext uri="{FF2B5EF4-FFF2-40B4-BE49-F238E27FC236}">
                <a16:creationId xmlns:a16="http://schemas.microsoft.com/office/drawing/2014/main" id="{C02CDDA1-51F2-4DB5-BF14-76DF24A49EA9}"/>
              </a:ext>
            </a:extLst>
          </p:cNvPr>
          <p:cNvSpPr txBox="1"/>
          <p:nvPr/>
        </p:nvSpPr>
        <p:spPr>
          <a:xfrm>
            <a:off x="6872736" y="1449785"/>
            <a:ext cx="822659" cy="369332"/>
          </a:xfrm>
          <a:prstGeom prst="rect">
            <a:avLst/>
          </a:prstGeom>
          <a:noFill/>
          <a:ln w="25400">
            <a:solidFill>
              <a:schemeClr val="accent3">
                <a:lumMod val="50000"/>
              </a:schemeClr>
            </a:solidFill>
            <a:prstDash val="sysDot"/>
          </a:ln>
        </p:spPr>
        <p:txBody>
          <a:bodyPr wrap="square" rtlCol="0">
            <a:spAutoFit/>
          </a:bodyPr>
          <a:lstStyle/>
          <a:p>
            <a:pPr algn="ctr"/>
            <a:r>
              <a:rPr lang="en-AU" b="1" dirty="0">
                <a:solidFill>
                  <a:schemeClr val="accent3">
                    <a:lumMod val="50000"/>
                  </a:schemeClr>
                </a:solidFill>
                <a:latin typeface="Lato" charset="0"/>
                <a:ea typeface="Lato" charset="0"/>
                <a:cs typeface="Lato" charset="0"/>
              </a:rPr>
              <a:t>low</a:t>
            </a:r>
          </a:p>
        </p:txBody>
      </p:sp>
      <p:sp>
        <p:nvSpPr>
          <p:cNvPr id="33" name="TextBox 32">
            <a:extLst>
              <a:ext uri="{FF2B5EF4-FFF2-40B4-BE49-F238E27FC236}">
                <a16:creationId xmlns:a16="http://schemas.microsoft.com/office/drawing/2014/main" id="{78FEE663-828E-4630-8C4A-2B7B07487945}"/>
              </a:ext>
            </a:extLst>
          </p:cNvPr>
          <p:cNvSpPr txBox="1"/>
          <p:nvPr/>
        </p:nvSpPr>
        <p:spPr>
          <a:xfrm>
            <a:off x="6872736" y="4207271"/>
            <a:ext cx="822659" cy="369332"/>
          </a:xfrm>
          <a:prstGeom prst="rect">
            <a:avLst/>
          </a:prstGeom>
          <a:noFill/>
          <a:ln w="25400">
            <a:solidFill>
              <a:schemeClr val="accent3">
                <a:lumMod val="50000"/>
              </a:schemeClr>
            </a:solidFill>
            <a:prstDash val="sysDot"/>
          </a:ln>
        </p:spPr>
        <p:txBody>
          <a:bodyPr wrap="square" rtlCol="0">
            <a:spAutoFit/>
          </a:bodyPr>
          <a:lstStyle/>
          <a:p>
            <a:pPr algn="ctr"/>
            <a:r>
              <a:rPr lang="en-AU" b="1" dirty="0">
                <a:solidFill>
                  <a:schemeClr val="accent3">
                    <a:lumMod val="50000"/>
                  </a:schemeClr>
                </a:solidFill>
                <a:latin typeface="Lato" charset="0"/>
                <a:ea typeface="Lato" charset="0"/>
                <a:cs typeface="Lato" charset="0"/>
              </a:rPr>
              <a:t>low</a:t>
            </a:r>
          </a:p>
        </p:txBody>
      </p:sp>
      <p:sp>
        <p:nvSpPr>
          <p:cNvPr id="35" name="TextBox 34">
            <a:extLst>
              <a:ext uri="{FF2B5EF4-FFF2-40B4-BE49-F238E27FC236}">
                <a16:creationId xmlns:a16="http://schemas.microsoft.com/office/drawing/2014/main" id="{4E8CDBF6-2A02-4A7E-A564-B38B60B33EF8}"/>
              </a:ext>
            </a:extLst>
          </p:cNvPr>
          <p:cNvSpPr txBox="1"/>
          <p:nvPr/>
        </p:nvSpPr>
        <p:spPr>
          <a:xfrm>
            <a:off x="9592386" y="4207271"/>
            <a:ext cx="822659" cy="369332"/>
          </a:xfrm>
          <a:prstGeom prst="rect">
            <a:avLst/>
          </a:prstGeom>
          <a:noFill/>
          <a:ln w="25400">
            <a:solidFill>
              <a:schemeClr val="accent3">
                <a:lumMod val="50000"/>
              </a:schemeClr>
            </a:solidFill>
            <a:prstDash val="sysDot"/>
          </a:ln>
        </p:spPr>
        <p:txBody>
          <a:bodyPr wrap="square" rtlCol="0">
            <a:spAutoFit/>
          </a:bodyPr>
          <a:lstStyle/>
          <a:p>
            <a:pPr algn="ctr"/>
            <a:r>
              <a:rPr lang="en-AU" b="1" dirty="0">
                <a:solidFill>
                  <a:schemeClr val="accent3">
                    <a:lumMod val="50000"/>
                  </a:schemeClr>
                </a:solidFill>
                <a:latin typeface="Lato" charset="0"/>
                <a:ea typeface="Lato" charset="0"/>
                <a:cs typeface="Lato" charset="0"/>
              </a:rPr>
              <a:t>high</a:t>
            </a:r>
          </a:p>
        </p:txBody>
      </p:sp>
      <p:pic>
        <p:nvPicPr>
          <p:cNvPr id="50" name="Picture 49">
            <a:extLst>
              <a:ext uri="{FF2B5EF4-FFF2-40B4-BE49-F238E27FC236}">
                <a16:creationId xmlns:a16="http://schemas.microsoft.com/office/drawing/2014/main" id="{D4C061C5-785E-4ABD-B22D-60A50B48752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72736" y="4657413"/>
            <a:ext cx="828775" cy="750802"/>
          </a:xfrm>
          <a:prstGeom prst="rect">
            <a:avLst/>
          </a:prstGeom>
        </p:spPr>
      </p:pic>
    </p:spTree>
    <p:extLst>
      <p:ext uri="{BB962C8B-B14F-4D97-AF65-F5344CB8AC3E}">
        <p14:creationId xmlns:p14="http://schemas.microsoft.com/office/powerpoint/2010/main" val="29322785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79796-770E-40AD-A79E-4308B9D66CB2}"/>
              </a:ext>
            </a:extLst>
          </p:cNvPr>
          <p:cNvSpPr>
            <a:spLocks noGrp="1"/>
          </p:cNvSpPr>
          <p:nvPr>
            <p:ph type="title"/>
          </p:nvPr>
        </p:nvSpPr>
        <p:spPr/>
        <p:txBody>
          <a:bodyPr/>
          <a:lstStyle/>
          <a:p>
            <a:r>
              <a:rPr lang="en-AU" dirty="0"/>
              <a:t>Static Analysis vs Dynamic Monitoring</a:t>
            </a:r>
          </a:p>
        </p:txBody>
      </p:sp>
      <p:sp>
        <p:nvSpPr>
          <p:cNvPr id="3" name="Text Placeholder 2">
            <a:extLst>
              <a:ext uri="{FF2B5EF4-FFF2-40B4-BE49-F238E27FC236}">
                <a16:creationId xmlns:a16="http://schemas.microsoft.com/office/drawing/2014/main" id="{0813A186-DBA2-4CAB-9F6E-DE7E0B46CE34}"/>
              </a:ext>
            </a:extLst>
          </p:cNvPr>
          <p:cNvSpPr>
            <a:spLocks noGrp="1"/>
          </p:cNvSpPr>
          <p:nvPr>
            <p:ph type="body" idx="1"/>
          </p:nvPr>
        </p:nvSpPr>
        <p:spPr/>
        <p:txBody>
          <a:bodyPr/>
          <a:lstStyle/>
          <a:p>
            <a:r>
              <a:rPr lang="en-AU" dirty="0"/>
              <a:t>Static</a:t>
            </a:r>
          </a:p>
        </p:txBody>
      </p:sp>
      <p:sp>
        <p:nvSpPr>
          <p:cNvPr id="4" name="Content Placeholder 3">
            <a:extLst>
              <a:ext uri="{FF2B5EF4-FFF2-40B4-BE49-F238E27FC236}">
                <a16:creationId xmlns:a16="http://schemas.microsoft.com/office/drawing/2014/main" id="{240A020C-FB94-497D-A57D-1C0FA5EB42DC}"/>
              </a:ext>
            </a:extLst>
          </p:cNvPr>
          <p:cNvSpPr>
            <a:spLocks noGrp="1"/>
          </p:cNvSpPr>
          <p:nvPr>
            <p:ph sz="half" idx="2"/>
          </p:nvPr>
        </p:nvSpPr>
        <p:spPr/>
        <p:txBody>
          <a:bodyPr/>
          <a:lstStyle/>
          <a:p>
            <a:r>
              <a:rPr lang="en-AU" dirty="0"/>
              <a:t>Conservative analysis</a:t>
            </a:r>
          </a:p>
          <a:p>
            <a:r>
              <a:rPr lang="en-AU" dirty="0"/>
              <a:t>Analyses program code</a:t>
            </a:r>
          </a:p>
        </p:txBody>
      </p:sp>
      <p:sp>
        <p:nvSpPr>
          <p:cNvPr id="5" name="Text Placeholder 4">
            <a:extLst>
              <a:ext uri="{FF2B5EF4-FFF2-40B4-BE49-F238E27FC236}">
                <a16:creationId xmlns:a16="http://schemas.microsoft.com/office/drawing/2014/main" id="{76E4F9FB-9D68-4078-9FF8-9DAF10768BB5}"/>
              </a:ext>
            </a:extLst>
          </p:cNvPr>
          <p:cNvSpPr>
            <a:spLocks noGrp="1"/>
          </p:cNvSpPr>
          <p:nvPr>
            <p:ph type="body" sz="quarter" idx="3"/>
          </p:nvPr>
        </p:nvSpPr>
        <p:spPr/>
        <p:txBody>
          <a:bodyPr/>
          <a:lstStyle/>
          <a:p>
            <a:r>
              <a:rPr lang="en-AU" dirty="0"/>
              <a:t>Dynamic</a:t>
            </a:r>
          </a:p>
        </p:txBody>
      </p:sp>
      <p:sp>
        <p:nvSpPr>
          <p:cNvPr id="6" name="Content Placeholder 5">
            <a:extLst>
              <a:ext uri="{FF2B5EF4-FFF2-40B4-BE49-F238E27FC236}">
                <a16:creationId xmlns:a16="http://schemas.microsoft.com/office/drawing/2014/main" id="{41E11FE9-B39E-4D35-9B43-2C942F591276}"/>
              </a:ext>
            </a:extLst>
          </p:cNvPr>
          <p:cNvSpPr>
            <a:spLocks noGrp="1"/>
          </p:cNvSpPr>
          <p:nvPr>
            <p:ph sz="quarter" idx="4"/>
          </p:nvPr>
        </p:nvSpPr>
        <p:spPr/>
        <p:txBody>
          <a:bodyPr/>
          <a:lstStyle/>
          <a:p>
            <a:r>
              <a:rPr lang="en-AU" dirty="0"/>
              <a:t>Analyses data flows in real-time</a:t>
            </a:r>
          </a:p>
          <a:p>
            <a:r>
              <a:rPr lang="en-AU" dirty="0"/>
              <a:t>Utilises in-line monitors</a:t>
            </a:r>
          </a:p>
        </p:txBody>
      </p:sp>
    </p:spTree>
    <p:extLst>
      <p:ext uri="{BB962C8B-B14F-4D97-AF65-F5344CB8AC3E}">
        <p14:creationId xmlns:p14="http://schemas.microsoft.com/office/powerpoint/2010/main" val="9200750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9F0615-8407-43C9-9092-E68B19714DCE}"/>
              </a:ext>
            </a:extLst>
          </p:cNvPr>
          <p:cNvSpPr>
            <a:spLocks noGrp="1"/>
          </p:cNvSpPr>
          <p:nvPr>
            <p:ph type="title"/>
          </p:nvPr>
        </p:nvSpPr>
        <p:spPr/>
        <p:txBody>
          <a:bodyPr/>
          <a:lstStyle/>
          <a:p>
            <a:r>
              <a:rPr lang="en-AU" dirty="0"/>
              <a:t>Example</a:t>
            </a:r>
          </a:p>
        </p:txBody>
      </p:sp>
      <p:sp>
        <p:nvSpPr>
          <p:cNvPr id="3" name="Content Placeholder 2">
            <a:extLst>
              <a:ext uri="{FF2B5EF4-FFF2-40B4-BE49-F238E27FC236}">
                <a16:creationId xmlns:a16="http://schemas.microsoft.com/office/drawing/2014/main" id="{5878F70C-5531-4A43-8E2C-09A9672EE254}"/>
              </a:ext>
            </a:extLst>
          </p:cNvPr>
          <p:cNvSpPr>
            <a:spLocks noGrp="1"/>
          </p:cNvSpPr>
          <p:nvPr>
            <p:ph idx="1"/>
          </p:nvPr>
        </p:nvSpPr>
        <p:spPr/>
        <p:txBody>
          <a:bodyPr/>
          <a:lstStyle/>
          <a:p>
            <a:r>
              <a:rPr lang="en-US" dirty="0"/>
              <a:t>Uses annotations to define high and low channels</a:t>
            </a:r>
          </a:p>
          <a:p>
            <a:r>
              <a:rPr lang="en-US" dirty="0"/>
              <a:t>Constructs SDGs and PDGs to determine data flows</a:t>
            </a:r>
            <a:endParaRPr lang="en-AU" dirty="0"/>
          </a:p>
          <a:p>
            <a:endParaRPr lang="en-AU" dirty="0"/>
          </a:p>
        </p:txBody>
      </p:sp>
      <p:sp>
        <p:nvSpPr>
          <p:cNvPr id="4" name="Text Placeholder 3">
            <a:extLst>
              <a:ext uri="{FF2B5EF4-FFF2-40B4-BE49-F238E27FC236}">
                <a16:creationId xmlns:a16="http://schemas.microsoft.com/office/drawing/2014/main" id="{62998493-A38C-44D6-BF64-212A821076D3}"/>
              </a:ext>
            </a:extLst>
          </p:cNvPr>
          <p:cNvSpPr>
            <a:spLocks noGrp="1"/>
          </p:cNvSpPr>
          <p:nvPr>
            <p:ph type="body" sz="half" idx="2"/>
          </p:nvPr>
        </p:nvSpPr>
        <p:spPr/>
        <p:txBody>
          <a:bodyPr/>
          <a:lstStyle/>
          <a:p>
            <a:r>
              <a:rPr lang="en-AU" dirty="0"/>
              <a:t>Joana</a:t>
            </a:r>
          </a:p>
        </p:txBody>
      </p:sp>
      <p:sp>
        <p:nvSpPr>
          <p:cNvPr id="21" name="Oval 20">
            <a:extLst>
              <a:ext uri="{FF2B5EF4-FFF2-40B4-BE49-F238E27FC236}">
                <a16:creationId xmlns:a16="http://schemas.microsoft.com/office/drawing/2014/main" id="{B449C02B-9D4D-E641-ABE0-A312378E3E23}"/>
              </a:ext>
            </a:extLst>
          </p:cNvPr>
          <p:cNvSpPr/>
          <p:nvPr/>
        </p:nvSpPr>
        <p:spPr>
          <a:xfrm>
            <a:off x="6853082" y="5222218"/>
            <a:ext cx="1416205" cy="646770"/>
          </a:xfrm>
          <a:prstGeom prst="ellipse">
            <a:avLst/>
          </a:prstGeom>
          <a:noFill/>
          <a:ln w="38100">
            <a:solidFill>
              <a:srgbClr val="D93E1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solidFill>
                  <a:srgbClr val="D93E14"/>
                </a:solidFill>
              </a:rPr>
              <a:t>print x</a:t>
            </a:r>
          </a:p>
        </p:txBody>
      </p:sp>
      <p:sp>
        <p:nvSpPr>
          <p:cNvPr id="23" name="Oval 22">
            <a:extLst>
              <a:ext uri="{FF2B5EF4-FFF2-40B4-BE49-F238E27FC236}">
                <a16:creationId xmlns:a16="http://schemas.microsoft.com/office/drawing/2014/main" id="{CBB2C55A-C0B7-4D41-8F2C-43A09D7CF08E}"/>
              </a:ext>
            </a:extLst>
          </p:cNvPr>
          <p:cNvSpPr/>
          <p:nvPr/>
        </p:nvSpPr>
        <p:spPr>
          <a:xfrm>
            <a:off x="6853083" y="3639809"/>
            <a:ext cx="1416205" cy="646770"/>
          </a:xfrm>
          <a:prstGeom prst="ellipse">
            <a:avLst/>
          </a:prstGeom>
          <a:noFill/>
          <a:ln w="38100">
            <a:solidFill>
              <a:srgbClr val="D93E1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solidFill>
                  <a:srgbClr val="D93E14"/>
                </a:solidFill>
              </a:rPr>
              <a:t>x := 1</a:t>
            </a:r>
          </a:p>
        </p:txBody>
      </p:sp>
      <p:cxnSp>
        <p:nvCxnSpPr>
          <p:cNvPr id="25" name="Straight Arrow Connector 24">
            <a:extLst>
              <a:ext uri="{FF2B5EF4-FFF2-40B4-BE49-F238E27FC236}">
                <a16:creationId xmlns:a16="http://schemas.microsoft.com/office/drawing/2014/main" id="{40D3978D-C8E3-4A4C-90B5-6DF0432F2E30}"/>
              </a:ext>
            </a:extLst>
          </p:cNvPr>
          <p:cNvCxnSpPr>
            <a:cxnSpLocks/>
            <a:stCxn id="23" idx="4"/>
          </p:cNvCxnSpPr>
          <p:nvPr/>
        </p:nvCxnSpPr>
        <p:spPr>
          <a:xfrm flipH="1">
            <a:off x="7561184" y="4286579"/>
            <a:ext cx="2" cy="935639"/>
          </a:xfrm>
          <a:prstGeom prst="straightConnector1">
            <a:avLst/>
          </a:prstGeom>
          <a:ln w="38100">
            <a:solidFill>
              <a:srgbClr val="D93E14"/>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854166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3A4C1-E72A-4454-9AC4-B4B9787B3A29}"/>
              </a:ext>
            </a:extLst>
          </p:cNvPr>
          <p:cNvSpPr>
            <a:spLocks noGrp="1"/>
          </p:cNvSpPr>
          <p:nvPr>
            <p:ph type="title"/>
          </p:nvPr>
        </p:nvSpPr>
        <p:spPr/>
        <p:txBody>
          <a:bodyPr/>
          <a:lstStyle/>
          <a:p>
            <a:r>
              <a:rPr lang="en-US" dirty="0"/>
              <a:t>Vision</a:t>
            </a:r>
            <a:endParaRPr lang="en-AU" dirty="0"/>
          </a:p>
        </p:txBody>
      </p:sp>
      <p:sp>
        <p:nvSpPr>
          <p:cNvPr id="3" name="Text Placeholder 2">
            <a:extLst>
              <a:ext uri="{FF2B5EF4-FFF2-40B4-BE49-F238E27FC236}">
                <a16:creationId xmlns:a16="http://schemas.microsoft.com/office/drawing/2014/main" id="{70187A4C-E260-409C-996C-90F74B1E22AB}"/>
              </a:ext>
            </a:extLst>
          </p:cNvPr>
          <p:cNvSpPr>
            <a:spLocks noGrp="1"/>
          </p:cNvSpPr>
          <p:nvPr>
            <p:ph type="body" idx="1"/>
          </p:nvPr>
        </p:nvSpPr>
        <p:spPr/>
        <p:txBody>
          <a:bodyPr/>
          <a:lstStyle/>
          <a:p>
            <a:endParaRPr lang="en-AU" dirty="0"/>
          </a:p>
        </p:txBody>
      </p:sp>
    </p:spTree>
    <p:extLst>
      <p:ext uri="{BB962C8B-B14F-4D97-AF65-F5344CB8AC3E}">
        <p14:creationId xmlns:p14="http://schemas.microsoft.com/office/powerpoint/2010/main" val="23196205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5EEE1E-8036-4F03-A472-9A4F917C28B3}"/>
              </a:ext>
            </a:extLst>
          </p:cNvPr>
          <p:cNvSpPr>
            <a:spLocks noGrp="1"/>
          </p:cNvSpPr>
          <p:nvPr>
            <p:ph type="title"/>
          </p:nvPr>
        </p:nvSpPr>
        <p:spPr/>
        <p:txBody>
          <a:bodyPr/>
          <a:lstStyle/>
          <a:p>
            <a:r>
              <a:rPr lang="en-US" dirty="0"/>
              <a:t>Secure Contracts</a:t>
            </a:r>
            <a:endParaRPr lang="en-AU" dirty="0"/>
          </a:p>
        </p:txBody>
      </p:sp>
      <p:sp>
        <p:nvSpPr>
          <p:cNvPr id="3" name="Content Placeholder 2">
            <a:extLst>
              <a:ext uri="{FF2B5EF4-FFF2-40B4-BE49-F238E27FC236}">
                <a16:creationId xmlns:a16="http://schemas.microsoft.com/office/drawing/2014/main" id="{B852C766-2879-46D5-9F44-79895C98F581}"/>
              </a:ext>
            </a:extLst>
          </p:cNvPr>
          <p:cNvSpPr>
            <a:spLocks noGrp="1"/>
          </p:cNvSpPr>
          <p:nvPr>
            <p:ph idx="1"/>
          </p:nvPr>
        </p:nvSpPr>
        <p:spPr>
          <a:xfrm>
            <a:off x="5183188" y="987425"/>
            <a:ext cx="6172200" cy="4873625"/>
          </a:xfrm>
        </p:spPr>
        <p:txBody>
          <a:bodyPr/>
          <a:lstStyle/>
          <a:p>
            <a:r>
              <a:rPr lang="en-US" dirty="0"/>
              <a:t>Secure Contracts extend the traditional software interface</a:t>
            </a:r>
          </a:p>
          <a:p>
            <a:r>
              <a:rPr lang="en-US" dirty="0"/>
              <a:t>Code as contract</a:t>
            </a:r>
          </a:p>
        </p:txBody>
      </p:sp>
      <p:sp>
        <p:nvSpPr>
          <p:cNvPr id="4" name="Text Placeholder 3">
            <a:extLst>
              <a:ext uri="{FF2B5EF4-FFF2-40B4-BE49-F238E27FC236}">
                <a16:creationId xmlns:a16="http://schemas.microsoft.com/office/drawing/2014/main" id="{C2E378C9-C8E9-4F24-9356-DEE0308C64BA}"/>
              </a:ext>
            </a:extLst>
          </p:cNvPr>
          <p:cNvSpPr>
            <a:spLocks noGrp="1"/>
          </p:cNvSpPr>
          <p:nvPr>
            <p:ph type="body" sz="half" idx="2"/>
          </p:nvPr>
        </p:nvSpPr>
        <p:spPr/>
        <p:txBody>
          <a:bodyPr/>
          <a:lstStyle/>
          <a:p>
            <a:r>
              <a:rPr lang="en-US" dirty="0"/>
              <a:t>A component-wise verification of noninterference</a:t>
            </a:r>
            <a:endParaRPr lang="en-AU" dirty="0"/>
          </a:p>
        </p:txBody>
      </p:sp>
      <p:sp>
        <p:nvSpPr>
          <p:cNvPr id="6" name="Rectangle 5">
            <a:extLst>
              <a:ext uri="{FF2B5EF4-FFF2-40B4-BE49-F238E27FC236}">
                <a16:creationId xmlns:a16="http://schemas.microsoft.com/office/drawing/2014/main" id="{AC047FED-304A-46AB-A1D8-EFE963B7725A}"/>
              </a:ext>
            </a:extLst>
          </p:cNvPr>
          <p:cNvSpPr/>
          <p:nvPr/>
        </p:nvSpPr>
        <p:spPr>
          <a:xfrm>
            <a:off x="5183188" y="2762865"/>
            <a:ext cx="6172200" cy="2400657"/>
          </a:xfrm>
          <a:prstGeom prst="rect">
            <a:avLst/>
          </a:prstGeom>
          <a:noFill/>
          <a:ln>
            <a:solidFill>
              <a:srgbClr val="D93E14"/>
            </a:solidFill>
          </a:ln>
        </p:spPr>
        <p:txBody>
          <a:bodyPr wrap="square">
            <a:spAutoFit/>
          </a:bodyPr>
          <a:lstStyle/>
          <a:p>
            <a:r>
              <a:rPr lang="en-AU" sz="3000" dirty="0">
                <a:solidFill>
                  <a:schemeClr val="accent1">
                    <a:lumMod val="75000"/>
                  </a:schemeClr>
                </a:solidFill>
                <a:latin typeface="Courier New" panose="02070309020205020404" pitchFamily="49" charset="0"/>
                <a:cs typeface="Courier New" panose="02070309020205020404" pitchFamily="49" charset="0"/>
              </a:rPr>
              <a:t>contract</a:t>
            </a:r>
            <a:r>
              <a:rPr lang="en-AU" sz="3000" dirty="0">
                <a:solidFill>
                  <a:srgbClr val="141414"/>
                </a:solidFill>
                <a:latin typeface="Courier New" panose="02070309020205020404" pitchFamily="49" charset="0"/>
                <a:cs typeface="Courier New" panose="02070309020205020404" pitchFamily="49" charset="0"/>
              </a:rPr>
              <a:t> foo {</a:t>
            </a:r>
          </a:p>
          <a:p>
            <a:r>
              <a:rPr lang="en-AU" sz="3000" dirty="0">
                <a:solidFill>
                  <a:srgbClr val="141414"/>
                </a:solidFill>
                <a:latin typeface="Courier New" panose="02070309020205020404" pitchFamily="49" charset="0"/>
                <a:cs typeface="Courier New" panose="02070309020205020404" pitchFamily="49" charset="0"/>
              </a:rPr>
              <a:t>  </a:t>
            </a:r>
            <a:r>
              <a:rPr lang="en-AU" sz="3000" dirty="0">
                <a:solidFill>
                  <a:schemeClr val="accent1">
                    <a:lumMod val="75000"/>
                  </a:schemeClr>
                </a:solidFill>
                <a:latin typeface="Courier New" panose="02070309020205020404" pitchFamily="49" charset="0"/>
                <a:cs typeface="Courier New" panose="02070309020205020404" pitchFamily="49" charset="0"/>
              </a:rPr>
              <a:t>function</a:t>
            </a:r>
            <a:r>
              <a:rPr lang="en-AU" sz="3000" dirty="0">
                <a:solidFill>
                  <a:srgbClr val="141414"/>
                </a:solidFill>
                <a:latin typeface="Courier New" panose="02070309020205020404" pitchFamily="49" charset="0"/>
                <a:cs typeface="Courier New" panose="02070309020205020404" pitchFamily="49" charset="0"/>
              </a:rPr>
              <a:t> bar(</a:t>
            </a:r>
            <a:r>
              <a:rPr lang="en-AU" sz="3000" dirty="0">
                <a:solidFill>
                  <a:schemeClr val="accent1">
                    <a:lumMod val="75000"/>
                  </a:schemeClr>
                </a:solidFill>
                <a:latin typeface="Courier New" panose="02070309020205020404" pitchFamily="49" charset="0"/>
                <a:cs typeface="Courier New" panose="02070309020205020404" pitchFamily="49" charset="0"/>
              </a:rPr>
              <a:t>var</a:t>
            </a:r>
            <a:r>
              <a:rPr lang="en-AU" sz="3000" dirty="0">
                <a:solidFill>
                  <a:srgbClr val="141414"/>
                </a:solidFill>
                <a:latin typeface="Courier New" panose="02070309020205020404" pitchFamily="49" charset="0"/>
                <a:cs typeface="Courier New" panose="02070309020205020404" pitchFamily="49" charset="0"/>
              </a:rPr>
              <a:t> x) {</a:t>
            </a:r>
          </a:p>
          <a:p>
            <a:r>
              <a:rPr lang="en-AU" sz="3000" dirty="0">
                <a:solidFill>
                  <a:srgbClr val="141414"/>
                </a:solidFill>
                <a:latin typeface="Courier New" panose="02070309020205020404" pitchFamily="49" charset="0"/>
                <a:cs typeface="Courier New" panose="02070309020205020404" pitchFamily="49" charset="0"/>
              </a:rPr>
              <a:t>    </a:t>
            </a:r>
            <a:r>
              <a:rPr lang="en-AU" sz="3000" dirty="0">
                <a:solidFill>
                  <a:schemeClr val="accent1">
                    <a:lumMod val="75000"/>
                  </a:schemeClr>
                </a:solidFill>
                <a:latin typeface="Courier New" panose="02070309020205020404" pitchFamily="49" charset="0"/>
                <a:cs typeface="Courier New" panose="02070309020205020404" pitchFamily="49" charset="0"/>
              </a:rPr>
              <a:t>return</a:t>
            </a:r>
            <a:r>
              <a:rPr lang="en-AU" sz="3000" dirty="0">
                <a:solidFill>
                  <a:srgbClr val="141414"/>
                </a:solidFill>
                <a:latin typeface="Courier New" panose="02070309020205020404" pitchFamily="49" charset="0"/>
                <a:cs typeface="Courier New" panose="02070309020205020404" pitchFamily="49" charset="0"/>
              </a:rPr>
              <a:t> </a:t>
            </a:r>
            <a:r>
              <a:rPr lang="el-GR" sz="3000" dirty="0">
                <a:solidFill>
                  <a:srgbClr val="141414"/>
                </a:solidFill>
                <a:latin typeface="Courier New" panose="02070309020205020404" pitchFamily="49" charset="0"/>
                <a:cs typeface="Courier New" panose="02070309020205020404" pitchFamily="49" charset="0"/>
              </a:rPr>
              <a:t>Φ</a:t>
            </a:r>
            <a:r>
              <a:rPr lang="en-AU" sz="3000" dirty="0">
                <a:solidFill>
                  <a:srgbClr val="141414"/>
                </a:solidFill>
                <a:latin typeface="Courier New" panose="02070309020205020404" pitchFamily="49" charset="0"/>
                <a:cs typeface="Courier New" panose="02070309020205020404" pitchFamily="49" charset="0"/>
              </a:rPr>
              <a:t>(x)</a:t>
            </a:r>
          </a:p>
          <a:p>
            <a:r>
              <a:rPr lang="en-AU" sz="3000" dirty="0">
                <a:solidFill>
                  <a:srgbClr val="141414"/>
                </a:solidFill>
                <a:latin typeface="Courier New" panose="02070309020205020404" pitchFamily="49" charset="0"/>
                <a:cs typeface="Courier New" panose="02070309020205020404" pitchFamily="49" charset="0"/>
              </a:rPr>
              <a:t>  }</a:t>
            </a:r>
          </a:p>
          <a:p>
            <a:r>
              <a:rPr lang="en-AU" sz="3000" dirty="0">
                <a:solidFill>
                  <a:srgbClr val="141414"/>
                </a:solidFill>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8850370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EAD35D-6B8D-46A1-AD74-D55B89F82CEA}"/>
              </a:ext>
            </a:extLst>
          </p:cNvPr>
          <p:cNvSpPr>
            <a:spLocks noGrp="1"/>
          </p:cNvSpPr>
          <p:nvPr>
            <p:ph type="title"/>
          </p:nvPr>
        </p:nvSpPr>
        <p:spPr/>
        <p:txBody>
          <a:bodyPr/>
          <a:lstStyle/>
          <a:p>
            <a:r>
              <a:rPr lang="en-US" dirty="0"/>
              <a:t>Process</a:t>
            </a:r>
            <a:endParaRPr lang="en-AU" dirty="0"/>
          </a:p>
        </p:txBody>
      </p:sp>
      <p:sp>
        <p:nvSpPr>
          <p:cNvPr id="4" name="Rectangle 3">
            <a:extLst>
              <a:ext uri="{FF2B5EF4-FFF2-40B4-BE49-F238E27FC236}">
                <a16:creationId xmlns:a16="http://schemas.microsoft.com/office/drawing/2014/main" id="{A9396D24-F8D4-4969-87B9-CBE3FB47A680}"/>
              </a:ext>
            </a:extLst>
          </p:cNvPr>
          <p:cNvSpPr/>
          <p:nvPr/>
        </p:nvSpPr>
        <p:spPr>
          <a:xfrm>
            <a:off x="838200" y="2141034"/>
            <a:ext cx="4681654" cy="4351841"/>
          </a:xfrm>
          <a:prstGeom prst="rect">
            <a:avLst/>
          </a:prstGeom>
          <a:noFill/>
          <a:ln>
            <a:solidFill>
              <a:srgbClr val="D93E1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5" name="TextBox 4">
            <a:extLst>
              <a:ext uri="{FF2B5EF4-FFF2-40B4-BE49-F238E27FC236}">
                <a16:creationId xmlns:a16="http://schemas.microsoft.com/office/drawing/2014/main" id="{C21E3D5B-0D70-48FC-9D61-7837B0D1D3BC}"/>
              </a:ext>
            </a:extLst>
          </p:cNvPr>
          <p:cNvSpPr txBox="1"/>
          <p:nvPr/>
        </p:nvSpPr>
        <p:spPr>
          <a:xfrm>
            <a:off x="838200" y="1520035"/>
            <a:ext cx="2058192" cy="553998"/>
          </a:xfrm>
          <a:prstGeom prst="rect">
            <a:avLst/>
          </a:prstGeom>
          <a:noFill/>
        </p:spPr>
        <p:txBody>
          <a:bodyPr wrap="none" rtlCol="0">
            <a:spAutoFit/>
          </a:bodyPr>
          <a:lstStyle/>
          <a:p>
            <a:r>
              <a:rPr lang="en-US" sz="3000" b="1" dirty="0">
                <a:solidFill>
                  <a:srgbClr val="D93E14"/>
                </a:solidFill>
              </a:rPr>
              <a:t>Component</a:t>
            </a:r>
            <a:endParaRPr lang="en-AU" sz="3000" b="1" dirty="0">
              <a:solidFill>
                <a:srgbClr val="D93E14"/>
              </a:solidFill>
            </a:endParaRPr>
          </a:p>
        </p:txBody>
      </p:sp>
      <p:sp>
        <p:nvSpPr>
          <p:cNvPr id="7" name="Rectangle 6">
            <a:extLst>
              <a:ext uri="{FF2B5EF4-FFF2-40B4-BE49-F238E27FC236}">
                <a16:creationId xmlns:a16="http://schemas.microsoft.com/office/drawing/2014/main" id="{8724DCC6-C5D5-47E7-8480-C56A49BCF6D3}"/>
              </a:ext>
            </a:extLst>
          </p:cNvPr>
          <p:cNvSpPr/>
          <p:nvPr/>
        </p:nvSpPr>
        <p:spPr>
          <a:xfrm>
            <a:off x="1277278" y="2438037"/>
            <a:ext cx="3707419" cy="1265944"/>
          </a:xfrm>
          <a:prstGeom prst="rect">
            <a:avLst/>
          </a:prstGeom>
          <a:noFill/>
          <a:ln w="63500">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dirty="0">
                <a:solidFill>
                  <a:srgbClr val="D93E14"/>
                </a:solidFill>
              </a:rPr>
              <a:t>Implementation</a:t>
            </a:r>
            <a:endParaRPr lang="en-AU" sz="3000" dirty="0">
              <a:solidFill>
                <a:srgbClr val="D93E14"/>
              </a:solidFill>
            </a:endParaRPr>
          </a:p>
        </p:txBody>
      </p:sp>
      <p:sp>
        <p:nvSpPr>
          <p:cNvPr id="9" name="Rectangle 8">
            <a:extLst>
              <a:ext uri="{FF2B5EF4-FFF2-40B4-BE49-F238E27FC236}">
                <a16:creationId xmlns:a16="http://schemas.microsoft.com/office/drawing/2014/main" id="{B4B5511C-C7A4-42DE-925E-283C49C09694}"/>
              </a:ext>
            </a:extLst>
          </p:cNvPr>
          <p:cNvSpPr/>
          <p:nvPr/>
        </p:nvSpPr>
        <p:spPr>
          <a:xfrm>
            <a:off x="1277277" y="4820681"/>
            <a:ext cx="3707419" cy="1265944"/>
          </a:xfrm>
          <a:prstGeom prst="rect">
            <a:avLst/>
          </a:prstGeom>
          <a:noFill/>
          <a:ln w="63500">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dirty="0">
                <a:solidFill>
                  <a:srgbClr val="D93E14"/>
                </a:solidFill>
              </a:rPr>
              <a:t>Security Contract</a:t>
            </a:r>
            <a:endParaRPr lang="en-AU" sz="3000" dirty="0">
              <a:solidFill>
                <a:srgbClr val="D93E14"/>
              </a:solidFill>
            </a:endParaRPr>
          </a:p>
        </p:txBody>
      </p:sp>
      <p:cxnSp>
        <p:nvCxnSpPr>
          <p:cNvPr id="11" name="Straight Arrow Connector 10">
            <a:extLst>
              <a:ext uri="{FF2B5EF4-FFF2-40B4-BE49-F238E27FC236}">
                <a16:creationId xmlns:a16="http://schemas.microsoft.com/office/drawing/2014/main" id="{39B751B0-7A69-4C3E-A407-C7EC1DE51FBF}"/>
              </a:ext>
            </a:extLst>
          </p:cNvPr>
          <p:cNvCxnSpPr>
            <a:stCxn id="7" idx="2"/>
            <a:endCxn id="9" idx="0"/>
          </p:cNvCxnSpPr>
          <p:nvPr/>
        </p:nvCxnSpPr>
        <p:spPr>
          <a:xfrm flipH="1">
            <a:off x="3130987" y="3703981"/>
            <a:ext cx="1" cy="1116700"/>
          </a:xfrm>
          <a:prstGeom prst="straightConnector1">
            <a:avLst/>
          </a:prstGeom>
          <a:ln w="63500">
            <a:solidFill>
              <a:srgbClr val="D93E14"/>
            </a:solidFill>
            <a:tailEnd type="triangle"/>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C558A93E-31FF-4BB6-8B4A-EA03F6DE301A}"/>
              </a:ext>
            </a:extLst>
          </p:cNvPr>
          <p:cNvSpPr txBox="1"/>
          <p:nvPr/>
        </p:nvSpPr>
        <p:spPr>
          <a:xfrm>
            <a:off x="3179027" y="3985332"/>
            <a:ext cx="1123769" cy="553998"/>
          </a:xfrm>
          <a:prstGeom prst="rect">
            <a:avLst/>
          </a:prstGeom>
          <a:noFill/>
        </p:spPr>
        <p:txBody>
          <a:bodyPr wrap="none" rtlCol="0">
            <a:spAutoFit/>
          </a:bodyPr>
          <a:lstStyle/>
          <a:p>
            <a:r>
              <a:rPr lang="en-US" sz="3000" b="1" dirty="0">
                <a:solidFill>
                  <a:srgbClr val="D93E14"/>
                </a:solidFill>
              </a:rPr>
              <a:t>Verify</a:t>
            </a:r>
            <a:endParaRPr lang="en-AU" sz="3000" b="1" dirty="0">
              <a:solidFill>
                <a:srgbClr val="D93E14"/>
              </a:solidFill>
            </a:endParaRPr>
          </a:p>
        </p:txBody>
      </p:sp>
      <p:sp>
        <p:nvSpPr>
          <p:cNvPr id="14" name="Rectangle 13">
            <a:extLst>
              <a:ext uri="{FF2B5EF4-FFF2-40B4-BE49-F238E27FC236}">
                <a16:creationId xmlns:a16="http://schemas.microsoft.com/office/drawing/2014/main" id="{B53D3E5B-468E-484E-973D-DDFD98419B74}"/>
              </a:ext>
            </a:extLst>
          </p:cNvPr>
          <p:cNvSpPr/>
          <p:nvPr/>
        </p:nvSpPr>
        <p:spPr>
          <a:xfrm>
            <a:off x="7646381" y="2438037"/>
            <a:ext cx="3707419" cy="1265944"/>
          </a:xfrm>
          <a:prstGeom prst="rect">
            <a:avLst/>
          </a:prstGeom>
          <a:noFill/>
          <a:ln w="63500">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dirty="0">
                <a:solidFill>
                  <a:srgbClr val="D93E14"/>
                </a:solidFill>
              </a:rPr>
              <a:t>Component Security Contract</a:t>
            </a:r>
            <a:endParaRPr lang="en-AU" sz="3000" dirty="0">
              <a:solidFill>
                <a:srgbClr val="D93E14"/>
              </a:solidFill>
            </a:endParaRPr>
          </a:p>
        </p:txBody>
      </p:sp>
      <p:sp>
        <p:nvSpPr>
          <p:cNvPr id="15" name="Rectangle 14">
            <a:extLst>
              <a:ext uri="{FF2B5EF4-FFF2-40B4-BE49-F238E27FC236}">
                <a16:creationId xmlns:a16="http://schemas.microsoft.com/office/drawing/2014/main" id="{93B18585-5361-4F9B-8250-799D289240F6}"/>
              </a:ext>
            </a:extLst>
          </p:cNvPr>
          <p:cNvSpPr/>
          <p:nvPr/>
        </p:nvSpPr>
        <p:spPr>
          <a:xfrm>
            <a:off x="7646380" y="4820681"/>
            <a:ext cx="3707419" cy="1265944"/>
          </a:xfrm>
          <a:prstGeom prst="rect">
            <a:avLst/>
          </a:prstGeom>
          <a:noFill/>
          <a:ln w="63500">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dirty="0">
                <a:solidFill>
                  <a:srgbClr val="D93E14"/>
                </a:solidFill>
              </a:rPr>
              <a:t>Client Application</a:t>
            </a:r>
            <a:endParaRPr lang="en-AU" sz="3000" dirty="0">
              <a:solidFill>
                <a:srgbClr val="D93E14"/>
              </a:solidFill>
            </a:endParaRPr>
          </a:p>
        </p:txBody>
      </p:sp>
      <p:sp>
        <p:nvSpPr>
          <p:cNvPr id="16" name="TextBox 15">
            <a:extLst>
              <a:ext uri="{FF2B5EF4-FFF2-40B4-BE49-F238E27FC236}">
                <a16:creationId xmlns:a16="http://schemas.microsoft.com/office/drawing/2014/main" id="{7F47123E-012E-4814-835D-B1EA739D8434}"/>
              </a:ext>
            </a:extLst>
          </p:cNvPr>
          <p:cNvSpPr txBox="1"/>
          <p:nvPr/>
        </p:nvSpPr>
        <p:spPr>
          <a:xfrm>
            <a:off x="9210520" y="3985332"/>
            <a:ext cx="2143279" cy="553998"/>
          </a:xfrm>
          <a:prstGeom prst="rect">
            <a:avLst/>
          </a:prstGeom>
          <a:noFill/>
        </p:spPr>
        <p:txBody>
          <a:bodyPr wrap="none" rtlCol="0">
            <a:spAutoFit/>
          </a:bodyPr>
          <a:lstStyle/>
          <a:p>
            <a:r>
              <a:rPr lang="en-US" sz="3000" b="1" dirty="0">
                <a:solidFill>
                  <a:srgbClr val="D93E14"/>
                </a:solidFill>
              </a:rPr>
              <a:t>+ (compose)</a:t>
            </a:r>
            <a:endParaRPr lang="en-AU" sz="3000" b="1" dirty="0">
              <a:solidFill>
                <a:srgbClr val="D93E14"/>
              </a:solidFill>
            </a:endParaRPr>
          </a:p>
        </p:txBody>
      </p:sp>
      <p:sp>
        <p:nvSpPr>
          <p:cNvPr id="17" name="Left Bracket 16">
            <a:extLst>
              <a:ext uri="{FF2B5EF4-FFF2-40B4-BE49-F238E27FC236}">
                <a16:creationId xmlns:a16="http://schemas.microsoft.com/office/drawing/2014/main" id="{06780424-D363-43D2-8FAF-824B5B8B497F}"/>
              </a:ext>
            </a:extLst>
          </p:cNvPr>
          <p:cNvSpPr/>
          <p:nvPr/>
        </p:nvSpPr>
        <p:spPr>
          <a:xfrm rot="5400000">
            <a:off x="9160161" y="434710"/>
            <a:ext cx="679849" cy="4092497"/>
          </a:xfrm>
          <a:prstGeom prst="leftBracket">
            <a:avLst/>
          </a:prstGeom>
          <a:ln w="63500">
            <a:solidFill>
              <a:srgbClr val="D93E14"/>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AU" dirty="0"/>
          </a:p>
        </p:txBody>
      </p:sp>
      <p:sp>
        <p:nvSpPr>
          <p:cNvPr id="18" name="Left Bracket 17">
            <a:extLst>
              <a:ext uri="{FF2B5EF4-FFF2-40B4-BE49-F238E27FC236}">
                <a16:creationId xmlns:a16="http://schemas.microsoft.com/office/drawing/2014/main" id="{2839DD3C-D27C-4841-8890-5AB871860BF2}"/>
              </a:ext>
            </a:extLst>
          </p:cNvPr>
          <p:cNvSpPr/>
          <p:nvPr/>
        </p:nvSpPr>
        <p:spPr>
          <a:xfrm rot="16200000">
            <a:off x="9160162" y="4040376"/>
            <a:ext cx="679849" cy="4092497"/>
          </a:xfrm>
          <a:prstGeom prst="leftBracket">
            <a:avLst/>
          </a:prstGeom>
          <a:ln w="63500">
            <a:solidFill>
              <a:srgbClr val="D93E14"/>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AU" dirty="0"/>
          </a:p>
        </p:txBody>
      </p:sp>
      <p:sp>
        <p:nvSpPr>
          <p:cNvPr id="19" name="TextBox 18">
            <a:extLst>
              <a:ext uri="{FF2B5EF4-FFF2-40B4-BE49-F238E27FC236}">
                <a16:creationId xmlns:a16="http://schemas.microsoft.com/office/drawing/2014/main" id="{B88EED35-C87C-4DB1-8605-2B6E1E9B9627}"/>
              </a:ext>
            </a:extLst>
          </p:cNvPr>
          <p:cNvSpPr txBox="1"/>
          <p:nvPr/>
        </p:nvSpPr>
        <p:spPr>
          <a:xfrm>
            <a:off x="7602001" y="1585340"/>
            <a:ext cx="3796167" cy="553998"/>
          </a:xfrm>
          <a:prstGeom prst="rect">
            <a:avLst/>
          </a:prstGeom>
          <a:noFill/>
        </p:spPr>
        <p:txBody>
          <a:bodyPr wrap="none" rtlCol="0">
            <a:spAutoFit/>
          </a:bodyPr>
          <a:lstStyle/>
          <a:p>
            <a:r>
              <a:rPr lang="en-US" sz="3000" b="1" dirty="0">
                <a:solidFill>
                  <a:srgbClr val="D93E14"/>
                </a:solidFill>
              </a:rPr>
              <a:t>Noninterference check</a:t>
            </a:r>
            <a:endParaRPr lang="en-AU" sz="3000" b="1" dirty="0">
              <a:solidFill>
                <a:srgbClr val="D93E14"/>
              </a:solidFill>
            </a:endParaRPr>
          </a:p>
        </p:txBody>
      </p:sp>
      <p:cxnSp>
        <p:nvCxnSpPr>
          <p:cNvPr id="21" name="Straight Arrow Connector 20">
            <a:extLst>
              <a:ext uri="{FF2B5EF4-FFF2-40B4-BE49-F238E27FC236}">
                <a16:creationId xmlns:a16="http://schemas.microsoft.com/office/drawing/2014/main" id="{6F14896C-F2C8-42AF-9160-ADA01D12842F}"/>
              </a:ext>
            </a:extLst>
          </p:cNvPr>
          <p:cNvCxnSpPr>
            <a:cxnSpLocks/>
          </p:cNvCxnSpPr>
          <p:nvPr/>
        </p:nvCxnSpPr>
        <p:spPr>
          <a:xfrm>
            <a:off x="5709423" y="4316954"/>
            <a:ext cx="1315844" cy="0"/>
          </a:xfrm>
          <a:prstGeom prst="straightConnector1">
            <a:avLst/>
          </a:prstGeom>
          <a:ln w="63500">
            <a:solidFill>
              <a:srgbClr val="D93E14"/>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6501301"/>
      </p:ext>
    </p:extLst>
  </p:cSld>
  <p:clrMapOvr>
    <a:masterClrMapping/>
  </p:clrMapOvr>
</p:sld>
</file>

<file path=ppt/theme/theme1.xml><?xml version="1.0" encoding="utf-8"?>
<a:theme xmlns:a="http://schemas.openxmlformats.org/drawingml/2006/main" name="Office Theme">
  <a:themeElements>
    <a:clrScheme name="Custom 3">
      <a:dk1>
        <a:srgbClr val="171616"/>
      </a:dk1>
      <a:lt1>
        <a:sysClr val="window" lastClr="FFFFFF"/>
      </a:lt1>
      <a:dk2>
        <a:srgbClr val="D93E14"/>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699</TotalTime>
  <Words>1300</Words>
  <Application>Microsoft Office PowerPoint</Application>
  <PresentationFormat>Widescreen</PresentationFormat>
  <Paragraphs>232</Paragraphs>
  <Slides>22</Slides>
  <Notes>19</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Secure Contracts</vt:lpstr>
      <vt:lpstr>Background</vt:lpstr>
      <vt:lpstr>Information Flow Control</vt:lpstr>
      <vt:lpstr>Noninterference</vt:lpstr>
      <vt:lpstr>Static Analysis vs Dynamic Monitoring</vt:lpstr>
      <vt:lpstr>Example</vt:lpstr>
      <vt:lpstr>Vision</vt:lpstr>
      <vt:lpstr>Secure Contracts</vt:lpstr>
      <vt:lpstr>Process</vt:lpstr>
      <vt:lpstr>Closure</vt:lpstr>
      <vt:lpstr>Component Verification</vt:lpstr>
      <vt:lpstr>Mapping for verification</vt:lpstr>
      <vt:lpstr>Verified (Code)</vt:lpstr>
      <vt:lpstr>Verified (Closure)</vt:lpstr>
      <vt:lpstr>Refuted</vt:lpstr>
      <vt:lpstr>Refuted (Closure)</vt:lpstr>
      <vt:lpstr>Noninterference</vt:lpstr>
      <vt:lpstr>Secure Contracts</vt:lpstr>
      <vt:lpstr>Basic System</vt:lpstr>
      <vt:lpstr>Advanced System</vt:lpstr>
      <vt:lpstr>Ongoing and future work</vt:lpstr>
      <vt:lpstr>Thank you.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Poxon</dc:creator>
  <cp:lastModifiedBy>David Poxon</cp:lastModifiedBy>
  <cp:revision>10</cp:revision>
  <dcterms:created xsi:type="dcterms:W3CDTF">2017-11-15T22:38:34Z</dcterms:created>
  <dcterms:modified xsi:type="dcterms:W3CDTF">2017-11-19T23:50:13Z</dcterms:modified>
</cp:coreProperties>
</file>