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0" r:id="rId15"/>
    <p:sldId id="269" r:id="rId16"/>
    <p:sldId id="271" r:id="rId17"/>
    <p:sldId id="273" r:id="rId18"/>
    <p:sldId id="274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D5D1C-FD15-47CC-9C54-0C652CE6ED46}" v="530" dt="2023-11-30T11:55:44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 showGuides="1">
      <p:cViewPr varScale="1">
        <p:scale>
          <a:sx n="136" d="100"/>
          <a:sy n="136" d="100"/>
        </p:scale>
        <p:origin x="104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an Muehlboeck" userId="582d127b-f7ef-4a1d-ac04-c5c8cb382139" providerId="ADAL" clId="{526D5D1C-FD15-47CC-9C54-0C652CE6ED46}"/>
    <pc:docChg chg="undo custSel addSld delSld modSld sldOrd">
      <pc:chgData name="Fabian Muehlboeck" userId="582d127b-f7ef-4a1d-ac04-c5c8cb382139" providerId="ADAL" clId="{526D5D1C-FD15-47CC-9C54-0C652CE6ED46}" dt="2023-11-30T11:59:43.352" v="2092" actId="20577"/>
      <pc:docMkLst>
        <pc:docMk/>
      </pc:docMkLst>
      <pc:sldChg chg="modSp">
        <pc:chgData name="Fabian Muehlboeck" userId="582d127b-f7ef-4a1d-ac04-c5c8cb382139" providerId="ADAL" clId="{526D5D1C-FD15-47CC-9C54-0C652CE6ED46}" dt="2023-11-29T05:52:39.545" v="5" actId="1076"/>
        <pc:sldMkLst>
          <pc:docMk/>
          <pc:sldMk cId="1087957329" sldId="258"/>
        </pc:sldMkLst>
        <pc:spChg chg="mod">
          <ac:chgData name="Fabian Muehlboeck" userId="582d127b-f7ef-4a1d-ac04-c5c8cb382139" providerId="ADAL" clId="{526D5D1C-FD15-47CC-9C54-0C652CE6ED46}" dt="2023-11-29T05:52:39.545" v="5" actId="1076"/>
          <ac:spMkLst>
            <pc:docMk/>
            <pc:sldMk cId="1087957329" sldId="258"/>
            <ac:spMk id="5" creationId="{D12660BA-EE31-EEF0-A51F-3DC477937584}"/>
          </ac:spMkLst>
        </pc:spChg>
      </pc:sldChg>
      <pc:sldChg chg="addSp delSp modSp mod">
        <pc:chgData name="Fabian Muehlboeck" userId="582d127b-f7ef-4a1d-ac04-c5c8cb382139" providerId="ADAL" clId="{526D5D1C-FD15-47CC-9C54-0C652CE6ED46}" dt="2023-11-29T05:52:56.732" v="9" actId="947"/>
        <pc:sldMkLst>
          <pc:docMk/>
          <pc:sldMk cId="747771354" sldId="259"/>
        </pc:sldMkLst>
        <pc:spChg chg="add mod">
          <ac:chgData name="Fabian Muehlboeck" userId="582d127b-f7ef-4a1d-ac04-c5c8cb382139" providerId="ADAL" clId="{526D5D1C-FD15-47CC-9C54-0C652CE6ED46}" dt="2023-11-29T05:52:56.732" v="9" actId="947"/>
          <ac:spMkLst>
            <pc:docMk/>
            <pc:sldMk cId="747771354" sldId="259"/>
            <ac:spMk id="3" creationId="{F3D77C42-C798-D47F-C34C-42E5073C8EC3}"/>
          </ac:spMkLst>
        </pc:spChg>
        <pc:spChg chg="del mod">
          <ac:chgData name="Fabian Muehlboeck" userId="582d127b-f7ef-4a1d-ac04-c5c8cb382139" providerId="ADAL" clId="{526D5D1C-FD15-47CC-9C54-0C652CE6ED46}" dt="2023-11-29T05:52:44.952" v="7" actId="478"/>
          <ac:spMkLst>
            <pc:docMk/>
            <pc:sldMk cId="747771354" sldId="259"/>
            <ac:spMk id="5" creationId="{D12660BA-EE31-EEF0-A51F-3DC477937584}"/>
          </ac:spMkLst>
        </pc:spChg>
      </pc:sldChg>
      <pc:sldChg chg="modSp add mod">
        <pc:chgData name="Fabian Muehlboeck" userId="582d127b-f7ef-4a1d-ac04-c5c8cb382139" providerId="ADAL" clId="{526D5D1C-FD15-47CC-9C54-0C652CE6ED46}" dt="2023-11-29T05:56:51.184" v="16" actId="14100"/>
        <pc:sldMkLst>
          <pc:docMk/>
          <pc:sldMk cId="2028793496" sldId="260"/>
        </pc:sldMkLst>
        <pc:spChg chg="mod">
          <ac:chgData name="Fabian Muehlboeck" userId="582d127b-f7ef-4a1d-ac04-c5c8cb382139" providerId="ADAL" clId="{526D5D1C-FD15-47CC-9C54-0C652CE6ED46}" dt="2023-11-29T05:55:57.099" v="12" actId="20577"/>
          <ac:spMkLst>
            <pc:docMk/>
            <pc:sldMk cId="2028793496" sldId="260"/>
            <ac:spMk id="3" creationId="{F3D77C42-C798-D47F-C34C-42E5073C8EC3}"/>
          </ac:spMkLst>
        </pc:spChg>
        <pc:spChg chg="mod">
          <ac:chgData name="Fabian Muehlboeck" userId="582d127b-f7ef-4a1d-ac04-c5c8cb382139" providerId="ADAL" clId="{526D5D1C-FD15-47CC-9C54-0C652CE6ED46}" dt="2023-11-29T05:56:51.184" v="16" actId="14100"/>
          <ac:spMkLst>
            <pc:docMk/>
            <pc:sldMk cId="2028793496" sldId="260"/>
            <ac:spMk id="4" creationId="{F8294201-3F41-7D21-412F-C3CB4C9F4513}"/>
          </ac:spMkLst>
        </pc:spChg>
      </pc:sldChg>
      <pc:sldChg chg="delSp modSp new del mod">
        <pc:chgData name="Fabian Muehlboeck" userId="582d127b-f7ef-4a1d-ac04-c5c8cb382139" providerId="ADAL" clId="{526D5D1C-FD15-47CC-9C54-0C652CE6ED46}" dt="2023-11-30T10:36:44.639" v="39" actId="47"/>
        <pc:sldMkLst>
          <pc:docMk/>
          <pc:sldMk cId="448730862" sldId="261"/>
        </pc:sldMkLst>
        <pc:spChg chg="del mod">
          <ac:chgData name="Fabian Muehlboeck" userId="582d127b-f7ef-4a1d-ac04-c5c8cb382139" providerId="ADAL" clId="{526D5D1C-FD15-47CC-9C54-0C652CE6ED46}" dt="2023-11-30T10:17:15.304" v="24" actId="478"/>
          <ac:spMkLst>
            <pc:docMk/>
            <pc:sldMk cId="448730862" sldId="261"/>
            <ac:spMk id="2" creationId="{0459320F-A08F-93D5-7D9A-8CBE0146E718}"/>
          </ac:spMkLst>
        </pc:spChg>
        <pc:spChg chg="del">
          <ac:chgData name="Fabian Muehlboeck" userId="582d127b-f7ef-4a1d-ac04-c5c8cb382139" providerId="ADAL" clId="{526D5D1C-FD15-47CC-9C54-0C652CE6ED46}" dt="2023-11-30T10:17:15.304" v="24" actId="478"/>
          <ac:spMkLst>
            <pc:docMk/>
            <pc:sldMk cId="448730862" sldId="261"/>
            <ac:spMk id="3" creationId="{ADEBEC79-CA1D-17CB-F149-26B0AE376882}"/>
          </ac:spMkLst>
        </pc:spChg>
      </pc:sldChg>
      <pc:sldChg chg="add">
        <pc:chgData name="Fabian Muehlboeck" userId="582d127b-f7ef-4a1d-ac04-c5c8cb382139" providerId="ADAL" clId="{526D5D1C-FD15-47CC-9C54-0C652CE6ED46}" dt="2023-11-30T10:18:04.576" v="25"/>
        <pc:sldMkLst>
          <pc:docMk/>
          <pc:sldMk cId="3483080833" sldId="262"/>
        </pc:sldMkLst>
      </pc:sldChg>
      <pc:sldChg chg="add">
        <pc:chgData name="Fabian Muehlboeck" userId="582d127b-f7ef-4a1d-ac04-c5c8cb382139" providerId="ADAL" clId="{526D5D1C-FD15-47CC-9C54-0C652CE6ED46}" dt="2023-11-30T10:18:16.844" v="26"/>
        <pc:sldMkLst>
          <pc:docMk/>
          <pc:sldMk cId="4258255941" sldId="263"/>
        </pc:sldMkLst>
      </pc:sldChg>
      <pc:sldChg chg="add">
        <pc:chgData name="Fabian Muehlboeck" userId="582d127b-f7ef-4a1d-ac04-c5c8cb382139" providerId="ADAL" clId="{526D5D1C-FD15-47CC-9C54-0C652CE6ED46}" dt="2023-11-30T10:18:27.871" v="27"/>
        <pc:sldMkLst>
          <pc:docMk/>
          <pc:sldMk cId="4158227797" sldId="264"/>
        </pc:sldMkLst>
      </pc:sldChg>
      <pc:sldChg chg="add ord modTransition">
        <pc:chgData name="Fabian Muehlboeck" userId="582d127b-f7ef-4a1d-ac04-c5c8cb382139" providerId="ADAL" clId="{526D5D1C-FD15-47CC-9C54-0C652CE6ED46}" dt="2023-11-30T10:26:53.380" v="32"/>
        <pc:sldMkLst>
          <pc:docMk/>
          <pc:sldMk cId="598747374" sldId="265"/>
        </pc:sldMkLst>
      </pc:sldChg>
      <pc:sldChg chg="add">
        <pc:chgData name="Fabian Muehlboeck" userId="582d127b-f7ef-4a1d-ac04-c5c8cb382139" providerId="ADAL" clId="{526D5D1C-FD15-47CC-9C54-0C652CE6ED46}" dt="2023-11-30T10:27:56.009" v="33"/>
        <pc:sldMkLst>
          <pc:docMk/>
          <pc:sldMk cId="3936329280" sldId="266"/>
        </pc:sldMkLst>
      </pc:sldChg>
      <pc:sldChg chg="add">
        <pc:chgData name="Fabian Muehlboeck" userId="582d127b-f7ef-4a1d-ac04-c5c8cb382139" providerId="ADAL" clId="{526D5D1C-FD15-47CC-9C54-0C652CE6ED46}" dt="2023-11-30T10:27:56.009" v="33"/>
        <pc:sldMkLst>
          <pc:docMk/>
          <pc:sldMk cId="2571437113" sldId="267"/>
        </pc:sldMkLst>
      </pc:sldChg>
      <pc:sldChg chg="addSp delSp modSp new mod ord delAnim modAnim">
        <pc:chgData name="Fabian Muehlboeck" userId="582d127b-f7ef-4a1d-ac04-c5c8cb382139" providerId="ADAL" clId="{526D5D1C-FD15-47CC-9C54-0C652CE6ED46}" dt="2023-11-30T11:00:30.293" v="334"/>
        <pc:sldMkLst>
          <pc:docMk/>
          <pc:sldMk cId="2365569860" sldId="268"/>
        </pc:sldMkLst>
        <pc:spChg chg="mod">
          <ac:chgData name="Fabian Muehlboeck" userId="582d127b-f7ef-4a1d-ac04-c5c8cb382139" providerId="ADAL" clId="{526D5D1C-FD15-47CC-9C54-0C652CE6ED46}" dt="2023-11-30T10:37:07.008" v="75" actId="20577"/>
          <ac:spMkLst>
            <pc:docMk/>
            <pc:sldMk cId="2365569860" sldId="268"/>
            <ac:spMk id="2" creationId="{34B7C953-5D44-A923-A24B-4617D3A16FE5}"/>
          </ac:spMkLst>
        </pc:spChg>
        <pc:spChg chg="mod">
          <ac:chgData name="Fabian Muehlboeck" userId="582d127b-f7ef-4a1d-ac04-c5c8cb382139" providerId="ADAL" clId="{526D5D1C-FD15-47CC-9C54-0C652CE6ED46}" dt="2023-11-30T11:00:11.680" v="332" actId="5793"/>
          <ac:spMkLst>
            <pc:docMk/>
            <pc:sldMk cId="2365569860" sldId="268"/>
            <ac:spMk id="3" creationId="{EBA03928-98B4-80C7-1133-9E3DA7ACB5DE}"/>
          </ac:spMkLst>
        </pc:spChg>
        <pc:spChg chg="add mod">
          <ac:chgData name="Fabian Muehlboeck" userId="582d127b-f7ef-4a1d-ac04-c5c8cb382139" providerId="ADAL" clId="{526D5D1C-FD15-47CC-9C54-0C652CE6ED46}" dt="2023-11-30T10:59:50.733" v="319" actId="20577"/>
          <ac:spMkLst>
            <pc:docMk/>
            <pc:sldMk cId="2365569860" sldId="268"/>
            <ac:spMk id="4" creationId="{FDD9830B-8B4B-A856-CEE5-B0E153D841DD}"/>
          </ac:spMkLst>
        </pc:spChg>
        <pc:spChg chg="add del mod">
          <ac:chgData name="Fabian Muehlboeck" userId="582d127b-f7ef-4a1d-ac04-c5c8cb382139" providerId="ADAL" clId="{526D5D1C-FD15-47CC-9C54-0C652CE6ED46}" dt="2023-11-30T10:38:32.610" v="128" actId="478"/>
          <ac:spMkLst>
            <pc:docMk/>
            <pc:sldMk cId="2365569860" sldId="268"/>
            <ac:spMk id="5" creationId="{FDA46036-A72E-25CA-E531-1456E2F1B80B}"/>
          </ac:spMkLst>
        </pc:spChg>
        <pc:spChg chg="add mod">
          <ac:chgData name="Fabian Muehlboeck" userId="582d127b-f7ef-4a1d-ac04-c5c8cb382139" providerId="ADAL" clId="{526D5D1C-FD15-47CC-9C54-0C652CE6ED46}" dt="2023-11-30T10:59:15.480" v="310" actId="14100"/>
          <ac:spMkLst>
            <pc:docMk/>
            <pc:sldMk cId="2365569860" sldId="268"/>
            <ac:spMk id="6" creationId="{77FF20BB-696C-451E-F6CE-B740F1D5D071}"/>
          </ac:spMkLst>
        </pc:spChg>
        <pc:spChg chg="add mod">
          <ac:chgData name="Fabian Muehlboeck" userId="582d127b-f7ef-4a1d-ac04-c5c8cb382139" providerId="ADAL" clId="{526D5D1C-FD15-47CC-9C54-0C652CE6ED46}" dt="2023-11-30T10:59:54.913" v="327" actId="20577"/>
          <ac:spMkLst>
            <pc:docMk/>
            <pc:sldMk cId="2365569860" sldId="268"/>
            <ac:spMk id="7" creationId="{FDBD88E2-0B03-FCCE-6B3E-DB911B9744ED}"/>
          </ac:spMkLst>
        </pc:spChg>
        <pc:spChg chg="add mod">
          <ac:chgData name="Fabian Muehlboeck" userId="582d127b-f7ef-4a1d-ac04-c5c8cb382139" providerId="ADAL" clId="{526D5D1C-FD15-47CC-9C54-0C652CE6ED46}" dt="2023-11-30T10:56:02.651" v="218" actId="14100"/>
          <ac:spMkLst>
            <pc:docMk/>
            <pc:sldMk cId="2365569860" sldId="268"/>
            <ac:spMk id="10" creationId="{105862B6-A047-F80C-6ADE-610294BA6217}"/>
          </ac:spMkLst>
        </pc:spChg>
        <pc:spChg chg="add del mod">
          <ac:chgData name="Fabian Muehlboeck" userId="582d127b-f7ef-4a1d-ac04-c5c8cb382139" providerId="ADAL" clId="{526D5D1C-FD15-47CC-9C54-0C652CE6ED46}" dt="2023-11-30T10:57:53.302" v="255" actId="478"/>
          <ac:spMkLst>
            <pc:docMk/>
            <pc:sldMk cId="2365569860" sldId="268"/>
            <ac:spMk id="11" creationId="{BAC96332-2F9C-24CD-8412-CCBFB089D550}"/>
          </ac:spMkLst>
        </pc:spChg>
        <pc:picChg chg="add del mod modCrop">
          <ac:chgData name="Fabian Muehlboeck" userId="582d127b-f7ef-4a1d-ac04-c5c8cb382139" providerId="ADAL" clId="{526D5D1C-FD15-47CC-9C54-0C652CE6ED46}" dt="2023-11-30T10:53:44.842" v="145" actId="478"/>
          <ac:picMkLst>
            <pc:docMk/>
            <pc:sldMk cId="2365569860" sldId="268"/>
            <ac:picMk id="8" creationId="{9530C704-E905-072D-76DD-3BD2CA5F6E79}"/>
          </ac:picMkLst>
        </pc:picChg>
        <pc:picChg chg="add del mod">
          <ac:chgData name="Fabian Muehlboeck" userId="582d127b-f7ef-4a1d-ac04-c5c8cb382139" providerId="ADAL" clId="{526D5D1C-FD15-47CC-9C54-0C652CE6ED46}" dt="2023-11-30T10:54:29.240" v="150" actId="21"/>
          <ac:picMkLst>
            <pc:docMk/>
            <pc:sldMk cId="2365569860" sldId="268"/>
            <ac:picMk id="9" creationId="{F59C7D7D-87CE-7C63-BCB3-B9D4A04166D0}"/>
          </ac:picMkLst>
        </pc:picChg>
      </pc:sldChg>
      <pc:sldChg chg="addSp delSp modSp new mod modAnim">
        <pc:chgData name="Fabian Muehlboeck" userId="582d127b-f7ef-4a1d-ac04-c5c8cb382139" providerId="ADAL" clId="{526D5D1C-FD15-47CC-9C54-0C652CE6ED46}" dt="2023-11-30T10:54:39.579" v="155" actId="14100"/>
        <pc:sldMkLst>
          <pc:docMk/>
          <pc:sldMk cId="970590663" sldId="269"/>
        </pc:sldMkLst>
        <pc:spChg chg="del">
          <ac:chgData name="Fabian Muehlboeck" userId="582d127b-f7ef-4a1d-ac04-c5c8cb382139" providerId="ADAL" clId="{526D5D1C-FD15-47CC-9C54-0C652CE6ED46}" dt="2023-11-30T10:54:33.663" v="152" actId="478"/>
          <ac:spMkLst>
            <pc:docMk/>
            <pc:sldMk cId="970590663" sldId="269"/>
            <ac:spMk id="2" creationId="{66BF6CBD-15E6-06F2-010E-BF913428D82B}"/>
          </ac:spMkLst>
        </pc:spChg>
        <pc:spChg chg="del">
          <ac:chgData name="Fabian Muehlboeck" userId="582d127b-f7ef-4a1d-ac04-c5c8cb382139" providerId="ADAL" clId="{526D5D1C-FD15-47CC-9C54-0C652CE6ED46}" dt="2023-11-30T10:54:33.663" v="152" actId="478"/>
          <ac:spMkLst>
            <pc:docMk/>
            <pc:sldMk cId="970590663" sldId="269"/>
            <ac:spMk id="3" creationId="{82F96CEA-0D3D-2B67-4D4A-7F5BEE2D0754}"/>
          </ac:spMkLst>
        </pc:spChg>
        <pc:picChg chg="add mod">
          <ac:chgData name="Fabian Muehlboeck" userId="582d127b-f7ef-4a1d-ac04-c5c8cb382139" providerId="ADAL" clId="{526D5D1C-FD15-47CC-9C54-0C652CE6ED46}" dt="2023-11-30T10:54:39.579" v="155" actId="14100"/>
          <ac:picMkLst>
            <pc:docMk/>
            <pc:sldMk cId="970590663" sldId="269"/>
            <ac:picMk id="4" creationId="{0DA69D39-BA35-E7C8-F4E1-2EAD96621F72}"/>
          </ac:picMkLst>
        </pc:picChg>
      </pc:sldChg>
      <pc:sldChg chg="addSp delSp modSp new mod">
        <pc:chgData name="Fabian Muehlboeck" userId="582d127b-f7ef-4a1d-ac04-c5c8cb382139" providerId="ADAL" clId="{526D5D1C-FD15-47CC-9C54-0C652CE6ED46}" dt="2023-11-30T11:05:41.758" v="539" actId="1076"/>
        <pc:sldMkLst>
          <pc:docMk/>
          <pc:sldMk cId="1987748307" sldId="270"/>
        </pc:sldMkLst>
        <pc:spChg chg="mod">
          <ac:chgData name="Fabian Muehlboeck" userId="582d127b-f7ef-4a1d-ac04-c5c8cb382139" providerId="ADAL" clId="{526D5D1C-FD15-47CC-9C54-0C652CE6ED46}" dt="2023-11-30T11:02:09.428" v="372" actId="20577"/>
          <ac:spMkLst>
            <pc:docMk/>
            <pc:sldMk cId="1987748307" sldId="270"/>
            <ac:spMk id="2" creationId="{D78106BC-F296-0A98-7808-3CF9BE6A87C5}"/>
          </ac:spMkLst>
        </pc:spChg>
        <pc:spChg chg="del">
          <ac:chgData name="Fabian Muehlboeck" userId="582d127b-f7ef-4a1d-ac04-c5c8cb382139" providerId="ADAL" clId="{526D5D1C-FD15-47CC-9C54-0C652CE6ED46}" dt="2023-11-30T11:02:12.485" v="373" actId="478"/>
          <ac:spMkLst>
            <pc:docMk/>
            <pc:sldMk cId="1987748307" sldId="270"/>
            <ac:spMk id="3" creationId="{31B2510A-6EBD-89B7-602E-C72938090445}"/>
          </ac:spMkLst>
        </pc:spChg>
        <pc:spChg chg="add mod">
          <ac:chgData name="Fabian Muehlboeck" userId="582d127b-f7ef-4a1d-ac04-c5c8cb382139" providerId="ADAL" clId="{526D5D1C-FD15-47CC-9C54-0C652CE6ED46}" dt="2023-11-30T11:05:41.758" v="539" actId="1076"/>
          <ac:spMkLst>
            <pc:docMk/>
            <pc:sldMk cId="1987748307" sldId="270"/>
            <ac:spMk id="4" creationId="{8EC78E53-8F65-4F9E-3454-4E8400112C85}"/>
          </ac:spMkLst>
        </pc:spChg>
      </pc:sldChg>
      <pc:sldChg chg="addSp modSp add mod ord">
        <pc:chgData name="Fabian Muehlboeck" userId="582d127b-f7ef-4a1d-ac04-c5c8cb382139" providerId="ADAL" clId="{526D5D1C-FD15-47CC-9C54-0C652CE6ED46}" dt="2023-11-30T11:13:06.936" v="698" actId="1076"/>
        <pc:sldMkLst>
          <pc:docMk/>
          <pc:sldMk cId="121680416" sldId="271"/>
        </pc:sldMkLst>
        <pc:spChg chg="add mod">
          <ac:chgData name="Fabian Muehlboeck" userId="582d127b-f7ef-4a1d-ac04-c5c8cb382139" providerId="ADAL" clId="{526D5D1C-FD15-47CC-9C54-0C652CE6ED46}" dt="2023-11-30T11:07:31.920" v="621" actId="20577"/>
          <ac:spMkLst>
            <pc:docMk/>
            <pc:sldMk cId="121680416" sldId="271"/>
            <ac:spMk id="3" creationId="{B4D6095D-4274-88ED-E2BC-DE5196B84F4E}"/>
          </ac:spMkLst>
        </pc:spChg>
        <pc:spChg chg="mod">
          <ac:chgData name="Fabian Muehlboeck" userId="582d127b-f7ef-4a1d-ac04-c5c8cb382139" providerId="ADAL" clId="{526D5D1C-FD15-47CC-9C54-0C652CE6ED46}" dt="2023-11-30T11:06:08.988" v="543" actId="1076"/>
          <ac:spMkLst>
            <pc:docMk/>
            <pc:sldMk cId="121680416" sldId="271"/>
            <ac:spMk id="4" creationId="{8EC78E53-8F65-4F9E-3454-4E8400112C85}"/>
          </ac:spMkLst>
        </pc:spChg>
        <pc:spChg chg="add mod">
          <ac:chgData name="Fabian Muehlboeck" userId="582d127b-f7ef-4a1d-ac04-c5c8cb382139" providerId="ADAL" clId="{526D5D1C-FD15-47CC-9C54-0C652CE6ED46}" dt="2023-11-30T11:11:51.792" v="668" actId="1076"/>
          <ac:spMkLst>
            <pc:docMk/>
            <pc:sldMk cId="121680416" sldId="271"/>
            <ac:spMk id="5" creationId="{F8C769DC-4957-19A5-25CF-BBF8E979A56D}"/>
          </ac:spMkLst>
        </pc:spChg>
        <pc:spChg chg="add mod">
          <ac:chgData name="Fabian Muehlboeck" userId="582d127b-f7ef-4a1d-ac04-c5c8cb382139" providerId="ADAL" clId="{526D5D1C-FD15-47CC-9C54-0C652CE6ED46}" dt="2023-11-30T11:12:55.489" v="694" actId="121"/>
          <ac:spMkLst>
            <pc:docMk/>
            <pc:sldMk cId="121680416" sldId="271"/>
            <ac:spMk id="6" creationId="{AE0BC02A-A74B-4B7F-FF58-35DCD015E95C}"/>
          </ac:spMkLst>
        </pc:spChg>
        <pc:spChg chg="add mod">
          <ac:chgData name="Fabian Muehlboeck" userId="582d127b-f7ef-4a1d-ac04-c5c8cb382139" providerId="ADAL" clId="{526D5D1C-FD15-47CC-9C54-0C652CE6ED46}" dt="2023-11-30T11:13:00.705" v="697" actId="1076"/>
          <ac:spMkLst>
            <pc:docMk/>
            <pc:sldMk cId="121680416" sldId="271"/>
            <ac:spMk id="7" creationId="{A1313DFD-CADD-90D2-39AC-11AE4CD5FCF1}"/>
          </ac:spMkLst>
        </pc:spChg>
        <pc:spChg chg="add mod">
          <ac:chgData name="Fabian Muehlboeck" userId="582d127b-f7ef-4a1d-ac04-c5c8cb382139" providerId="ADAL" clId="{526D5D1C-FD15-47CC-9C54-0C652CE6ED46}" dt="2023-11-30T11:13:06.936" v="698" actId="1076"/>
          <ac:spMkLst>
            <pc:docMk/>
            <pc:sldMk cId="121680416" sldId="271"/>
            <ac:spMk id="8" creationId="{C38EEDF7-C67F-ADD0-59A4-495884802CA5}"/>
          </ac:spMkLst>
        </pc:spChg>
      </pc:sldChg>
      <pc:sldChg chg="addSp modSp new mod">
        <pc:chgData name="Fabian Muehlboeck" userId="582d127b-f7ef-4a1d-ac04-c5c8cb382139" providerId="ADAL" clId="{526D5D1C-FD15-47CC-9C54-0C652CE6ED46}" dt="2023-11-30T11:15:53.276" v="702" actId="14100"/>
        <pc:sldMkLst>
          <pc:docMk/>
          <pc:sldMk cId="474120861" sldId="272"/>
        </pc:sldMkLst>
        <pc:picChg chg="add mod">
          <ac:chgData name="Fabian Muehlboeck" userId="582d127b-f7ef-4a1d-ac04-c5c8cb382139" providerId="ADAL" clId="{526D5D1C-FD15-47CC-9C54-0C652CE6ED46}" dt="2023-11-30T11:15:53.276" v="702" actId="14100"/>
          <ac:picMkLst>
            <pc:docMk/>
            <pc:sldMk cId="474120861" sldId="272"/>
            <ac:picMk id="5" creationId="{F4B87186-13E2-D015-C0DC-3AC1D1C7ED55}"/>
          </ac:picMkLst>
        </pc:picChg>
      </pc:sldChg>
      <pc:sldChg chg="addSp delSp modSp new mod modClrScheme chgLayout">
        <pc:chgData name="Fabian Muehlboeck" userId="582d127b-f7ef-4a1d-ac04-c5c8cb382139" providerId="ADAL" clId="{526D5D1C-FD15-47CC-9C54-0C652CE6ED46}" dt="2023-11-30T11:25:50.285" v="746" actId="20577"/>
        <pc:sldMkLst>
          <pc:docMk/>
          <pc:sldMk cId="1312190592" sldId="273"/>
        </pc:sldMkLst>
        <pc:spChg chg="del">
          <ac:chgData name="Fabian Muehlboeck" userId="582d127b-f7ef-4a1d-ac04-c5c8cb382139" providerId="ADAL" clId="{526D5D1C-FD15-47CC-9C54-0C652CE6ED46}" dt="2023-11-30T11:25:20.123" v="704" actId="478"/>
          <ac:spMkLst>
            <pc:docMk/>
            <pc:sldMk cId="1312190592" sldId="273"/>
            <ac:spMk id="2" creationId="{06B8DBAA-5987-DE94-03C5-CC85F504A42D}"/>
          </ac:spMkLst>
        </pc:spChg>
        <pc:spChg chg="del">
          <ac:chgData name="Fabian Muehlboeck" userId="582d127b-f7ef-4a1d-ac04-c5c8cb382139" providerId="ADAL" clId="{526D5D1C-FD15-47CC-9C54-0C652CE6ED46}" dt="2023-11-30T11:25:20.123" v="704" actId="478"/>
          <ac:spMkLst>
            <pc:docMk/>
            <pc:sldMk cId="1312190592" sldId="273"/>
            <ac:spMk id="3" creationId="{EEF63B1F-B335-FC56-01AC-BE5081D6F19C}"/>
          </ac:spMkLst>
        </pc:spChg>
        <pc:spChg chg="add mod">
          <ac:chgData name="Fabian Muehlboeck" userId="582d127b-f7ef-4a1d-ac04-c5c8cb382139" providerId="ADAL" clId="{526D5D1C-FD15-47CC-9C54-0C652CE6ED46}" dt="2023-11-30T11:25:50.285" v="746" actId="20577"/>
          <ac:spMkLst>
            <pc:docMk/>
            <pc:sldMk cId="1312190592" sldId="273"/>
            <ac:spMk id="4" creationId="{1CBCA815-4460-7648-A14A-BEE4EEEBF234}"/>
          </ac:spMkLst>
        </pc:spChg>
        <pc:spChg chg="add mod">
          <ac:chgData name="Fabian Muehlboeck" userId="582d127b-f7ef-4a1d-ac04-c5c8cb382139" providerId="ADAL" clId="{526D5D1C-FD15-47CC-9C54-0C652CE6ED46}" dt="2023-11-30T11:25:38.899" v="705" actId="700"/>
          <ac:spMkLst>
            <pc:docMk/>
            <pc:sldMk cId="1312190592" sldId="273"/>
            <ac:spMk id="5" creationId="{F1035D26-563E-04CA-F761-6B73A05CFB58}"/>
          </ac:spMkLst>
        </pc:spChg>
      </pc:sldChg>
      <pc:sldChg chg="addSp delSp modSp new mod modAnim">
        <pc:chgData name="Fabian Muehlboeck" userId="582d127b-f7ef-4a1d-ac04-c5c8cb382139" providerId="ADAL" clId="{526D5D1C-FD15-47CC-9C54-0C652CE6ED46}" dt="2023-11-30T11:55:44.042" v="1735"/>
        <pc:sldMkLst>
          <pc:docMk/>
          <pc:sldMk cId="1084185117" sldId="274"/>
        </pc:sldMkLst>
        <pc:spChg chg="del">
          <ac:chgData name="Fabian Muehlboeck" userId="582d127b-f7ef-4a1d-ac04-c5c8cb382139" providerId="ADAL" clId="{526D5D1C-FD15-47CC-9C54-0C652CE6ED46}" dt="2023-11-30T11:26:05.651" v="749" actId="478"/>
          <ac:spMkLst>
            <pc:docMk/>
            <pc:sldMk cId="1084185117" sldId="274"/>
            <ac:spMk id="2" creationId="{740FE8FB-E113-8B4A-1097-8819ABE8AC7D}"/>
          </ac:spMkLst>
        </pc:spChg>
        <pc:spChg chg="del">
          <ac:chgData name="Fabian Muehlboeck" userId="582d127b-f7ef-4a1d-ac04-c5c8cb382139" providerId="ADAL" clId="{526D5D1C-FD15-47CC-9C54-0C652CE6ED46}" dt="2023-11-30T11:26:05.651" v="749" actId="478"/>
          <ac:spMkLst>
            <pc:docMk/>
            <pc:sldMk cId="1084185117" sldId="274"/>
            <ac:spMk id="3" creationId="{48CD38A3-8170-7F90-84D9-CA50AF7C734E}"/>
          </ac:spMkLst>
        </pc:spChg>
        <pc:spChg chg="add mod">
          <ac:chgData name="Fabian Muehlboeck" userId="582d127b-f7ef-4a1d-ac04-c5c8cb382139" providerId="ADAL" clId="{526D5D1C-FD15-47CC-9C54-0C652CE6ED46}" dt="2023-11-30T11:26:26.093" v="792" actId="122"/>
          <ac:spMkLst>
            <pc:docMk/>
            <pc:sldMk cId="1084185117" sldId="274"/>
            <ac:spMk id="4" creationId="{A968AAB4-F13A-A6D0-E0C2-613657B528B8}"/>
          </ac:spMkLst>
        </pc:spChg>
        <pc:spChg chg="add mod">
          <ac:chgData name="Fabian Muehlboeck" userId="582d127b-f7ef-4a1d-ac04-c5c8cb382139" providerId="ADAL" clId="{526D5D1C-FD15-47CC-9C54-0C652CE6ED46}" dt="2023-11-30T11:35:45.154" v="1116" actId="14100"/>
          <ac:spMkLst>
            <pc:docMk/>
            <pc:sldMk cId="1084185117" sldId="274"/>
            <ac:spMk id="5" creationId="{A503067F-0E95-9943-299C-03803E3FFECD}"/>
          </ac:spMkLst>
        </pc:spChg>
        <pc:spChg chg="add mod">
          <ac:chgData name="Fabian Muehlboeck" userId="582d127b-f7ef-4a1d-ac04-c5c8cb382139" providerId="ADAL" clId="{526D5D1C-FD15-47CC-9C54-0C652CE6ED46}" dt="2023-11-30T11:35:39.881" v="1115" actId="404"/>
          <ac:spMkLst>
            <pc:docMk/>
            <pc:sldMk cId="1084185117" sldId="274"/>
            <ac:spMk id="7" creationId="{7F6B0421-3C32-2649-91F0-2DF9F9C4FC5A}"/>
          </ac:spMkLst>
        </pc:spChg>
        <pc:spChg chg="add mod">
          <ac:chgData name="Fabian Muehlboeck" userId="582d127b-f7ef-4a1d-ac04-c5c8cb382139" providerId="ADAL" clId="{526D5D1C-FD15-47CC-9C54-0C652CE6ED46}" dt="2023-11-30T11:35:39.881" v="1115" actId="404"/>
          <ac:spMkLst>
            <pc:docMk/>
            <pc:sldMk cId="1084185117" sldId="274"/>
            <ac:spMk id="8" creationId="{6353C240-7C5B-132E-9B8B-4FE59D322E70}"/>
          </ac:spMkLst>
        </pc:spChg>
        <pc:spChg chg="add mod">
          <ac:chgData name="Fabian Muehlboeck" userId="582d127b-f7ef-4a1d-ac04-c5c8cb382139" providerId="ADAL" clId="{526D5D1C-FD15-47CC-9C54-0C652CE6ED46}" dt="2023-11-30T11:35:39.881" v="1115" actId="404"/>
          <ac:spMkLst>
            <pc:docMk/>
            <pc:sldMk cId="1084185117" sldId="274"/>
            <ac:spMk id="9" creationId="{980768FD-E0F4-1367-209D-4887D2B7E727}"/>
          </ac:spMkLst>
        </pc:spChg>
        <pc:spChg chg="add mod">
          <ac:chgData name="Fabian Muehlboeck" userId="582d127b-f7ef-4a1d-ac04-c5c8cb382139" providerId="ADAL" clId="{526D5D1C-FD15-47CC-9C54-0C652CE6ED46}" dt="2023-11-30T11:35:39.881" v="1115" actId="404"/>
          <ac:spMkLst>
            <pc:docMk/>
            <pc:sldMk cId="1084185117" sldId="274"/>
            <ac:spMk id="10" creationId="{B147FBBB-532F-6CD3-ED7D-C8C7089D6299}"/>
          </ac:spMkLst>
        </pc:spChg>
        <pc:spChg chg="add mod">
          <ac:chgData name="Fabian Muehlboeck" userId="582d127b-f7ef-4a1d-ac04-c5c8cb382139" providerId="ADAL" clId="{526D5D1C-FD15-47CC-9C54-0C652CE6ED46}" dt="2023-11-30T11:35:39.881" v="1115" actId="404"/>
          <ac:spMkLst>
            <pc:docMk/>
            <pc:sldMk cId="1084185117" sldId="274"/>
            <ac:spMk id="11" creationId="{0E10F230-8F55-8901-45D1-DC15F0C41BCD}"/>
          </ac:spMkLst>
        </pc:spChg>
        <pc:spChg chg="add mod">
          <ac:chgData name="Fabian Muehlboeck" userId="582d127b-f7ef-4a1d-ac04-c5c8cb382139" providerId="ADAL" clId="{526D5D1C-FD15-47CC-9C54-0C652CE6ED46}" dt="2023-11-30T11:35:39.881" v="1115" actId="404"/>
          <ac:spMkLst>
            <pc:docMk/>
            <pc:sldMk cId="1084185117" sldId="274"/>
            <ac:spMk id="12" creationId="{81E8894E-DDDA-EB48-798E-2C88454DCA19}"/>
          </ac:spMkLst>
        </pc:spChg>
        <pc:spChg chg="add mod">
          <ac:chgData name="Fabian Muehlboeck" userId="582d127b-f7ef-4a1d-ac04-c5c8cb382139" providerId="ADAL" clId="{526D5D1C-FD15-47CC-9C54-0C652CE6ED46}" dt="2023-11-30T11:35:39.881" v="1115" actId="404"/>
          <ac:spMkLst>
            <pc:docMk/>
            <pc:sldMk cId="1084185117" sldId="274"/>
            <ac:spMk id="13" creationId="{1B7FA655-203F-99EA-6E38-207D6089DE34}"/>
          </ac:spMkLst>
        </pc:spChg>
        <pc:spChg chg="add mod">
          <ac:chgData name="Fabian Muehlboeck" userId="582d127b-f7ef-4a1d-ac04-c5c8cb382139" providerId="ADAL" clId="{526D5D1C-FD15-47CC-9C54-0C652CE6ED46}" dt="2023-11-30T11:55:32.215" v="1733" actId="1076"/>
          <ac:spMkLst>
            <pc:docMk/>
            <pc:sldMk cId="1084185117" sldId="274"/>
            <ac:spMk id="14" creationId="{9D622C7F-5094-476D-E310-31F6490BAD4D}"/>
          </ac:spMkLst>
        </pc:spChg>
        <pc:spChg chg="add mod">
          <ac:chgData name="Fabian Muehlboeck" userId="582d127b-f7ef-4a1d-ac04-c5c8cb382139" providerId="ADAL" clId="{526D5D1C-FD15-47CC-9C54-0C652CE6ED46}" dt="2023-11-30T11:39:48.385" v="1164" actId="20577"/>
          <ac:spMkLst>
            <pc:docMk/>
            <pc:sldMk cId="1084185117" sldId="274"/>
            <ac:spMk id="15" creationId="{B72701C7-6C9E-D01D-A45A-528EF6C97783}"/>
          </ac:spMkLst>
        </pc:spChg>
        <pc:spChg chg="add del mod">
          <ac:chgData name="Fabian Muehlboeck" userId="582d127b-f7ef-4a1d-ac04-c5c8cb382139" providerId="ADAL" clId="{526D5D1C-FD15-47CC-9C54-0C652CE6ED46}" dt="2023-11-30T11:32:36.285" v="1016" actId="478"/>
          <ac:spMkLst>
            <pc:docMk/>
            <pc:sldMk cId="1084185117" sldId="274"/>
            <ac:spMk id="16" creationId="{53653088-B489-E4C4-A93F-ACCED81E88C1}"/>
          </ac:spMkLst>
        </pc:spChg>
        <pc:spChg chg="add mod">
          <ac:chgData name="Fabian Muehlboeck" userId="582d127b-f7ef-4a1d-ac04-c5c8cb382139" providerId="ADAL" clId="{526D5D1C-FD15-47CC-9C54-0C652CE6ED46}" dt="2023-11-30T11:35:51.539" v="1117" actId="1076"/>
          <ac:spMkLst>
            <pc:docMk/>
            <pc:sldMk cId="1084185117" sldId="274"/>
            <ac:spMk id="31" creationId="{4F8A08A8-0E14-17CD-FCDF-6E2A0B6455D0}"/>
          </ac:spMkLst>
        </pc:spChg>
        <pc:spChg chg="add mod">
          <ac:chgData name="Fabian Muehlboeck" userId="582d127b-f7ef-4a1d-ac04-c5c8cb382139" providerId="ADAL" clId="{526D5D1C-FD15-47CC-9C54-0C652CE6ED46}" dt="2023-11-30T11:36:34.633" v="1159" actId="1076"/>
          <ac:spMkLst>
            <pc:docMk/>
            <pc:sldMk cId="1084185117" sldId="274"/>
            <ac:spMk id="32" creationId="{C8F331FD-4057-1C7B-991B-5114D96F7E6F}"/>
          </ac:spMkLst>
        </pc:spChg>
        <pc:spChg chg="add mod">
          <ac:chgData name="Fabian Muehlboeck" userId="582d127b-f7ef-4a1d-ac04-c5c8cb382139" providerId="ADAL" clId="{526D5D1C-FD15-47CC-9C54-0C652CE6ED46}" dt="2023-11-30T11:45:13.977" v="1251" actId="1076"/>
          <ac:spMkLst>
            <pc:docMk/>
            <pc:sldMk cId="1084185117" sldId="274"/>
            <ac:spMk id="34" creationId="{CBD86343-39BB-103F-952F-4E3AF4E1B29C}"/>
          </ac:spMkLst>
        </pc:spChg>
        <pc:spChg chg="add mod">
          <ac:chgData name="Fabian Muehlboeck" userId="582d127b-f7ef-4a1d-ac04-c5c8cb382139" providerId="ADAL" clId="{526D5D1C-FD15-47CC-9C54-0C652CE6ED46}" dt="2023-11-30T11:45:28.095" v="1252" actId="1076"/>
          <ac:spMkLst>
            <pc:docMk/>
            <pc:sldMk cId="1084185117" sldId="274"/>
            <ac:spMk id="35" creationId="{9AB3575E-C72F-43A6-C243-F5AA40E4297D}"/>
          </ac:spMkLst>
        </pc:spChg>
        <pc:spChg chg="add mod">
          <ac:chgData name="Fabian Muehlboeck" userId="582d127b-f7ef-4a1d-ac04-c5c8cb382139" providerId="ADAL" clId="{526D5D1C-FD15-47CC-9C54-0C652CE6ED46}" dt="2023-11-30T11:45:28.095" v="1252" actId="1076"/>
          <ac:spMkLst>
            <pc:docMk/>
            <pc:sldMk cId="1084185117" sldId="274"/>
            <ac:spMk id="36" creationId="{D93BF423-F967-5969-C1E1-1182B4D55444}"/>
          </ac:spMkLst>
        </pc:spChg>
        <pc:spChg chg="add del mod">
          <ac:chgData name="Fabian Muehlboeck" userId="582d127b-f7ef-4a1d-ac04-c5c8cb382139" providerId="ADAL" clId="{526D5D1C-FD15-47CC-9C54-0C652CE6ED46}" dt="2023-11-30T11:43:03.716" v="1198" actId="478"/>
          <ac:spMkLst>
            <pc:docMk/>
            <pc:sldMk cId="1084185117" sldId="274"/>
            <ac:spMk id="37" creationId="{27E512CF-914D-E421-DD1D-5E78E5C1814A}"/>
          </ac:spMkLst>
        </pc:spChg>
        <pc:spChg chg="add del mod">
          <ac:chgData name="Fabian Muehlboeck" userId="582d127b-f7ef-4a1d-ac04-c5c8cb382139" providerId="ADAL" clId="{526D5D1C-FD15-47CC-9C54-0C652CE6ED46}" dt="2023-11-30T11:43:02.607" v="1196" actId="478"/>
          <ac:spMkLst>
            <pc:docMk/>
            <pc:sldMk cId="1084185117" sldId="274"/>
            <ac:spMk id="38" creationId="{291C1125-DF5F-3789-9AEC-33220D82FB45}"/>
          </ac:spMkLst>
        </pc:spChg>
        <pc:spChg chg="add del mod">
          <ac:chgData name="Fabian Muehlboeck" userId="582d127b-f7ef-4a1d-ac04-c5c8cb382139" providerId="ADAL" clId="{526D5D1C-FD15-47CC-9C54-0C652CE6ED46}" dt="2023-11-30T11:44:06.272" v="1221" actId="478"/>
          <ac:spMkLst>
            <pc:docMk/>
            <pc:sldMk cId="1084185117" sldId="274"/>
            <ac:spMk id="52" creationId="{8FE2BECC-2F12-BCF8-DED4-F618833E98C9}"/>
          </ac:spMkLst>
        </pc:spChg>
        <pc:spChg chg="add mod">
          <ac:chgData name="Fabian Muehlboeck" userId="582d127b-f7ef-4a1d-ac04-c5c8cb382139" providerId="ADAL" clId="{526D5D1C-FD15-47CC-9C54-0C652CE6ED46}" dt="2023-11-30T11:45:39.028" v="1255" actId="1076"/>
          <ac:spMkLst>
            <pc:docMk/>
            <pc:sldMk cId="1084185117" sldId="274"/>
            <ac:spMk id="53" creationId="{D477E9EE-E3B8-AA12-1C7B-5FA05F7E4671}"/>
          </ac:spMkLst>
        </pc:spChg>
        <pc:spChg chg="add mod">
          <ac:chgData name="Fabian Muehlboeck" userId="582d127b-f7ef-4a1d-ac04-c5c8cb382139" providerId="ADAL" clId="{526D5D1C-FD15-47CC-9C54-0C652CE6ED46}" dt="2023-11-30T11:45:28.095" v="1252" actId="1076"/>
          <ac:spMkLst>
            <pc:docMk/>
            <pc:sldMk cId="1084185117" sldId="274"/>
            <ac:spMk id="58" creationId="{62EE7793-8FA2-397B-B26F-FC14BA45A5A8}"/>
          </ac:spMkLst>
        </pc:spChg>
        <pc:spChg chg="add mod">
          <ac:chgData name="Fabian Muehlboeck" userId="582d127b-f7ef-4a1d-ac04-c5c8cb382139" providerId="ADAL" clId="{526D5D1C-FD15-47CC-9C54-0C652CE6ED46}" dt="2023-11-30T11:45:28.095" v="1252" actId="1076"/>
          <ac:spMkLst>
            <pc:docMk/>
            <pc:sldMk cId="1084185117" sldId="274"/>
            <ac:spMk id="59" creationId="{E7C6C732-0375-A343-72A8-27E2B6E230F4}"/>
          </ac:spMkLst>
        </pc:spChg>
        <pc:spChg chg="add mod">
          <ac:chgData name="Fabian Muehlboeck" userId="582d127b-f7ef-4a1d-ac04-c5c8cb382139" providerId="ADAL" clId="{526D5D1C-FD15-47CC-9C54-0C652CE6ED46}" dt="2023-11-30T11:45:13.977" v="1251" actId="1076"/>
          <ac:spMkLst>
            <pc:docMk/>
            <pc:sldMk cId="1084185117" sldId="274"/>
            <ac:spMk id="60" creationId="{2EB91E7B-203E-1B40-D20A-B1EDCF3707E2}"/>
          </ac:spMkLst>
        </pc:spChg>
        <pc:spChg chg="add mod">
          <ac:chgData name="Fabian Muehlboeck" userId="582d127b-f7ef-4a1d-ac04-c5c8cb382139" providerId="ADAL" clId="{526D5D1C-FD15-47CC-9C54-0C652CE6ED46}" dt="2023-11-30T11:45:44.902" v="1256" actId="1076"/>
          <ac:spMkLst>
            <pc:docMk/>
            <pc:sldMk cId="1084185117" sldId="274"/>
            <ac:spMk id="62" creationId="{5A8726E6-1454-2566-156D-1ED2A30D31DD}"/>
          </ac:spMkLst>
        </pc:spChg>
        <pc:spChg chg="add mod">
          <ac:chgData name="Fabian Muehlboeck" userId="582d127b-f7ef-4a1d-ac04-c5c8cb382139" providerId="ADAL" clId="{526D5D1C-FD15-47CC-9C54-0C652CE6ED46}" dt="2023-11-30T11:45:50.230" v="1258" actId="1076"/>
          <ac:spMkLst>
            <pc:docMk/>
            <pc:sldMk cId="1084185117" sldId="274"/>
            <ac:spMk id="66" creationId="{9DA1F80C-23AC-D79B-4550-D6D7F5AB2E80}"/>
          </ac:spMkLst>
        </pc:spChg>
        <pc:spChg chg="add mod">
          <ac:chgData name="Fabian Muehlboeck" userId="582d127b-f7ef-4a1d-ac04-c5c8cb382139" providerId="ADAL" clId="{526D5D1C-FD15-47CC-9C54-0C652CE6ED46}" dt="2023-11-30T11:45:50.230" v="1258" actId="1076"/>
          <ac:spMkLst>
            <pc:docMk/>
            <pc:sldMk cId="1084185117" sldId="274"/>
            <ac:spMk id="67" creationId="{B32C9D9C-EAF4-460F-3097-201D201FA075}"/>
          </ac:spMkLst>
        </pc:spChg>
        <pc:spChg chg="add mod">
          <ac:chgData name="Fabian Muehlboeck" userId="582d127b-f7ef-4a1d-ac04-c5c8cb382139" providerId="ADAL" clId="{526D5D1C-FD15-47CC-9C54-0C652CE6ED46}" dt="2023-11-30T11:45:50.230" v="1258" actId="1076"/>
          <ac:spMkLst>
            <pc:docMk/>
            <pc:sldMk cId="1084185117" sldId="274"/>
            <ac:spMk id="68" creationId="{14C9D09E-D8A0-3132-BD44-6B88D8CFA108}"/>
          </ac:spMkLst>
        </pc:spChg>
        <pc:spChg chg="add mod">
          <ac:chgData name="Fabian Muehlboeck" userId="582d127b-f7ef-4a1d-ac04-c5c8cb382139" providerId="ADAL" clId="{526D5D1C-FD15-47CC-9C54-0C652CE6ED46}" dt="2023-11-30T11:46:07.123" v="1267" actId="14100"/>
          <ac:spMkLst>
            <pc:docMk/>
            <pc:sldMk cId="1084185117" sldId="274"/>
            <ac:spMk id="72" creationId="{8D3226A6-BA85-311D-8654-432AB5F95AEA}"/>
          </ac:spMkLst>
        </pc:spChg>
        <pc:spChg chg="add mod">
          <ac:chgData name="Fabian Muehlboeck" userId="582d127b-f7ef-4a1d-ac04-c5c8cb382139" providerId="ADAL" clId="{526D5D1C-FD15-47CC-9C54-0C652CE6ED46}" dt="2023-11-30T11:45:50.230" v="1258" actId="1076"/>
          <ac:spMkLst>
            <pc:docMk/>
            <pc:sldMk cId="1084185117" sldId="274"/>
            <ac:spMk id="73" creationId="{E610B972-D9CD-9D2D-23E1-9AD22BC03AF2}"/>
          </ac:spMkLst>
        </pc:spChg>
        <pc:spChg chg="add mod">
          <ac:chgData name="Fabian Muehlboeck" userId="582d127b-f7ef-4a1d-ac04-c5c8cb382139" providerId="ADAL" clId="{526D5D1C-FD15-47CC-9C54-0C652CE6ED46}" dt="2023-11-30T11:46:08.992" v="1268" actId="1076"/>
          <ac:spMkLst>
            <pc:docMk/>
            <pc:sldMk cId="1084185117" sldId="274"/>
            <ac:spMk id="74" creationId="{271E4B35-7D28-FAC9-071B-74019E94B4DA}"/>
          </ac:spMkLst>
        </pc:spChg>
        <pc:spChg chg="add mod">
          <ac:chgData name="Fabian Muehlboeck" userId="582d127b-f7ef-4a1d-ac04-c5c8cb382139" providerId="ADAL" clId="{526D5D1C-FD15-47CC-9C54-0C652CE6ED46}" dt="2023-11-30T11:46:12.765" v="1273" actId="20577"/>
          <ac:spMkLst>
            <pc:docMk/>
            <pc:sldMk cId="1084185117" sldId="274"/>
            <ac:spMk id="75" creationId="{FD02A0A3-8E66-F09D-D8A5-343D95BC2F7A}"/>
          </ac:spMkLst>
        </pc:spChg>
        <pc:spChg chg="add del mod">
          <ac:chgData name="Fabian Muehlboeck" userId="582d127b-f7ef-4a1d-ac04-c5c8cb382139" providerId="ADAL" clId="{526D5D1C-FD15-47CC-9C54-0C652CE6ED46}" dt="2023-11-30T11:45:58.253" v="1262" actId="478"/>
          <ac:spMkLst>
            <pc:docMk/>
            <pc:sldMk cId="1084185117" sldId="274"/>
            <ac:spMk id="76" creationId="{7C08BFD1-A43B-1858-7C63-015DEB32AB9D}"/>
          </ac:spMkLst>
        </pc:spChg>
        <pc:spChg chg="add mod">
          <ac:chgData name="Fabian Muehlboeck" userId="582d127b-f7ef-4a1d-ac04-c5c8cb382139" providerId="ADAL" clId="{526D5D1C-FD15-47CC-9C54-0C652CE6ED46}" dt="2023-11-30T11:45:54.685" v="1260" actId="1076"/>
          <ac:spMkLst>
            <pc:docMk/>
            <pc:sldMk cId="1084185117" sldId="274"/>
            <ac:spMk id="77" creationId="{6B45D0B7-8CEE-03F3-0D10-1F3D0010FE55}"/>
          </ac:spMkLst>
        </pc:spChg>
        <pc:spChg chg="add mod">
          <ac:chgData name="Fabian Muehlboeck" userId="582d127b-f7ef-4a1d-ac04-c5c8cb382139" providerId="ADAL" clId="{526D5D1C-FD15-47CC-9C54-0C652CE6ED46}" dt="2023-11-30T11:46:10.988" v="1270" actId="1076"/>
          <ac:spMkLst>
            <pc:docMk/>
            <pc:sldMk cId="1084185117" sldId="274"/>
            <ac:spMk id="80" creationId="{8683213B-3C72-7E09-AFE5-568F85F45592}"/>
          </ac:spMkLst>
        </pc:spChg>
        <pc:spChg chg="add mod">
          <ac:chgData name="Fabian Muehlboeck" userId="582d127b-f7ef-4a1d-ac04-c5c8cb382139" providerId="ADAL" clId="{526D5D1C-FD15-47CC-9C54-0C652CE6ED46}" dt="2023-11-30T11:46:22.246" v="1276" actId="20577"/>
          <ac:spMkLst>
            <pc:docMk/>
            <pc:sldMk cId="1084185117" sldId="274"/>
            <ac:spMk id="81" creationId="{5A4CD107-A999-9ACD-F4D9-C4E9A213A774}"/>
          </ac:spMkLst>
        </pc:spChg>
        <pc:spChg chg="add mod">
          <ac:chgData name="Fabian Muehlboeck" userId="582d127b-f7ef-4a1d-ac04-c5c8cb382139" providerId="ADAL" clId="{526D5D1C-FD15-47CC-9C54-0C652CE6ED46}" dt="2023-11-30T11:46:20.406" v="1275" actId="1076"/>
          <ac:spMkLst>
            <pc:docMk/>
            <pc:sldMk cId="1084185117" sldId="274"/>
            <ac:spMk id="83" creationId="{4CB06021-B64E-E8E2-52EE-30B2A1317730}"/>
          </ac:spMkLst>
        </pc:spChg>
        <pc:cxnChg chg="add mod">
          <ac:chgData name="Fabian Muehlboeck" userId="582d127b-f7ef-4a1d-ac04-c5c8cb382139" providerId="ADAL" clId="{526D5D1C-FD15-47CC-9C54-0C652CE6ED46}" dt="2023-11-30T11:39:26.445" v="1162" actId="14100"/>
          <ac:cxnSpMkLst>
            <pc:docMk/>
            <pc:sldMk cId="1084185117" sldId="274"/>
            <ac:cxnSpMk id="18" creationId="{A260F32C-83A3-A450-9FF0-513F2CD0BB58}"/>
          </ac:cxnSpMkLst>
        </pc:cxnChg>
        <pc:cxnChg chg="add mod">
          <ac:chgData name="Fabian Muehlboeck" userId="582d127b-f7ef-4a1d-ac04-c5c8cb382139" providerId="ADAL" clId="{526D5D1C-FD15-47CC-9C54-0C652CE6ED46}" dt="2023-11-30T11:33:47.190" v="1034" actId="14100"/>
          <ac:cxnSpMkLst>
            <pc:docMk/>
            <pc:sldMk cId="1084185117" sldId="274"/>
            <ac:cxnSpMk id="19" creationId="{3300AFC3-CA3D-BE83-BE1B-D98D46AF8A10}"/>
          </ac:cxnSpMkLst>
        </pc:cxnChg>
        <pc:cxnChg chg="add mod">
          <ac:chgData name="Fabian Muehlboeck" userId="582d127b-f7ef-4a1d-ac04-c5c8cb382139" providerId="ADAL" clId="{526D5D1C-FD15-47CC-9C54-0C652CE6ED46}" dt="2023-11-30T11:33:51.603" v="1037" actId="14100"/>
          <ac:cxnSpMkLst>
            <pc:docMk/>
            <pc:sldMk cId="1084185117" sldId="274"/>
            <ac:cxnSpMk id="22" creationId="{C2838DD2-77D8-2888-DC81-91A6C67997A6}"/>
          </ac:cxnSpMkLst>
        </pc:cxnChg>
        <pc:cxnChg chg="add mod">
          <ac:chgData name="Fabian Muehlboeck" userId="582d127b-f7ef-4a1d-ac04-c5c8cb382139" providerId="ADAL" clId="{526D5D1C-FD15-47CC-9C54-0C652CE6ED46}" dt="2023-11-30T11:33:57.913" v="1040" actId="14100"/>
          <ac:cxnSpMkLst>
            <pc:docMk/>
            <pc:sldMk cId="1084185117" sldId="274"/>
            <ac:cxnSpMk id="25" creationId="{6DC63445-7393-1C1D-694F-83261C1451D7}"/>
          </ac:cxnSpMkLst>
        </pc:cxnChg>
        <pc:cxnChg chg="add mod">
          <ac:chgData name="Fabian Muehlboeck" userId="582d127b-f7ef-4a1d-ac04-c5c8cb382139" providerId="ADAL" clId="{526D5D1C-FD15-47CC-9C54-0C652CE6ED46}" dt="2023-11-30T11:34:03.787" v="1043" actId="14100"/>
          <ac:cxnSpMkLst>
            <pc:docMk/>
            <pc:sldMk cId="1084185117" sldId="274"/>
            <ac:cxnSpMk id="28" creationId="{A91FC188-EE16-FA0B-A088-5F77167D82CA}"/>
          </ac:cxnSpMkLst>
        </pc:cxnChg>
        <pc:cxnChg chg="add del mod">
          <ac:chgData name="Fabian Muehlboeck" userId="582d127b-f7ef-4a1d-ac04-c5c8cb382139" providerId="ADAL" clId="{526D5D1C-FD15-47CC-9C54-0C652CE6ED46}" dt="2023-11-30T11:43:10.339" v="1200" actId="478"/>
          <ac:cxnSpMkLst>
            <pc:docMk/>
            <pc:sldMk cId="1084185117" sldId="274"/>
            <ac:cxnSpMk id="40" creationId="{962F7FDA-AC4F-0A97-D3EA-75AB1F5088C5}"/>
          </ac:cxnSpMkLst>
        </pc:cxnChg>
        <pc:cxnChg chg="add mod">
          <ac:chgData name="Fabian Muehlboeck" userId="582d127b-f7ef-4a1d-ac04-c5c8cb382139" providerId="ADAL" clId="{526D5D1C-FD15-47CC-9C54-0C652CE6ED46}" dt="2023-11-30T11:45:28.095" v="1252" actId="1076"/>
          <ac:cxnSpMkLst>
            <pc:docMk/>
            <pc:sldMk cId="1084185117" sldId="274"/>
            <ac:cxnSpMk id="42" creationId="{2A458A4F-AF5B-0AF8-2D47-5F715D26C936}"/>
          </ac:cxnSpMkLst>
        </pc:cxnChg>
        <pc:cxnChg chg="add mod">
          <ac:chgData name="Fabian Muehlboeck" userId="582d127b-f7ef-4a1d-ac04-c5c8cb382139" providerId="ADAL" clId="{526D5D1C-FD15-47CC-9C54-0C652CE6ED46}" dt="2023-11-30T11:45:28.095" v="1252" actId="1076"/>
          <ac:cxnSpMkLst>
            <pc:docMk/>
            <pc:sldMk cId="1084185117" sldId="274"/>
            <ac:cxnSpMk id="44" creationId="{A79C614B-F786-F8C6-B5F1-0B142E7CE5CA}"/>
          </ac:cxnSpMkLst>
        </pc:cxnChg>
        <pc:cxnChg chg="add del mod">
          <ac:chgData name="Fabian Muehlboeck" userId="582d127b-f7ef-4a1d-ac04-c5c8cb382139" providerId="ADAL" clId="{526D5D1C-FD15-47CC-9C54-0C652CE6ED46}" dt="2023-11-30T11:44:05.444" v="1220" actId="478"/>
          <ac:cxnSpMkLst>
            <pc:docMk/>
            <pc:sldMk cId="1084185117" sldId="274"/>
            <ac:cxnSpMk id="46" creationId="{A7DB305A-40CB-F902-152F-5D14C2DEF781}"/>
          </ac:cxnSpMkLst>
        </pc:cxnChg>
        <pc:cxnChg chg="add mod">
          <ac:chgData name="Fabian Muehlboeck" userId="582d127b-f7ef-4a1d-ac04-c5c8cb382139" providerId="ADAL" clId="{526D5D1C-FD15-47CC-9C54-0C652CE6ED46}" dt="2023-11-30T11:45:39.028" v="1255" actId="1076"/>
          <ac:cxnSpMkLst>
            <pc:docMk/>
            <pc:sldMk cId="1084185117" sldId="274"/>
            <ac:cxnSpMk id="49" creationId="{CCCF468F-E361-B437-3A94-D24AAA5BEB5F}"/>
          </ac:cxnSpMkLst>
        </pc:cxnChg>
        <pc:cxnChg chg="add mod">
          <ac:chgData name="Fabian Muehlboeck" userId="582d127b-f7ef-4a1d-ac04-c5c8cb382139" providerId="ADAL" clId="{526D5D1C-FD15-47CC-9C54-0C652CE6ED46}" dt="2023-11-30T11:45:50.230" v="1258" actId="1076"/>
          <ac:cxnSpMkLst>
            <pc:docMk/>
            <pc:sldMk cId="1084185117" sldId="274"/>
            <ac:cxnSpMk id="69" creationId="{6E523755-5304-72E3-0848-7D1C77655090}"/>
          </ac:cxnSpMkLst>
        </pc:cxnChg>
        <pc:cxnChg chg="add mod">
          <ac:chgData name="Fabian Muehlboeck" userId="582d127b-f7ef-4a1d-ac04-c5c8cb382139" providerId="ADAL" clId="{526D5D1C-FD15-47CC-9C54-0C652CE6ED46}" dt="2023-11-30T11:45:50.230" v="1258" actId="1076"/>
          <ac:cxnSpMkLst>
            <pc:docMk/>
            <pc:sldMk cId="1084185117" sldId="274"/>
            <ac:cxnSpMk id="70" creationId="{35FFAA52-0FE2-1CAD-DCFC-508F53DC2623}"/>
          </ac:cxnSpMkLst>
        </pc:cxnChg>
        <pc:cxnChg chg="add mod">
          <ac:chgData name="Fabian Muehlboeck" userId="582d127b-f7ef-4a1d-ac04-c5c8cb382139" providerId="ADAL" clId="{526D5D1C-FD15-47CC-9C54-0C652CE6ED46}" dt="2023-11-30T11:46:07.123" v="1267" actId="14100"/>
          <ac:cxnSpMkLst>
            <pc:docMk/>
            <pc:sldMk cId="1084185117" sldId="274"/>
            <ac:cxnSpMk id="71" creationId="{97F4750C-9A31-6549-54D2-E8B1D9DAE326}"/>
          </ac:cxnSpMkLst>
        </pc:cxnChg>
        <pc:cxnChg chg="add mod">
          <ac:chgData name="Fabian Muehlboeck" userId="582d127b-f7ef-4a1d-ac04-c5c8cb382139" providerId="ADAL" clId="{526D5D1C-FD15-47CC-9C54-0C652CE6ED46}" dt="2023-11-30T11:46:22.246" v="1276" actId="20577"/>
          <ac:cxnSpMkLst>
            <pc:docMk/>
            <pc:sldMk cId="1084185117" sldId="274"/>
            <ac:cxnSpMk id="82" creationId="{4129E72C-CCB8-3B55-F2BE-1CFAF44F92D7}"/>
          </ac:cxnSpMkLst>
        </pc:cxnChg>
      </pc:sldChg>
      <pc:sldChg chg="new del">
        <pc:chgData name="Fabian Muehlboeck" userId="582d127b-f7ef-4a1d-ac04-c5c8cb382139" providerId="ADAL" clId="{526D5D1C-FD15-47CC-9C54-0C652CE6ED46}" dt="2023-11-30T11:54:46.083" v="1728" actId="47"/>
        <pc:sldMkLst>
          <pc:docMk/>
          <pc:sldMk cId="576126967" sldId="275"/>
        </pc:sldMkLst>
      </pc:sldChg>
      <pc:sldChg chg="addSp delSp modSp add mod">
        <pc:chgData name="Fabian Muehlboeck" userId="582d127b-f7ef-4a1d-ac04-c5c8cb382139" providerId="ADAL" clId="{526D5D1C-FD15-47CC-9C54-0C652CE6ED46}" dt="2023-11-30T11:47:27.010" v="1363" actId="20577"/>
        <pc:sldMkLst>
          <pc:docMk/>
          <pc:sldMk cId="3512550188" sldId="276"/>
        </pc:sldMkLst>
        <pc:spChg chg="add mod">
          <ac:chgData name="Fabian Muehlboeck" userId="582d127b-f7ef-4a1d-ac04-c5c8cb382139" providerId="ADAL" clId="{526D5D1C-FD15-47CC-9C54-0C652CE6ED46}" dt="2023-11-30T11:47:27.010" v="1363" actId="20577"/>
          <ac:spMkLst>
            <pc:docMk/>
            <pc:sldMk cId="3512550188" sldId="276"/>
            <ac:spMk id="2" creationId="{638D5690-BBFA-03D3-2BA0-BC824F12D400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31" creationId="{4F8A08A8-0E14-17CD-FCDF-6E2A0B6455D0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32" creationId="{C8F331FD-4057-1C7B-991B-5114D96F7E6F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34" creationId="{CBD86343-39BB-103F-952F-4E3AF4E1B29C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35" creationId="{9AB3575E-C72F-43A6-C243-F5AA40E4297D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36" creationId="{D93BF423-F967-5969-C1E1-1182B4D55444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53" creationId="{D477E9EE-E3B8-AA12-1C7B-5FA05F7E4671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58" creationId="{62EE7793-8FA2-397B-B26F-FC14BA45A5A8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59" creationId="{E7C6C732-0375-A343-72A8-27E2B6E230F4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60" creationId="{2EB91E7B-203E-1B40-D20A-B1EDCF3707E2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62" creationId="{5A8726E6-1454-2566-156D-1ED2A30D31DD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66" creationId="{9DA1F80C-23AC-D79B-4550-D6D7F5AB2E80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67" creationId="{B32C9D9C-EAF4-460F-3097-201D201FA075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68" creationId="{14C9D09E-D8A0-3132-BD44-6B88D8CFA108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72" creationId="{8D3226A6-BA85-311D-8654-432AB5F95AEA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73" creationId="{E610B972-D9CD-9D2D-23E1-9AD22BC03AF2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74" creationId="{271E4B35-7D28-FAC9-071B-74019E94B4DA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75" creationId="{FD02A0A3-8E66-F09D-D8A5-343D95BC2F7A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77" creationId="{6B45D0B7-8CEE-03F3-0D10-1F3D0010FE55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80" creationId="{8683213B-3C72-7E09-AFE5-568F85F45592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81" creationId="{5A4CD107-A999-9ACD-F4D9-C4E9A213A774}"/>
          </ac:spMkLst>
        </pc:spChg>
        <pc:spChg chg="del">
          <ac:chgData name="Fabian Muehlboeck" userId="582d127b-f7ef-4a1d-ac04-c5c8cb382139" providerId="ADAL" clId="{526D5D1C-FD15-47CC-9C54-0C652CE6ED46}" dt="2023-11-30T11:46:47.878" v="1278" actId="478"/>
          <ac:spMkLst>
            <pc:docMk/>
            <pc:sldMk cId="3512550188" sldId="276"/>
            <ac:spMk id="83" creationId="{4CB06021-B64E-E8E2-52EE-30B2A1317730}"/>
          </ac:spMkLst>
        </pc:spChg>
        <pc:cxnChg chg="del mod">
          <ac:chgData name="Fabian Muehlboeck" userId="582d127b-f7ef-4a1d-ac04-c5c8cb382139" providerId="ADAL" clId="{526D5D1C-FD15-47CC-9C54-0C652CE6ED46}" dt="2023-11-30T11:46:47.878" v="1278" actId="478"/>
          <ac:cxnSpMkLst>
            <pc:docMk/>
            <pc:sldMk cId="3512550188" sldId="276"/>
            <ac:cxnSpMk id="42" creationId="{2A458A4F-AF5B-0AF8-2D47-5F715D26C936}"/>
          </ac:cxnSpMkLst>
        </pc:cxnChg>
        <pc:cxnChg chg="del mod">
          <ac:chgData name="Fabian Muehlboeck" userId="582d127b-f7ef-4a1d-ac04-c5c8cb382139" providerId="ADAL" clId="{526D5D1C-FD15-47CC-9C54-0C652CE6ED46}" dt="2023-11-30T11:46:47.878" v="1278" actId="478"/>
          <ac:cxnSpMkLst>
            <pc:docMk/>
            <pc:sldMk cId="3512550188" sldId="276"/>
            <ac:cxnSpMk id="44" creationId="{A79C614B-F786-F8C6-B5F1-0B142E7CE5CA}"/>
          </ac:cxnSpMkLst>
        </pc:cxnChg>
        <pc:cxnChg chg="del mod">
          <ac:chgData name="Fabian Muehlboeck" userId="582d127b-f7ef-4a1d-ac04-c5c8cb382139" providerId="ADAL" clId="{526D5D1C-FD15-47CC-9C54-0C652CE6ED46}" dt="2023-11-30T11:46:47.878" v="1278" actId="478"/>
          <ac:cxnSpMkLst>
            <pc:docMk/>
            <pc:sldMk cId="3512550188" sldId="276"/>
            <ac:cxnSpMk id="49" creationId="{CCCF468F-E361-B437-3A94-D24AAA5BEB5F}"/>
          </ac:cxnSpMkLst>
        </pc:cxnChg>
        <pc:cxnChg chg="del mod">
          <ac:chgData name="Fabian Muehlboeck" userId="582d127b-f7ef-4a1d-ac04-c5c8cb382139" providerId="ADAL" clId="{526D5D1C-FD15-47CC-9C54-0C652CE6ED46}" dt="2023-11-30T11:46:47.878" v="1278" actId="478"/>
          <ac:cxnSpMkLst>
            <pc:docMk/>
            <pc:sldMk cId="3512550188" sldId="276"/>
            <ac:cxnSpMk id="69" creationId="{6E523755-5304-72E3-0848-7D1C77655090}"/>
          </ac:cxnSpMkLst>
        </pc:cxnChg>
        <pc:cxnChg chg="del mod">
          <ac:chgData name="Fabian Muehlboeck" userId="582d127b-f7ef-4a1d-ac04-c5c8cb382139" providerId="ADAL" clId="{526D5D1C-FD15-47CC-9C54-0C652CE6ED46}" dt="2023-11-30T11:46:47.878" v="1278" actId="478"/>
          <ac:cxnSpMkLst>
            <pc:docMk/>
            <pc:sldMk cId="3512550188" sldId="276"/>
            <ac:cxnSpMk id="70" creationId="{35FFAA52-0FE2-1CAD-DCFC-508F53DC2623}"/>
          </ac:cxnSpMkLst>
        </pc:cxnChg>
        <pc:cxnChg chg="del mod">
          <ac:chgData name="Fabian Muehlboeck" userId="582d127b-f7ef-4a1d-ac04-c5c8cb382139" providerId="ADAL" clId="{526D5D1C-FD15-47CC-9C54-0C652CE6ED46}" dt="2023-11-30T11:46:47.878" v="1278" actId="478"/>
          <ac:cxnSpMkLst>
            <pc:docMk/>
            <pc:sldMk cId="3512550188" sldId="276"/>
            <ac:cxnSpMk id="71" creationId="{97F4750C-9A31-6549-54D2-E8B1D9DAE326}"/>
          </ac:cxnSpMkLst>
        </pc:cxnChg>
        <pc:cxnChg chg="del mod">
          <ac:chgData name="Fabian Muehlboeck" userId="582d127b-f7ef-4a1d-ac04-c5c8cb382139" providerId="ADAL" clId="{526D5D1C-FD15-47CC-9C54-0C652CE6ED46}" dt="2023-11-30T11:46:47.878" v="1278" actId="478"/>
          <ac:cxnSpMkLst>
            <pc:docMk/>
            <pc:sldMk cId="3512550188" sldId="276"/>
            <ac:cxnSpMk id="82" creationId="{4129E72C-CCB8-3B55-F2BE-1CFAF44F92D7}"/>
          </ac:cxnSpMkLst>
        </pc:cxnChg>
      </pc:sldChg>
      <pc:sldChg chg="addSp delSp modSp add mod">
        <pc:chgData name="Fabian Muehlboeck" userId="582d127b-f7ef-4a1d-ac04-c5c8cb382139" providerId="ADAL" clId="{526D5D1C-FD15-47CC-9C54-0C652CE6ED46}" dt="2023-11-30T11:50:46.223" v="1561" actId="1076"/>
        <pc:sldMkLst>
          <pc:docMk/>
          <pc:sldMk cId="1937799187" sldId="277"/>
        </pc:sldMkLst>
        <pc:spChg chg="mod">
          <ac:chgData name="Fabian Muehlboeck" userId="582d127b-f7ef-4a1d-ac04-c5c8cb382139" providerId="ADAL" clId="{526D5D1C-FD15-47CC-9C54-0C652CE6ED46}" dt="2023-11-30T11:50:46.223" v="1561" actId="1076"/>
          <ac:spMkLst>
            <pc:docMk/>
            <pc:sldMk cId="1937799187" sldId="277"/>
            <ac:spMk id="2" creationId="{638D5690-BBFA-03D3-2BA0-BC824F12D400}"/>
          </ac:spMkLst>
        </pc:spChg>
        <pc:spChg chg="add mod">
          <ac:chgData name="Fabian Muehlboeck" userId="582d127b-f7ef-4a1d-ac04-c5c8cb382139" providerId="ADAL" clId="{526D5D1C-FD15-47CC-9C54-0C652CE6ED46}" dt="2023-11-30T11:48:19.721" v="1431" actId="1076"/>
          <ac:spMkLst>
            <pc:docMk/>
            <pc:sldMk cId="1937799187" sldId="277"/>
            <ac:spMk id="20" creationId="{C5249E75-AEFC-AA27-6ED2-CA4CFFF83DC0}"/>
          </ac:spMkLst>
        </pc:spChg>
        <pc:spChg chg="add mod">
          <ac:chgData name="Fabian Muehlboeck" userId="582d127b-f7ef-4a1d-ac04-c5c8cb382139" providerId="ADAL" clId="{526D5D1C-FD15-47CC-9C54-0C652CE6ED46}" dt="2023-11-30T11:48:15.008" v="1429" actId="1076"/>
          <ac:spMkLst>
            <pc:docMk/>
            <pc:sldMk cId="1937799187" sldId="277"/>
            <ac:spMk id="21" creationId="{7B9E3FE1-15E7-630C-8250-9CA1355E4B68}"/>
          </ac:spMkLst>
        </pc:spChg>
        <pc:spChg chg="add del mod">
          <ac:chgData name="Fabian Muehlboeck" userId="582d127b-f7ef-4a1d-ac04-c5c8cb382139" providerId="ADAL" clId="{526D5D1C-FD15-47CC-9C54-0C652CE6ED46}" dt="2023-11-30T11:50:39.431" v="1558" actId="478"/>
          <ac:spMkLst>
            <pc:docMk/>
            <pc:sldMk cId="1937799187" sldId="277"/>
            <ac:spMk id="26" creationId="{61759ECF-20A9-6831-1040-80D79234F0F1}"/>
          </ac:spMkLst>
        </pc:spChg>
        <pc:spChg chg="add mod">
          <ac:chgData name="Fabian Muehlboeck" userId="582d127b-f7ef-4a1d-ac04-c5c8cb382139" providerId="ADAL" clId="{526D5D1C-FD15-47CC-9C54-0C652CE6ED46}" dt="2023-11-30T11:50:40.979" v="1560"/>
          <ac:spMkLst>
            <pc:docMk/>
            <pc:sldMk cId="1937799187" sldId="277"/>
            <ac:spMk id="27" creationId="{FC51ECD1-4077-4691-A47C-2A9E4E365886}"/>
          </ac:spMkLst>
        </pc:spChg>
        <pc:cxnChg chg="add mod">
          <ac:chgData name="Fabian Muehlboeck" userId="582d127b-f7ef-4a1d-ac04-c5c8cb382139" providerId="ADAL" clId="{526D5D1C-FD15-47CC-9C54-0C652CE6ED46}" dt="2023-11-30T11:48:19.721" v="1431" actId="1076"/>
          <ac:cxnSpMkLst>
            <pc:docMk/>
            <pc:sldMk cId="1937799187" sldId="277"/>
            <ac:cxnSpMk id="3" creationId="{74734E61-C0C5-2BA1-91FA-B483F3B3398F}"/>
          </ac:cxnSpMkLst>
        </pc:cxnChg>
      </pc:sldChg>
      <pc:sldChg chg="addSp modSp add mod">
        <pc:chgData name="Fabian Muehlboeck" userId="582d127b-f7ef-4a1d-ac04-c5c8cb382139" providerId="ADAL" clId="{526D5D1C-FD15-47CC-9C54-0C652CE6ED46}" dt="2023-11-30T11:54:18.573" v="1727" actId="1076"/>
        <pc:sldMkLst>
          <pc:docMk/>
          <pc:sldMk cId="3278937806" sldId="278"/>
        </pc:sldMkLst>
        <pc:spChg chg="add mod">
          <ac:chgData name="Fabian Muehlboeck" userId="582d127b-f7ef-4a1d-ac04-c5c8cb382139" providerId="ADAL" clId="{526D5D1C-FD15-47CC-9C54-0C652CE6ED46}" dt="2023-11-30T11:53:57.266" v="1726" actId="20577"/>
          <ac:spMkLst>
            <pc:docMk/>
            <pc:sldMk cId="3278937806" sldId="278"/>
            <ac:spMk id="6" creationId="{6195FD6E-DE2B-C570-D796-597CDF736876}"/>
          </ac:spMkLst>
        </pc:spChg>
        <pc:spChg chg="add mod">
          <ac:chgData name="Fabian Muehlboeck" userId="582d127b-f7ef-4a1d-ac04-c5c8cb382139" providerId="ADAL" clId="{526D5D1C-FD15-47CC-9C54-0C652CE6ED46}" dt="2023-11-30T11:52:16.159" v="1593" actId="1076"/>
          <ac:spMkLst>
            <pc:docMk/>
            <pc:sldMk cId="3278937806" sldId="278"/>
            <ac:spMk id="16" creationId="{53953528-7F9C-1429-ACF9-5C7C2CB977A1}"/>
          </ac:spMkLst>
        </pc:spChg>
        <pc:spChg chg="add mod">
          <ac:chgData name="Fabian Muehlboeck" userId="582d127b-f7ef-4a1d-ac04-c5c8cb382139" providerId="ADAL" clId="{526D5D1C-FD15-47CC-9C54-0C652CE6ED46}" dt="2023-11-30T11:54:18.573" v="1727" actId="1076"/>
          <ac:spMkLst>
            <pc:docMk/>
            <pc:sldMk cId="3278937806" sldId="278"/>
            <ac:spMk id="29" creationId="{9A7097D7-90C8-9F01-9530-71286B000248}"/>
          </ac:spMkLst>
        </pc:spChg>
        <pc:cxnChg chg="add mod">
          <ac:chgData name="Fabian Muehlboeck" userId="582d127b-f7ef-4a1d-ac04-c5c8cb382139" providerId="ADAL" clId="{526D5D1C-FD15-47CC-9C54-0C652CE6ED46}" dt="2023-11-30T11:52:08.355" v="1591" actId="14100"/>
          <ac:cxnSpMkLst>
            <pc:docMk/>
            <pc:sldMk cId="3278937806" sldId="278"/>
            <ac:cxnSpMk id="17" creationId="{4A035757-32C1-32FA-4882-4EEC0589A485}"/>
          </ac:cxnSpMkLst>
        </pc:cxnChg>
      </pc:sldChg>
      <pc:sldChg chg="addSp delSp modSp new mod modClrScheme chgLayout">
        <pc:chgData name="Fabian Muehlboeck" userId="582d127b-f7ef-4a1d-ac04-c5c8cb382139" providerId="ADAL" clId="{526D5D1C-FD15-47CC-9C54-0C652CE6ED46}" dt="2023-11-30T11:59:43.352" v="2092" actId="20577"/>
        <pc:sldMkLst>
          <pc:docMk/>
          <pc:sldMk cId="2234031834" sldId="279"/>
        </pc:sldMkLst>
        <pc:spChg chg="del mod ord">
          <ac:chgData name="Fabian Muehlboeck" userId="582d127b-f7ef-4a1d-ac04-c5c8cb382139" providerId="ADAL" clId="{526D5D1C-FD15-47CC-9C54-0C652CE6ED46}" dt="2023-11-30T11:57:23.422" v="1737" actId="700"/>
          <ac:spMkLst>
            <pc:docMk/>
            <pc:sldMk cId="2234031834" sldId="279"/>
            <ac:spMk id="2" creationId="{B0AC4F5F-9594-D551-C774-EA31CF09E563}"/>
          </ac:spMkLst>
        </pc:spChg>
        <pc:spChg chg="del mod ord">
          <ac:chgData name="Fabian Muehlboeck" userId="582d127b-f7ef-4a1d-ac04-c5c8cb382139" providerId="ADAL" clId="{526D5D1C-FD15-47CC-9C54-0C652CE6ED46}" dt="2023-11-30T11:57:23.422" v="1737" actId="700"/>
          <ac:spMkLst>
            <pc:docMk/>
            <pc:sldMk cId="2234031834" sldId="279"/>
            <ac:spMk id="3" creationId="{19EF16D6-B74E-E672-B89F-4FFCE2947439}"/>
          </ac:spMkLst>
        </pc:spChg>
        <pc:spChg chg="add mod ord">
          <ac:chgData name="Fabian Muehlboeck" userId="582d127b-f7ef-4a1d-ac04-c5c8cb382139" providerId="ADAL" clId="{526D5D1C-FD15-47CC-9C54-0C652CE6ED46}" dt="2023-11-30T11:57:29.041" v="1753" actId="20577"/>
          <ac:spMkLst>
            <pc:docMk/>
            <pc:sldMk cId="2234031834" sldId="279"/>
            <ac:spMk id="4" creationId="{38697C1D-B96B-8A14-7A0F-9E6F543B43A5}"/>
          </ac:spMkLst>
        </pc:spChg>
        <pc:spChg chg="add mod ord">
          <ac:chgData name="Fabian Muehlboeck" userId="582d127b-f7ef-4a1d-ac04-c5c8cb382139" providerId="ADAL" clId="{526D5D1C-FD15-47CC-9C54-0C652CE6ED46}" dt="2023-11-30T11:59:43.352" v="2092" actId="20577"/>
          <ac:spMkLst>
            <pc:docMk/>
            <pc:sldMk cId="2234031834" sldId="279"/>
            <ac:spMk id="5" creationId="{868A9F13-D0DF-E502-A1CC-2AA9390184D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DA124-9FD8-9786-AEA9-3FB96955C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8832D-B6F8-D537-8C65-2F3A75152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974AB-4B7D-7EF6-9A3F-D55D8E2B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FA25-BC78-4525-BCB3-B5DF8782B886}" type="datetimeFigureOut">
              <a:rPr lang="en-AT" smtClean="0"/>
              <a:t>30/11/2023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4472A-B009-BDBA-91DE-D288B27F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9C588-61CC-D8B8-D341-67999A55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E54B-C609-42FD-9F25-04246BD94AA9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6904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0BA9-FE2D-A343-976F-9A7DD8CF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E0823-E297-CF19-4517-10693DF76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CAF1-A972-AE74-0488-206ECAA4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FA25-BC78-4525-BCB3-B5DF8782B886}" type="datetimeFigureOut">
              <a:rPr lang="en-AT" smtClean="0"/>
              <a:t>30/11/2023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A2BC2-3A83-2EAB-DD5D-4F40909D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BCE9B-BC0D-7B95-8E3C-20AE04E7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E54B-C609-42FD-9F25-04246BD94AA9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4688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B4DC9-BB7F-AE60-3F23-AF906B166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001C13-D6B4-1DA1-D5D7-8F8B993DB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78B6-1B24-EC74-C6D3-A615DDD7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FA25-BC78-4525-BCB3-B5DF8782B886}" type="datetimeFigureOut">
              <a:rPr lang="en-AT" smtClean="0"/>
              <a:t>30/11/2023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0104F-8C3E-694F-9330-A4C15439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02746-BE50-66C9-A44D-710E51B1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E54B-C609-42FD-9F25-04246BD94AA9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2449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1CC2-5BE7-725C-870A-1D5A8C45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EE050-07EF-054D-E24A-8B1D083E4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FED60-2FF0-C1EF-1C9B-A289A6E7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FA25-BC78-4525-BCB3-B5DF8782B886}" type="datetimeFigureOut">
              <a:rPr lang="en-AT" smtClean="0"/>
              <a:t>30/11/2023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D3CEE-C599-D84A-C738-65567B25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7266-C559-684E-9A54-3357B4B1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E54B-C609-42FD-9F25-04246BD94AA9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15889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3B9A-92D4-5E5F-9A90-42F94B6C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52650-B3C6-C465-2448-9ACB44FD4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75660-06C9-9033-6371-74ED59C5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FA25-BC78-4525-BCB3-B5DF8782B886}" type="datetimeFigureOut">
              <a:rPr lang="en-AT" smtClean="0"/>
              <a:t>30/11/2023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375B7-34E6-8953-CA0D-74E5D40BF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F3A01-C826-1A57-BC63-3827878A2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E54B-C609-42FD-9F25-04246BD94AA9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4733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9DDC-91C9-23AF-1805-42D6AC417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35B1E-81F7-DB11-47FF-708C3E724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25297-066B-3232-61FA-31C7EB47B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AD540C-6724-904C-E84B-AC89130D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FA25-BC78-4525-BCB3-B5DF8782B886}" type="datetimeFigureOut">
              <a:rPr lang="en-AT" smtClean="0"/>
              <a:t>30/11/2023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B4BF3-BBAB-880B-5FF4-A534D7A9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B5453-54F8-1C81-ED15-4897BAF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E54B-C609-42FD-9F25-04246BD94AA9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1534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7CE7-FC2A-845F-66A5-1624ADBA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051A3-7085-51AA-1153-4AF205D8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353BD-CD0F-9605-5CDD-6B41662A9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93F2C-54D8-04C7-9B22-3C732A7FE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3E314-DE1B-5D63-FDCF-8D9EDB32D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9D0A71-AABF-DE6B-D91C-0EC0973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FA25-BC78-4525-BCB3-B5DF8782B886}" type="datetimeFigureOut">
              <a:rPr lang="en-AT" smtClean="0"/>
              <a:t>30/11/2023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5E20E2-9DA9-8C20-DE11-FEB556C5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348F0F-EBA4-4D3C-1CBD-470AE62D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E54B-C609-42FD-9F25-04246BD94AA9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7090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EDFD9-A3DC-E5A3-17E9-493B6DE7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10B40-342F-F576-DEEC-EEA9B1B81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FA25-BC78-4525-BCB3-B5DF8782B886}" type="datetimeFigureOut">
              <a:rPr lang="en-AT" smtClean="0"/>
              <a:t>30/11/2023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D8D4A-CA7C-8D0A-69B5-11E5CA60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65BEA-8723-BD71-D66A-60C31C87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E54B-C609-42FD-9F25-04246BD94AA9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5243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0465A5-0DE9-A353-4F30-8018CB37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FA25-BC78-4525-BCB3-B5DF8782B886}" type="datetimeFigureOut">
              <a:rPr lang="en-AT" smtClean="0"/>
              <a:t>30/11/2023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6F5D6-4E24-D9C3-928C-33C326B7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2BC40-A5EB-069C-F8E1-F9072AA9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E54B-C609-42FD-9F25-04246BD94AA9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70275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A247D-738B-D11B-3EF4-C49C3607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DD6B2-59AB-263D-23FE-AC1ED8EFD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28EB5-3345-5261-438A-551F28692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428CD-3214-4C36-F12B-6CDAAE7D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FA25-BC78-4525-BCB3-B5DF8782B886}" type="datetimeFigureOut">
              <a:rPr lang="en-AT" smtClean="0"/>
              <a:t>30/11/2023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6CB35-F1AC-9755-F7E2-F353B24E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6458-5D85-CE20-25A9-053BE062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E54B-C609-42FD-9F25-04246BD94AA9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2562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E390-63C4-7D25-8129-ED587C16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026751-9775-908F-31DD-34A871DFF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CA38E-3D99-FFC7-465C-6BAC6DE8C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C7239-3B02-8342-B7B6-6E2720A9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FA25-BC78-4525-BCB3-B5DF8782B886}" type="datetimeFigureOut">
              <a:rPr lang="en-AT" smtClean="0"/>
              <a:t>30/11/2023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18CD3-3482-0826-3CFD-20510D9DB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6B385-B46C-8CFF-496A-9C41F87F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E54B-C609-42FD-9F25-04246BD94AA9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4118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241228-C032-172A-F995-2B520FF70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A2FB9-28A9-BD23-F6DB-10D7187BD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7DDB6-9353-1AEC-DE0E-A9D728093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FA25-BC78-4525-BCB3-B5DF8782B886}" type="datetimeFigureOut">
              <a:rPr lang="en-AT" smtClean="0"/>
              <a:t>30/11/2023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8BD33-78F7-117A-CA53-8DA6BDD9A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A9632-7C24-E945-5F62-1CA0C86FD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0E54B-C609-42FD-9F25-04246BD94AA9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6459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openxmlformats.org/officeDocument/2006/relationships/image" Target="../media/image33.pn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DAC2-518D-5F58-A93A-1E6A55F74C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Harry Potter and the </a:t>
            </a:r>
            <a:br>
              <a:rPr lang="en-US" dirty="0"/>
            </a:br>
            <a:r>
              <a:rPr lang="en-US" dirty="0"/>
              <a:t>Semantics of Partial Programs	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4F4EB-687C-CC9F-1C75-6F9E4DAC0B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Fabian Muehlboeck @ SAPLING 2023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67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19F6-9A06-4628-94CC-41B76FD3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DBD42-8921-4199-9EB7-2AF5F8D2C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8770E-8F52-480C-8FFE-E8DD2EFE0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1999" cy="79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2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19F6-9A06-4628-94CC-41B76FD3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DBD42-8921-4199-9EB7-2AF5F8D2C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8770E-8F52-480C-8FFE-E8DD2EFE0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1999" cy="79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3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C953-5D44-A923-A24B-4617D3A1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IDEs make assumptions about code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3928-98B4-80C7-1133-9E3DA7ACB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Matched parentheses</a:t>
            </a:r>
          </a:p>
          <a:p>
            <a:r>
              <a:rPr lang="en-US" dirty="0"/>
              <a:t>Local left-to-right</a:t>
            </a:r>
          </a:p>
          <a:p>
            <a:r>
              <a:rPr lang="en-US" dirty="0"/>
              <a:t>…</a:t>
            </a:r>
          </a:p>
          <a:p>
            <a:endParaRPr lang="en-AT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D9830B-8B4B-A856-CEE5-B0E153D841DD}"/>
              </a:ext>
            </a:extLst>
          </p:cNvPr>
          <p:cNvSpPr/>
          <p:nvPr/>
        </p:nvSpPr>
        <p:spPr>
          <a:xfrm>
            <a:off x="1630137" y="3063875"/>
            <a:ext cx="2660196" cy="26601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Partial Programs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FF20BB-696C-451E-F6CE-B740F1D5D071}"/>
              </a:ext>
            </a:extLst>
          </p:cNvPr>
          <p:cNvSpPr/>
          <p:nvPr/>
        </p:nvSpPr>
        <p:spPr>
          <a:xfrm>
            <a:off x="7901667" y="3154618"/>
            <a:ext cx="2593522" cy="24787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“Real”</a:t>
            </a:r>
          </a:p>
          <a:p>
            <a:pPr algn="ctr"/>
            <a:r>
              <a:rPr lang="en-US" dirty="0"/>
              <a:t>Partial Semantics</a:t>
            </a:r>
          </a:p>
          <a:p>
            <a:pPr algn="ctr"/>
            <a:r>
              <a:rPr lang="en-US" dirty="0"/>
              <a:t>+</a:t>
            </a:r>
          </a:p>
          <a:p>
            <a:pPr algn="ctr"/>
            <a:r>
              <a:rPr lang="en-US" dirty="0"/>
              <a:t>Erroneous ones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BD88E2-0B03-FCCE-6B3E-DB911B9744ED}"/>
              </a:ext>
            </a:extLst>
          </p:cNvPr>
          <p:cNvSpPr/>
          <p:nvPr/>
        </p:nvSpPr>
        <p:spPr>
          <a:xfrm>
            <a:off x="2273754" y="4049032"/>
            <a:ext cx="1738992" cy="1287234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Interesting Partial Programs</a:t>
            </a:r>
            <a:endParaRPr lang="en-AT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05862B6-A047-F80C-6ADE-610294BA6217}"/>
              </a:ext>
            </a:extLst>
          </p:cNvPr>
          <p:cNvSpPr/>
          <p:nvPr/>
        </p:nvSpPr>
        <p:spPr>
          <a:xfrm>
            <a:off x="4491718" y="4151657"/>
            <a:ext cx="3203122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655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2D6F-4272-1F36-F770-906BDAC3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C763C-3383-9BB1-9C43-496F18069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87186-13E2-D015-C0DC-3AC1D1C7E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0629" y="0"/>
            <a:ext cx="17967446" cy="64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20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106BC-F296-0A98-7808-3CF9BE6A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best effort good enough?</a:t>
            </a:r>
            <a:endParaRPr lang="en-A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78E53-8F65-4F9E-3454-4E8400112C85}"/>
              </a:ext>
            </a:extLst>
          </p:cNvPr>
          <p:cNvSpPr txBox="1"/>
          <p:nvPr/>
        </p:nvSpPr>
        <p:spPr>
          <a:xfrm>
            <a:off x="838200" y="2118632"/>
            <a:ext cx="1005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SmallestKey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Dictionary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dict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     </a:t>
            </a:r>
            <a:r>
              <a:rPr lang="en-AT" sz="2000" dirty="0">
                <a:solidFill>
                  <a:srgbClr val="0000FF"/>
                </a:solidFill>
                <a:latin typeface="Consolas" panose="020B0609020204030204" pitchFamily="49" charset="0"/>
              </a:rPr>
              <a:t>where</a:t>
            </a:r>
            <a:r>
              <a:rPr lang="en-AT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AT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  <a:r>
              <a:rPr lang="en-AT" sz="20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AT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IComparable</a:t>
            </a:r>
            <a:r>
              <a:rPr lang="en-AT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AT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  <a:r>
              <a:rPr lang="en-AT" sz="20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AT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48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 Recording 8">
            <a:hlinkClick r:id="" action="ppaction://media"/>
            <a:extLst>
              <a:ext uri="{FF2B5EF4-FFF2-40B4-BE49-F238E27FC236}">
                <a16:creationId xmlns:a16="http://schemas.microsoft.com/office/drawing/2014/main" id="{0DA69D39-BA35-E7C8-F4E1-2EAD96621F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740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9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106BC-F296-0A98-7808-3CF9BE6A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best effort good enough?</a:t>
            </a:r>
            <a:endParaRPr lang="en-A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78E53-8F65-4F9E-3454-4E8400112C85}"/>
              </a:ext>
            </a:extLst>
          </p:cNvPr>
          <p:cNvSpPr txBox="1"/>
          <p:nvPr/>
        </p:nvSpPr>
        <p:spPr>
          <a:xfrm>
            <a:off x="838200" y="1726746"/>
            <a:ext cx="1005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SmallestKey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Dictionary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dict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     </a:t>
            </a:r>
            <a:r>
              <a:rPr lang="en-AT" sz="2000" dirty="0">
                <a:solidFill>
                  <a:srgbClr val="0000FF"/>
                </a:solidFill>
                <a:latin typeface="Consolas" panose="020B0609020204030204" pitchFamily="49" charset="0"/>
              </a:rPr>
              <a:t>where</a:t>
            </a:r>
            <a:r>
              <a:rPr lang="en-AT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AT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  <a:r>
              <a:rPr lang="en-AT" sz="20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AT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IComparable</a:t>
            </a:r>
            <a:r>
              <a:rPr lang="en-AT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AT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  <a:r>
              <a:rPr lang="en-AT" sz="20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AT" sz="2400" dirty="0"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6095D-4274-88ED-E2BC-DE5196B84F4E}"/>
              </a:ext>
            </a:extLst>
          </p:cNvPr>
          <p:cNvSpPr txBox="1"/>
          <p:nvPr/>
        </p:nvSpPr>
        <p:spPr>
          <a:xfrm>
            <a:off x="838200" y="2764971"/>
            <a:ext cx="7520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 extends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IComparable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&gt;,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SmallestKey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Dictionary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dict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769DC-4957-19A5-25CF-BBF8E979A56D}"/>
              </a:ext>
            </a:extLst>
          </p:cNvPr>
          <p:cNvSpPr txBox="1"/>
          <p:nvPr/>
        </p:nvSpPr>
        <p:spPr>
          <a:xfrm>
            <a:off x="838200" y="3803196"/>
            <a:ext cx="7802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fun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SmallestKey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: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2B91AF"/>
                </a:solidFill>
                <a:latin typeface="Consolas" panose="020B0609020204030204" pitchFamily="49" charset="0"/>
              </a:rPr>
              <a:t>IComparable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&gt;,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dict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Dictionary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Value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&gt;) :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Key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BC02A-A74B-4B7F-FF58-35DCD015E95C}"/>
              </a:ext>
            </a:extLst>
          </p:cNvPr>
          <p:cNvSpPr txBox="1"/>
          <p:nvPr/>
        </p:nvSpPr>
        <p:spPr>
          <a:xfrm>
            <a:off x="11017704" y="17883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C#</a:t>
            </a:r>
            <a:endParaRPr lang="en-AT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13DFD-CADD-90D2-39AC-11AE4CD5FCF1}"/>
              </a:ext>
            </a:extLst>
          </p:cNvPr>
          <p:cNvSpPr txBox="1"/>
          <p:nvPr/>
        </p:nvSpPr>
        <p:spPr>
          <a:xfrm>
            <a:off x="10743591" y="2828209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Java</a:t>
            </a:r>
            <a:endParaRPr lang="en-AT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EEDF7-C67F-ADD0-59A4-495884802CA5}"/>
              </a:ext>
            </a:extLst>
          </p:cNvPr>
          <p:cNvSpPr txBox="1"/>
          <p:nvPr/>
        </p:nvSpPr>
        <p:spPr>
          <a:xfrm>
            <a:off x="10476915" y="3864751"/>
            <a:ext cx="1150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Kotlin</a:t>
            </a:r>
            <a:endParaRPr lang="en-AT" sz="3200" dirty="0"/>
          </a:p>
        </p:txBody>
      </p:sp>
    </p:spTree>
    <p:extLst>
      <p:ext uri="{BB962C8B-B14F-4D97-AF65-F5344CB8AC3E}">
        <p14:creationId xmlns:p14="http://schemas.microsoft.com/office/powerpoint/2010/main" val="12168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BCA815-4460-7648-A14A-BEE4EEEB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reason about language definitions!</a:t>
            </a:r>
            <a:endParaRPr lang="en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35D26-563E-04CA-F761-6B73A05CF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12190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68AAB4-F13A-A6D0-E0C2-613657B528B8}"/>
              </a:ext>
            </a:extLst>
          </p:cNvPr>
          <p:cNvSpPr txBox="1"/>
          <p:nvPr/>
        </p:nvSpPr>
        <p:spPr>
          <a:xfrm>
            <a:off x="5066295" y="273503"/>
            <a:ext cx="2059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Language Definition</a:t>
            </a:r>
          </a:p>
          <a:p>
            <a:pPr algn="ctr"/>
            <a:r>
              <a:rPr lang="en-US" dirty="0"/>
              <a:t>(Syntax, Semantics)</a:t>
            </a:r>
            <a:endParaRPr lang="en-A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3067F-0E95-9943-299C-03803E3FFECD}"/>
              </a:ext>
            </a:extLst>
          </p:cNvPr>
          <p:cNvSpPr txBox="1"/>
          <p:nvPr/>
        </p:nvSpPr>
        <p:spPr>
          <a:xfrm>
            <a:off x="1046074" y="1851934"/>
            <a:ext cx="193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Program Texts</a:t>
            </a:r>
            <a:endParaRPr lang="en-A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6B0421-3C32-2649-91F0-2DF9F9C4FC5A}"/>
                  </a:ext>
                </a:extLst>
              </p:cNvPr>
              <p:cNvSpPr txBox="1"/>
              <p:nvPr/>
            </p:nvSpPr>
            <p:spPr>
              <a:xfrm>
                <a:off x="3555043" y="1486683"/>
                <a:ext cx="9725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6B0421-3C32-2649-91F0-2DF9F9C4F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043" y="1486683"/>
                <a:ext cx="97257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53C240-7C5B-132E-9B8B-4FE59D322E70}"/>
                  </a:ext>
                </a:extLst>
              </p:cNvPr>
              <p:cNvSpPr txBox="1"/>
              <p:nvPr/>
            </p:nvSpPr>
            <p:spPr>
              <a:xfrm>
                <a:off x="1527830" y="1486683"/>
                <a:ext cx="9725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53C240-7C5B-132E-9B8B-4FE59D322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830" y="1486683"/>
                <a:ext cx="97257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80768FD-E0F4-1367-209D-4887D2B7E727}"/>
              </a:ext>
            </a:extLst>
          </p:cNvPr>
          <p:cNvSpPr txBox="1"/>
          <p:nvPr/>
        </p:nvSpPr>
        <p:spPr>
          <a:xfrm>
            <a:off x="3266781" y="1851934"/>
            <a:ext cx="1605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Text Progress</a:t>
            </a:r>
            <a:endParaRPr lang="en-AT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47FBBB-532F-6CD3-ED7D-C8C7089D6299}"/>
              </a:ext>
            </a:extLst>
          </p:cNvPr>
          <p:cNvSpPr txBox="1"/>
          <p:nvPr/>
        </p:nvSpPr>
        <p:spPr>
          <a:xfrm>
            <a:off x="7011476" y="1860099"/>
            <a:ext cx="21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Partial Semantics</a:t>
            </a:r>
            <a:endParaRPr lang="en-A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10F230-8F55-8901-45D1-DC15F0C41BCD}"/>
                  </a:ext>
                </a:extLst>
              </p:cNvPr>
              <p:cNvSpPr txBox="1"/>
              <p:nvPr/>
            </p:nvSpPr>
            <p:spPr>
              <a:xfrm>
                <a:off x="9869055" y="1482602"/>
                <a:ext cx="9725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⊑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10F230-8F55-8901-45D1-DC15F0C41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055" y="1482602"/>
                <a:ext cx="97257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E8894E-DDDA-EB48-798E-2C88454DCA19}"/>
                  </a:ext>
                </a:extLst>
              </p:cNvPr>
              <p:cNvSpPr txBox="1"/>
              <p:nvPr/>
            </p:nvSpPr>
            <p:spPr>
              <a:xfrm>
                <a:off x="7624375" y="1490767"/>
                <a:ext cx="9725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E8894E-DDDA-EB48-798E-2C88454DC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375" y="1490767"/>
                <a:ext cx="97257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B7FA655-203F-99EA-6E38-207D6089DE34}"/>
              </a:ext>
            </a:extLst>
          </p:cNvPr>
          <p:cNvSpPr txBox="1"/>
          <p:nvPr/>
        </p:nvSpPr>
        <p:spPr>
          <a:xfrm>
            <a:off x="9045221" y="1851934"/>
            <a:ext cx="2614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Semantic Progress</a:t>
            </a:r>
            <a:endParaRPr lang="en-AT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622C7F-5094-476D-E310-31F6490BAD4D}"/>
              </a:ext>
            </a:extLst>
          </p:cNvPr>
          <p:cNvSpPr txBox="1"/>
          <p:nvPr/>
        </p:nvSpPr>
        <p:spPr>
          <a:xfrm>
            <a:off x="5300526" y="1856015"/>
            <a:ext cx="1605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IDE Function</a:t>
            </a:r>
            <a:endParaRPr lang="en-A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2701C7-6C9E-D01D-A45A-528EF6C97783}"/>
                  </a:ext>
                </a:extLst>
              </p:cNvPr>
              <p:cNvSpPr txBox="1"/>
              <p:nvPr/>
            </p:nvSpPr>
            <p:spPr>
              <a:xfrm>
                <a:off x="5194672" y="1486683"/>
                <a:ext cx="18168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𝒯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2701C7-6C9E-D01D-A45A-528EF6C97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672" y="1486683"/>
                <a:ext cx="181680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60F32C-83A3-A450-9FF0-513F2CD0BB58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6096000" y="919834"/>
            <a:ext cx="7074" cy="5668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00AFC3-CA3D-BE83-BE1B-D98D46AF8A10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247952" y="919834"/>
            <a:ext cx="1848048" cy="647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838DD2-77D8-2888-DC81-91A6C67997A6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220686" y="919834"/>
            <a:ext cx="3875314" cy="688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C63445-7393-1C1D-694F-83261C1451D7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6000" y="919834"/>
            <a:ext cx="1880507" cy="647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91FC188-EE16-FA0B-A088-5F77167D82C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6000" y="919834"/>
            <a:ext cx="4060371" cy="688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F8A08A8-0E14-17CD-FCDF-6E2A0B6455D0}"/>
              </a:ext>
            </a:extLst>
          </p:cNvPr>
          <p:cNvSpPr txBox="1"/>
          <p:nvPr/>
        </p:nvSpPr>
        <p:spPr>
          <a:xfrm>
            <a:off x="1214440" y="2530929"/>
            <a:ext cx="159934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Any text</a:t>
            </a:r>
          </a:p>
          <a:p>
            <a:pPr algn="ctr"/>
            <a:r>
              <a:rPr lang="en-US" sz="2000" dirty="0"/>
              <a:t>OR</a:t>
            </a:r>
          </a:p>
          <a:p>
            <a:pPr algn="ctr"/>
            <a:r>
              <a:rPr lang="en-US" sz="2000" dirty="0"/>
              <a:t>Token Stream</a:t>
            </a:r>
          </a:p>
          <a:p>
            <a:pPr algn="ctr"/>
            <a:r>
              <a:rPr lang="en-US" sz="2000" dirty="0"/>
              <a:t>OR</a:t>
            </a:r>
          </a:p>
          <a:p>
            <a:pPr algn="ctr"/>
            <a:r>
              <a:rPr lang="en-US" sz="2000" dirty="0"/>
              <a:t>Partial AST</a:t>
            </a:r>
          </a:p>
          <a:p>
            <a:pPr algn="ctr"/>
            <a:r>
              <a:rPr lang="en-US" sz="2000" dirty="0"/>
              <a:t>OR</a:t>
            </a:r>
          </a:p>
          <a:p>
            <a:pPr algn="ctr"/>
            <a:r>
              <a:rPr lang="en-US" sz="2000" dirty="0"/>
              <a:t>…</a:t>
            </a:r>
            <a:endParaRPr lang="en-A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8F331FD-4057-1C7B-991B-5114D96F7E6F}"/>
                  </a:ext>
                </a:extLst>
              </p:cNvPr>
              <p:cNvSpPr txBox="1"/>
              <p:nvPr/>
            </p:nvSpPr>
            <p:spPr>
              <a:xfrm>
                <a:off x="2982156" y="2530929"/>
                <a:ext cx="201850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Consolas" panose="020B0609020204030204" pitchFamily="49" charset="0"/>
                  </a:rPr>
                  <a:t>public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2000" b="0" dirty="0"/>
              </a:p>
              <a:p>
                <a:pPr algn="ctr"/>
                <a:r>
                  <a:rPr lang="en-US" sz="2000" dirty="0">
                    <a:latin typeface="Consolas" panose="020B0609020204030204" pitchFamily="49" charset="0"/>
                  </a:rPr>
                  <a:t>public static</a:t>
                </a:r>
                <a:endParaRPr lang="en-AT" sz="20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8F331FD-4057-1C7B-991B-5114D96F7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156" y="2530929"/>
                <a:ext cx="2018502" cy="1015663"/>
              </a:xfrm>
              <a:prstGeom prst="rect">
                <a:avLst/>
              </a:prstGeom>
              <a:blipFill>
                <a:blip r:embed="rId7"/>
                <a:stretch>
                  <a:fillRect l="-2719" t="-2994" r="-2719" b="-9581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CBD86343-39BB-103F-952F-4E3AF4E1B29C}"/>
              </a:ext>
            </a:extLst>
          </p:cNvPr>
          <p:cNvSpPr txBox="1"/>
          <p:nvPr/>
        </p:nvSpPr>
        <p:spPr>
          <a:xfrm>
            <a:off x="8004183" y="26006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en-AT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B3575E-C72F-43A6-C243-F5AA40E4297D}"/>
              </a:ext>
            </a:extLst>
          </p:cNvPr>
          <p:cNvSpPr txBox="1"/>
          <p:nvPr/>
        </p:nvSpPr>
        <p:spPr>
          <a:xfrm>
            <a:off x="7269397" y="347747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</a:t>
            </a:r>
            <a:endParaRPr lang="en-AT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3BF423-F967-5969-C1E1-1182B4D55444}"/>
              </a:ext>
            </a:extLst>
          </p:cNvPr>
          <p:cNvSpPr txBox="1"/>
          <p:nvPr/>
        </p:nvSpPr>
        <p:spPr>
          <a:xfrm>
            <a:off x="7312921" y="435434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AT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458A4F-AF5B-0AF8-2D47-5F715D26C936}"/>
              </a:ext>
            </a:extLst>
          </p:cNvPr>
          <p:cNvCxnSpPr>
            <a:stCxn id="34" idx="2"/>
            <a:endCxn id="35" idx="0"/>
          </p:cNvCxnSpPr>
          <p:nvPr/>
        </p:nvCxnSpPr>
        <p:spPr>
          <a:xfrm flipH="1">
            <a:off x="7461918" y="2969934"/>
            <a:ext cx="692306" cy="5075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9C614B-F786-F8C6-B5F1-0B142E7CE5CA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 flipH="1">
            <a:off x="7454947" y="3846805"/>
            <a:ext cx="6971" cy="5075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CCF468F-E361-B437-3A94-D24AAA5BEB5F}"/>
              </a:ext>
            </a:extLst>
          </p:cNvPr>
          <p:cNvCxnSpPr>
            <a:cxnSpLocks/>
            <a:stCxn id="34" idx="2"/>
            <a:endCxn id="53" idx="0"/>
          </p:cNvCxnSpPr>
          <p:nvPr/>
        </p:nvCxnSpPr>
        <p:spPr>
          <a:xfrm>
            <a:off x="8154224" y="2969934"/>
            <a:ext cx="577130" cy="459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477E9EE-E3B8-AA12-1C7B-5FA05F7E4671}"/>
              </a:ext>
            </a:extLst>
          </p:cNvPr>
          <p:cNvSpPr txBox="1"/>
          <p:nvPr/>
        </p:nvSpPr>
        <p:spPr>
          <a:xfrm>
            <a:off x="8361878" y="3429000"/>
            <a:ext cx="73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Expr?</a:t>
            </a:r>
            <a:endParaRPr lang="en-AT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EE7793-8FA2-397B-B26F-FC14BA45A5A8}"/>
              </a:ext>
            </a:extLst>
          </p:cNvPr>
          <p:cNvSpPr txBox="1"/>
          <p:nvPr/>
        </p:nvSpPr>
        <p:spPr>
          <a:xfrm>
            <a:off x="7437328" y="4216137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</a:t>
            </a:r>
            <a:endParaRPr lang="en-AT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C6C732-0375-A343-72A8-27E2B6E230F4}"/>
              </a:ext>
            </a:extLst>
          </p:cNvPr>
          <p:cNvSpPr txBox="1"/>
          <p:nvPr/>
        </p:nvSpPr>
        <p:spPr>
          <a:xfrm>
            <a:off x="7512349" y="3339266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</a:t>
            </a:r>
            <a:endParaRPr lang="en-AT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EB91E7B-203E-1B40-D20A-B1EDCF3707E2}"/>
              </a:ext>
            </a:extLst>
          </p:cNvPr>
          <p:cNvSpPr txBox="1"/>
          <p:nvPr/>
        </p:nvSpPr>
        <p:spPr>
          <a:xfrm>
            <a:off x="8141190" y="246181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  <a:endParaRPr lang="en-AT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A8726E6-1454-2566-156D-1ED2A30D31DD}"/>
              </a:ext>
            </a:extLst>
          </p:cNvPr>
          <p:cNvSpPr txBox="1"/>
          <p:nvPr/>
        </p:nvSpPr>
        <p:spPr>
          <a:xfrm>
            <a:off x="8899187" y="323616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  <a:endParaRPr lang="en-AT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DA1F80C-23AC-D79B-4550-D6D7F5AB2E80}"/>
              </a:ext>
            </a:extLst>
          </p:cNvPr>
          <p:cNvSpPr txBox="1"/>
          <p:nvPr/>
        </p:nvSpPr>
        <p:spPr>
          <a:xfrm>
            <a:off x="10430578" y="25758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en-AT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32C9D9C-EAF4-460F-3097-201D201FA075}"/>
              </a:ext>
            </a:extLst>
          </p:cNvPr>
          <p:cNvSpPr txBox="1"/>
          <p:nvPr/>
        </p:nvSpPr>
        <p:spPr>
          <a:xfrm>
            <a:off x="9695792" y="345268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</a:t>
            </a:r>
            <a:endParaRPr lang="en-AT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C9D09E-D8A0-3132-BD44-6B88D8CFA108}"/>
              </a:ext>
            </a:extLst>
          </p:cNvPr>
          <p:cNvSpPr txBox="1"/>
          <p:nvPr/>
        </p:nvSpPr>
        <p:spPr>
          <a:xfrm>
            <a:off x="9739316" y="432955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en-AT" dirty="0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523755-5304-72E3-0848-7D1C77655090}"/>
              </a:ext>
            </a:extLst>
          </p:cNvPr>
          <p:cNvCxnSpPr>
            <a:stCxn id="66" idx="2"/>
            <a:endCxn id="67" idx="0"/>
          </p:cNvCxnSpPr>
          <p:nvPr/>
        </p:nvCxnSpPr>
        <p:spPr>
          <a:xfrm flipH="1">
            <a:off x="9888313" y="2945149"/>
            <a:ext cx="692306" cy="5075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5FFAA52-0FE2-1CAD-DCFC-508F53DC2623}"/>
              </a:ext>
            </a:extLst>
          </p:cNvPr>
          <p:cNvCxnSpPr>
            <a:cxnSpLocks/>
            <a:stCxn id="67" idx="2"/>
            <a:endCxn id="68" idx="0"/>
          </p:cNvCxnSpPr>
          <p:nvPr/>
        </p:nvCxnSpPr>
        <p:spPr>
          <a:xfrm flipH="1">
            <a:off x="9881342" y="3822020"/>
            <a:ext cx="6971" cy="5075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7F4750C-9A31-6549-54D2-E8B1D9DAE326}"/>
              </a:ext>
            </a:extLst>
          </p:cNvPr>
          <p:cNvCxnSpPr>
            <a:cxnSpLocks/>
            <a:stCxn id="66" idx="2"/>
            <a:endCxn id="72" idx="0"/>
          </p:cNvCxnSpPr>
          <p:nvPr/>
        </p:nvCxnSpPr>
        <p:spPr>
          <a:xfrm>
            <a:off x="10580619" y="2945149"/>
            <a:ext cx="662122" cy="459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8D3226A6-BA85-311D-8654-432AB5F95AEA}"/>
              </a:ext>
            </a:extLst>
          </p:cNvPr>
          <p:cNvSpPr txBox="1"/>
          <p:nvPr/>
        </p:nvSpPr>
        <p:spPr>
          <a:xfrm>
            <a:off x="10958257" y="3404215"/>
            <a:ext cx="56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</a:t>
            </a:r>
            <a:endParaRPr lang="en-AT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610B972-D9CD-9D2D-23E1-9AD22BC03AF2}"/>
              </a:ext>
            </a:extLst>
          </p:cNvPr>
          <p:cNvSpPr txBox="1"/>
          <p:nvPr/>
        </p:nvSpPr>
        <p:spPr>
          <a:xfrm>
            <a:off x="9863723" y="4191352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</a:t>
            </a:r>
            <a:endParaRPr lang="en-AT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71E4B35-7D28-FAC9-071B-74019E94B4DA}"/>
              </a:ext>
            </a:extLst>
          </p:cNvPr>
          <p:cNvSpPr txBox="1"/>
          <p:nvPr/>
        </p:nvSpPr>
        <p:spPr>
          <a:xfrm>
            <a:off x="9951543" y="3314481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</a:t>
            </a:r>
            <a:endParaRPr lang="en-AT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D02A0A3-8E66-F09D-D8A5-343D95BC2F7A}"/>
              </a:ext>
            </a:extLst>
          </p:cNvPr>
          <p:cNvSpPr txBox="1"/>
          <p:nvPr/>
        </p:nvSpPr>
        <p:spPr>
          <a:xfrm>
            <a:off x="10567585" y="2437025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</a:t>
            </a:r>
            <a:endParaRPr lang="en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B45D0B7-8CEE-03F3-0D10-1F3D0010FE55}"/>
                  </a:ext>
                </a:extLst>
              </p:cNvPr>
              <p:cNvSpPr txBox="1"/>
              <p:nvPr/>
            </p:nvSpPr>
            <p:spPr>
              <a:xfrm>
                <a:off x="8978973" y="3337417"/>
                <a:ext cx="9725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⊑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B45D0B7-8CEE-03F3-0D10-1F3D0010F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973" y="3337417"/>
                <a:ext cx="97257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8683213B-3C72-7E09-AFE5-568F85F45592}"/>
              </a:ext>
            </a:extLst>
          </p:cNvPr>
          <p:cNvSpPr txBox="1"/>
          <p:nvPr/>
        </p:nvSpPr>
        <p:spPr>
          <a:xfrm>
            <a:off x="11272925" y="3236169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</a:t>
            </a:r>
            <a:endParaRPr lang="en-AT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A4CD107-A999-9ACD-F4D9-C4E9A213A774}"/>
              </a:ext>
            </a:extLst>
          </p:cNvPr>
          <p:cNvSpPr txBox="1"/>
          <p:nvPr/>
        </p:nvSpPr>
        <p:spPr>
          <a:xfrm>
            <a:off x="11001806" y="4245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AT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129E72C-CCB8-3B55-F2BE-1CFAF44F92D7}"/>
              </a:ext>
            </a:extLst>
          </p:cNvPr>
          <p:cNvCxnSpPr>
            <a:cxnSpLocks/>
            <a:endCxn id="81" idx="0"/>
          </p:cNvCxnSpPr>
          <p:nvPr/>
        </p:nvCxnSpPr>
        <p:spPr>
          <a:xfrm>
            <a:off x="11150803" y="3737527"/>
            <a:ext cx="1846" cy="5075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CB06021-B64E-E8E2-52EE-30B2A1317730}"/>
              </a:ext>
            </a:extLst>
          </p:cNvPr>
          <p:cNvSpPr txBox="1"/>
          <p:nvPr/>
        </p:nvSpPr>
        <p:spPr>
          <a:xfrm>
            <a:off x="11126213" y="4106859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0841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1" grpId="0"/>
      <p:bldP spid="32" grpId="0"/>
      <p:bldP spid="34" grpId="0"/>
      <p:bldP spid="35" grpId="0"/>
      <p:bldP spid="36" grpId="0"/>
      <p:bldP spid="53" grpId="0"/>
      <p:bldP spid="58" grpId="0"/>
      <p:bldP spid="59" grpId="0"/>
      <p:bldP spid="60" grpId="0"/>
      <p:bldP spid="62" grpId="0"/>
      <p:bldP spid="66" grpId="0"/>
      <p:bldP spid="67" grpId="0"/>
      <p:bldP spid="68" grpId="0"/>
      <p:bldP spid="72" grpId="0"/>
      <p:bldP spid="73" grpId="0"/>
      <p:bldP spid="74" grpId="0"/>
      <p:bldP spid="75" grpId="0"/>
      <p:bldP spid="77" grpId="0"/>
      <p:bldP spid="80" grpId="0"/>
      <p:bldP spid="81" grpId="0"/>
      <p:bldP spid="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68AAB4-F13A-A6D0-E0C2-613657B528B8}"/>
              </a:ext>
            </a:extLst>
          </p:cNvPr>
          <p:cNvSpPr txBox="1"/>
          <p:nvPr/>
        </p:nvSpPr>
        <p:spPr>
          <a:xfrm>
            <a:off x="5066295" y="273503"/>
            <a:ext cx="2059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Language Definition</a:t>
            </a:r>
          </a:p>
          <a:p>
            <a:pPr algn="ctr"/>
            <a:r>
              <a:rPr lang="en-US" dirty="0"/>
              <a:t>(Syntax, Semantics)</a:t>
            </a:r>
            <a:endParaRPr lang="en-A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3067F-0E95-9943-299C-03803E3FFECD}"/>
              </a:ext>
            </a:extLst>
          </p:cNvPr>
          <p:cNvSpPr txBox="1"/>
          <p:nvPr/>
        </p:nvSpPr>
        <p:spPr>
          <a:xfrm>
            <a:off x="1046074" y="1851934"/>
            <a:ext cx="193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Program Texts</a:t>
            </a:r>
            <a:endParaRPr lang="en-A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6B0421-3C32-2649-91F0-2DF9F9C4FC5A}"/>
                  </a:ext>
                </a:extLst>
              </p:cNvPr>
              <p:cNvSpPr txBox="1"/>
              <p:nvPr/>
            </p:nvSpPr>
            <p:spPr>
              <a:xfrm>
                <a:off x="3555043" y="1486683"/>
                <a:ext cx="9725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6B0421-3C32-2649-91F0-2DF9F9C4F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043" y="1486683"/>
                <a:ext cx="97257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53C240-7C5B-132E-9B8B-4FE59D322E70}"/>
                  </a:ext>
                </a:extLst>
              </p:cNvPr>
              <p:cNvSpPr txBox="1"/>
              <p:nvPr/>
            </p:nvSpPr>
            <p:spPr>
              <a:xfrm>
                <a:off x="1527830" y="1486683"/>
                <a:ext cx="9725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53C240-7C5B-132E-9B8B-4FE59D322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830" y="1486683"/>
                <a:ext cx="97257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80768FD-E0F4-1367-209D-4887D2B7E727}"/>
              </a:ext>
            </a:extLst>
          </p:cNvPr>
          <p:cNvSpPr txBox="1"/>
          <p:nvPr/>
        </p:nvSpPr>
        <p:spPr>
          <a:xfrm>
            <a:off x="3266781" y="1851934"/>
            <a:ext cx="1605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Text Progress</a:t>
            </a:r>
            <a:endParaRPr lang="en-AT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47FBBB-532F-6CD3-ED7D-C8C7089D6299}"/>
              </a:ext>
            </a:extLst>
          </p:cNvPr>
          <p:cNvSpPr txBox="1"/>
          <p:nvPr/>
        </p:nvSpPr>
        <p:spPr>
          <a:xfrm>
            <a:off x="7011476" y="1860099"/>
            <a:ext cx="21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Partial Semantics</a:t>
            </a:r>
            <a:endParaRPr lang="en-A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10F230-8F55-8901-45D1-DC15F0C41BCD}"/>
                  </a:ext>
                </a:extLst>
              </p:cNvPr>
              <p:cNvSpPr txBox="1"/>
              <p:nvPr/>
            </p:nvSpPr>
            <p:spPr>
              <a:xfrm>
                <a:off x="9869055" y="1482602"/>
                <a:ext cx="9725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⊑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10F230-8F55-8901-45D1-DC15F0C41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055" y="1482602"/>
                <a:ext cx="97257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E8894E-DDDA-EB48-798E-2C88454DCA19}"/>
                  </a:ext>
                </a:extLst>
              </p:cNvPr>
              <p:cNvSpPr txBox="1"/>
              <p:nvPr/>
            </p:nvSpPr>
            <p:spPr>
              <a:xfrm>
                <a:off x="7624375" y="1490767"/>
                <a:ext cx="9725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E8894E-DDDA-EB48-798E-2C88454DC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375" y="1490767"/>
                <a:ext cx="97257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B7FA655-203F-99EA-6E38-207D6089DE34}"/>
              </a:ext>
            </a:extLst>
          </p:cNvPr>
          <p:cNvSpPr txBox="1"/>
          <p:nvPr/>
        </p:nvSpPr>
        <p:spPr>
          <a:xfrm>
            <a:off x="9045221" y="1851934"/>
            <a:ext cx="2614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Semantic Progress</a:t>
            </a:r>
            <a:endParaRPr lang="en-AT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622C7F-5094-476D-E310-31F6490BAD4D}"/>
              </a:ext>
            </a:extLst>
          </p:cNvPr>
          <p:cNvSpPr txBox="1"/>
          <p:nvPr/>
        </p:nvSpPr>
        <p:spPr>
          <a:xfrm>
            <a:off x="5300526" y="1856015"/>
            <a:ext cx="1605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IDE Function</a:t>
            </a:r>
            <a:endParaRPr lang="en-A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2701C7-6C9E-D01D-A45A-528EF6C97783}"/>
                  </a:ext>
                </a:extLst>
              </p:cNvPr>
              <p:cNvSpPr txBox="1"/>
              <p:nvPr/>
            </p:nvSpPr>
            <p:spPr>
              <a:xfrm>
                <a:off x="5194672" y="1486683"/>
                <a:ext cx="18168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𝒯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2701C7-6C9E-D01D-A45A-528EF6C97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672" y="1486683"/>
                <a:ext cx="181680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60F32C-83A3-A450-9FF0-513F2CD0BB58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6096000" y="919834"/>
            <a:ext cx="7074" cy="5668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00AFC3-CA3D-BE83-BE1B-D98D46AF8A10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247952" y="919834"/>
            <a:ext cx="1848048" cy="647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838DD2-77D8-2888-DC81-91A6C67997A6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220686" y="919834"/>
            <a:ext cx="3875314" cy="688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C63445-7393-1C1D-694F-83261C1451D7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6000" y="919834"/>
            <a:ext cx="1880507" cy="647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91FC188-EE16-FA0B-A088-5F77167D82C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6000" y="919834"/>
            <a:ext cx="4060371" cy="688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8D5690-BBFA-03D3-2BA0-BC824F12D400}"/>
                  </a:ext>
                </a:extLst>
              </p:cNvPr>
              <p:cNvSpPr txBox="1"/>
              <p:nvPr/>
            </p:nvSpPr>
            <p:spPr>
              <a:xfrm>
                <a:off x="1156873" y="2775858"/>
                <a:ext cx="442813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Monotonicity: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⇒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AT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8D5690-BBFA-03D3-2BA0-BC824F12D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873" y="2775858"/>
                <a:ext cx="4428135" cy="1077218"/>
              </a:xfrm>
              <a:prstGeom prst="rect">
                <a:avLst/>
              </a:prstGeom>
              <a:blipFill>
                <a:blip r:embed="rId7"/>
                <a:stretch>
                  <a:fillRect l="-3581" t="-7345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55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DAC2-518D-5F58-A93A-1E6A55F74C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Language Design and the </a:t>
            </a:r>
            <a:br>
              <a:rPr lang="en-US" dirty="0"/>
            </a:br>
            <a:r>
              <a:rPr lang="en-US" dirty="0"/>
              <a:t>Semantics of Partial Programs	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4F4EB-687C-CC9F-1C75-6F9E4DAC0B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Fabian Muehlboeck @ SAPLING 2023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782145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68AAB4-F13A-A6D0-E0C2-613657B528B8}"/>
              </a:ext>
            </a:extLst>
          </p:cNvPr>
          <p:cNvSpPr txBox="1"/>
          <p:nvPr/>
        </p:nvSpPr>
        <p:spPr>
          <a:xfrm>
            <a:off x="5066295" y="273503"/>
            <a:ext cx="2059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Language Definition</a:t>
            </a:r>
          </a:p>
          <a:p>
            <a:pPr algn="ctr"/>
            <a:r>
              <a:rPr lang="en-US" dirty="0"/>
              <a:t>(Syntax, Semantics)</a:t>
            </a:r>
            <a:endParaRPr lang="en-A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3067F-0E95-9943-299C-03803E3FFECD}"/>
              </a:ext>
            </a:extLst>
          </p:cNvPr>
          <p:cNvSpPr txBox="1"/>
          <p:nvPr/>
        </p:nvSpPr>
        <p:spPr>
          <a:xfrm>
            <a:off x="1046074" y="1851934"/>
            <a:ext cx="193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Program Texts</a:t>
            </a:r>
            <a:endParaRPr lang="en-A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6B0421-3C32-2649-91F0-2DF9F9C4FC5A}"/>
                  </a:ext>
                </a:extLst>
              </p:cNvPr>
              <p:cNvSpPr txBox="1"/>
              <p:nvPr/>
            </p:nvSpPr>
            <p:spPr>
              <a:xfrm>
                <a:off x="3555043" y="1486683"/>
                <a:ext cx="9725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6B0421-3C32-2649-91F0-2DF9F9C4F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043" y="1486683"/>
                <a:ext cx="97257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53C240-7C5B-132E-9B8B-4FE59D322E70}"/>
                  </a:ext>
                </a:extLst>
              </p:cNvPr>
              <p:cNvSpPr txBox="1"/>
              <p:nvPr/>
            </p:nvSpPr>
            <p:spPr>
              <a:xfrm>
                <a:off x="1527830" y="1486683"/>
                <a:ext cx="9725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53C240-7C5B-132E-9B8B-4FE59D322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830" y="1486683"/>
                <a:ext cx="97257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80768FD-E0F4-1367-209D-4887D2B7E727}"/>
              </a:ext>
            </a:extLst>
          </p:cNvPr>
          <p:cNvSpPr txBox="1"/>
          <p:nvPr/>
        </p:nvSpPr>
        <p:spPr>
          <a:xfrm>
            <a:off x="3266781" y="1851934"/>
            <a:ext cx="1605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Text Progress</a:t>
            </a:r>
            <a:endParaRPr lang="en-AT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47FBBB-532F-6CD3-ED7D-C8C7089D6299}"/>
              </a:ext>
            </a:extLst>
          </p:cNvPr>
          <p:cNvSpPr txBox="1"/>
          <p:nvPr/>
        </p:nvSpPr>
        <p:spPr>
          <a:xfrm>
            <a:off x="7011476" y="1860099"/>
            <a:ext cx="21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Partial Semantics</a:t>
            </a:r>
            <a:endParaRPr lang="en-A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10F230-8F55-8901-45D1-DC15F0C41BCD}"/>
                  </a:ext>
                </a:extLst>
              </p:cNvPr>
              <p:cNvSpPr txBox="1"/>
              <p:nvPr/>
            </p:nvSpPr>
            <p:spPr>
              <a:xfrm>
                <a:off x="9869055" y="1482602"/>
                <a:ext cx="9725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⊑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10F230-8F55-8901-45D1-DC15F0C41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055" y="1482602"/>
                <a:ext cx="97257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E8894E-DDDA-EB48-798E-2C88454DCA19}"/>
                  </a:ext>
                </a:extLst>
              </p:cNvPr>
              <p:cNvSpPr txBox="1"/>
              <p:nvPr/>
            </p:nvSpPr>
            <p:spPr>
              <a:xfrm>
                <a:off x="7624375" y="1490767"/>
                <a:ext cx="9725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E8894E-DDDA-EB48-798E-2C88454DC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375" y="1490767"/>
                <a:ext cx="97257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B7FA655-203F-99EA-6E38-207D6089DE34}"/>
              </a:ext>
            </a:extLst>
          </p:cNvPr>
          <p:cNvSpPr txBox="1"/>
          <p:nvPr/>
        </p:nvSpPr>
        <p:spPr>
          <a:xfrm>
            <a:off x="9045221" y="1851934"/>
            <a:ext cx="2614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Semantic Progress</a:t>
            </a:r>
            <a:endParaRPr lang="en-AT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622C7F-5094-476D-E310-31F6490BAD4D}"/>
              </a:ext>
            </a:extLst>
          </p:cNvPr>
          <p:cNvSpPr txBox="1"/>
          <p:nvPr/>
        </p:nvSpPr>
        <p:spPr>
          <a:xfrm>
            <a:off x="5300526" y="1856015"/>
            <a:ext cx="1605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IDE Function</a:t>
            </a:r>
            <a:endParaRPr lang="en-A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2701C7-6C9E-D01D-A45A-528EF6C97783}"/>
                  </a:ext>
                </a:extLst>
              </p:cNvPr>
              <p:cNvSpPr txBox="1"/>
              <p:nvPr/>
            </p:nvSpPr>
            <p:spPr>
              <a:xfrm>
                <a:off x="5194672" y="1486683"/>
                <a:ext cx="18168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𝒯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2701C7-6C9E-D01D-A45A-528EF6C97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672" y="1486683"/>
                <a:ext cx="181680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60F32C-83A3-A450-9FF0-513F2CD0BB58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6096000" y="919834"/>
            <a:ext cx="7074" cy="5668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00AFC3-CA3D-BE83-BE1B-D98D46AF8A10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247952" y="919834"/>
            <a:ext cx="1848048" cy="647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838DD2-77D8-2888-DC81-91A6C67997A6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220686" y="919834"/>
            <a:ext cx="3875314" cy="688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C63445-7393-1C1D-694F-83261C1451D7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6000" y="919834"/>
            <a:ext cx="1880507" cy="647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91FC188-EE16-FA0B-A088-5F77167D82C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6000" y="919834"/>
            <a:ext cx="4060371" cy="688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8D5690-BBFA-03D3-2BA0-BC824F12D400}"/>
                  </a:ext>
                </a:extLst>
              </p:cNvPr>
              <p:cNvSpPr txBox="1"/>
              <p:nvPr/>
            </p:nvSpPr>
            <p:spPr>
              <a:xfrm>
                <a:off x="7125705" y="2775858"/>
                <a:ext cx="321280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Precision: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AT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8D5690-BBFA-03D3-2BA0-BC824F12D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705" y="2775858"/>
                <a:ext cx="3212803" cy="1077218"/>
              </a:xfrm>
              <a:prstGeom prst="rect">
                <a:avLst/>
              </a:prstGeom>
              <a:blipFill>
                <a:blip r:embed="rId7"/>
                <a:stretch>
                  <a:fillRect l="-4934" t="-7345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4734E61-C0C5-2BA1-91FA-B483F3B3398F}"/>
              </a:ext>
            </a:extLst>
          </p:cNvPr>
          <p:cNvCxnSpPr>
            <a:cxnSpLocks/>
            <a:stCxn id="4" idx="1"/>
            <a:endCxn id="20" idx="3"/>
          </p:cNvCxnSpPr>
          <p:nvPr/>
        </p:nvCxnSpPr>
        <p:spPr>
          <a:xfrm flipH="1">
            <a:off x="2429825" y="596669"/>
            <a:ext cx="2636470" cy="1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249E75-AEFC-AA27-6ED2-CA4CFFF83DC0}"/>
                  </a:ext>
                </a:extLst>
              </p:cNvPr>
              <p:cNvSpPr txBox="1"/>
              <p:nvPr/>
            </p:nvSpPr>
            <p:spPr>
              <a:xfrm>
                <a:off x="1354093" y="396717"/>
                <a:ext cx="10757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249E75-AEFC-AA27-6ED2-CA4CFFF83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93" y="396717"/>
                <a:ext cx="107573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B9E3FE1-15E7-630C-8250-9CA1355E4B68}"/>
              </a:ext>
            </a:extLst>
          </p:cNvPr>
          <p:cNvSpPr txBox="1"/>
          <p:nvPr/>
        </p:nvSpPr>
        <p:spPr>
          <a:xfrm>
            <a:off x="747248" y="723952"/>
            <a:ext cx="2356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Complete Programs</a:t>
            </a:r>
            <a:endParaRPr lang="en-A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51ECD1-4077-4691-A47C-2A9E4E365886}"/>
                  </a:ext>
                </a:extLst>
              </p:cNvPr>
              <p:cNvSpPr txBox="1"/>
              <p:nvPr/>
            </p:nvSpPr>
            <p:spPr>
              <a:xfrm>
                <a:off x="1156873" y="2775858"/>
                <a:ext cx="442813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Monotonicity: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⇒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AT" sz="32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51ECD1-4077-4691-A47C-2A9E4E365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873" y="2775858"/>
                <a:ext cx="4428135" cy="1077218"/>
              </a:xfrm>
              <a:prstGeom prst="rect">
                <a:avLst/>
              </a:prstGeom>
              <a:blipFill>
                <a:blip r:embed="rId9"/>
                <a:stretch>
                  <a:fillRect l="-3581" t="-7345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799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68AAB4-F13A-A6D0-E0C2-613657B528B8}"/>
              </a:ext>
            </a:extLst>
          </p:cNvPr>
          <p:cNvSpPr txBox="1"/>
          <p:nvPr/>
        </p:nvSpPr>
        <p:spPr>
          <a:xfrm>
            <a:off x="5066295" y="273503"/>
            <a:ext cx="2059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Language Definition</a:t>
            </a:r>
          </a:p>
          <a:p>
            <a:pPr algn="ctr"/>
            <a:r>
              <a:rPr lang="en-US" dirty="0"/>
              <a:t>(Syntax, Semantics)</a:t>
            </a:r>
            <a:endParaRPr lang="en-A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3067F-0E95-9943-299C-03803E3FFECD}"/>
              </a:ext>
            </a:extLst>
          </p:cNvPr>
          <p:cNvSpPr txBox="1"/>
          <p:nvPr/>
        </p:nvSpPr>
        <p:spPr>
          <a:xfrm>
            <a:off x="1046074" y="1851934"/>
            <a:ext cx="193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Program Texts</a:t>
            </a:r>
            <a:endParaRPr lang="en-A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6B0421-3C32-2649-91F0-2DF9F9C4FC5A}"/>
                  </a:ext>
                </a:extLst>
              </p:cNvPr>
              <p:cNvSpPr txBox="1"/>
              <p:nvPr/>
            </p:nvSpPr>
            <p:spPr>
              <a:xfrm>
                <a:off x="3555043" y="1486683"/>
                <a:ext cx="9725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6B0421-3C32-2649-91F0-2DF9F9C4F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043" y="1486683"/>
                <a:ext cx="97257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53C240-7C5B-132E-9B8B-4FE59D322E70}"/>
                  </a:ext>
                </a:extLst>
              </p:cNvPr>
              <p:cNvSpPr txBox="1"/>
              <p:nvPr/>
            </p:nvSpPr>
            <p:spPr>
              <a:xfrm>
                <a:off x="1527830" y="1486683"/>
                <a:ext cx="9725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53C240-7C5B-132E-9B8B-4FE59D322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830" y="1486683"/>
                <a:ext cx="97257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80768FD-E0F4-1367-209D-4887D2B7E727}"/>
              </a:ext>
            </a:extLst>
          </p:cNvPr>
          <p:cNvSpPr txBox="1"/>
          <p:nvPr/>
        </p:nvSpPr>
        <p:spPr>
          <a:xfrm>
            <a:off x="3266781" y="1851934"/>
            <a:ext cx="1605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Text Progress</a:t>
            </a:r>
            <a:endParaRPr lang="en-AT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47FBBB-532F-6CD3-ED7D-C8C7089D6299}"/>
              </a:ext>
            </a:extLst>
          </p:cNvPr>
          <p:cNvSpPr txBox="1"/>
          <p:nvPr/>
        </p:nvSpPr>
        <p:spPr>
          <a:xfrm>
            <a:off x="7011476" y="1860099"/>
            <a:ext cx="219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Partial Semantics</a:t>
            </a:r>
            <a:endParaRPr lang="en-A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10F230-8F55-8901-45D1-DC15F0C41BCD}"/>
                  </a:ext>
                </a:extLst>
              </p:cNvPr>
              <p:cNvSpPr txBox="1"/>
              <p:nvPr/>
            </p:nvSpPr>
            <p:spPr>
              <a:xfrm>
                <a:off x="9869055" y="1482602"/>
                <a:ext cx="9725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⊑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10F230-8F55-8901-45D1-DC15F0C41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055" y="1482602"/>
                <a:ext cx="97257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E8894E-DDDA-EB48-798E-2C88454DCA19}"/>
                  </a:ext>
                </a:extLst>
              </p:cNvPr>
              <p:cNvSpPr txBox="1"/>
              <p:nvPr/>
            </p:nvSpPr>
            <p:spPr>
              <a:xfrm>
                <a:off x="7624375" y="1490767"/>
                <a:ext cx="9725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E8894E-DDDA-EB48-798E-2C88454DC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375" y="1490767"/>
                <a:ext cx="97257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B7FA655-203F-99EA-6E38-207D6089DE34}"/>
              </a:ext>
            </a:extLst>
          </p:cNvPr>
          <p:cNvSpPr txBox="1"/>
          <p:nvPr/>
        </p:nvSpPr>
        <p:spPr>
          <a:xfrm>
            <a:off x="9045221" y="1851934"/>
            <a:ext cx="2614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Semantic Progress</a:t>
            </a:r>
            <a:endParaRPr lang="en-AT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622C7F-5094-476D-E310-31F6490BAD4D}"/>
              </a:ext>
            </a:extLst>
          </p:cNvPr>
          <p:cNvSpPr txBox="1"/>
          <p:nvPr/>
        </p:nvSpPr>
        <p:spPr>
          <a:xfrm>
            <a:off x="5300526" y="1856015"/>
            <a:ext cx="1605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IDE Function</a:t>
            </a:r>
            <a:endParaRPr lang="en-A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2701C7-6C9E-D01D-A45A-528EF6C97783}"/>
                  </a:ext>
                </a:extLst>
              </p:cNvPr>
              <p:cNvSpPr txBox="1"/>
              <p:nvPr/>
            </p:nvSpPr>
            <p:spPr>
              <a:xfrm>
                <a:off x="5194672" y="1486683"/>
                <a:ext cx="181680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𝒯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2701C7-6C9E-D01D-A45A-528EF6C97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672" y="1486683"/>
                <a:ext cx="181680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60F32C-83A3-A450-9FF0-513F2CD0BB58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6096000" y="919834"/>
            <a:ext cx="7074" cy="5668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00AFC3-CA3D-BE83-BE1B-D98D46AF8A10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247952" y="919834"/>
            <a:ext cx="1848048" cy="647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838DD2-77D8-2888-DC81-91A6C67997A6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220686" y="919834"/>
            <a:ext cx="3875314" cy="688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C63445-7393-1C1D-694F-83261C1451D7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6000" y="919834"/>
            <a:ext cx="1880507" cy="647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91FC188-EE16-FA0B-A088-5F77167D82C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6000" y="919834"/>
            <a:ext cx="4060371" cy="688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8D5690-BBFA-03D3-2BA0-BC824F12D400}"/>
                  </a:ext>
                </a:extLst>
              </p:cNvPr>
              <p:cNvSpPr txBox="1"/>
              <p:nvPr/>
            </p:nvSpPr>
            <p:spPr>
              <a:xfrm>
                <a:off x="7125705" y="2775858"/>
                <a:ext cx="321280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Precision: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AT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8D5690-BBFA-03D3-2BA0-BC824F12D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705" y="2775858"/>
                <a:ext cx="3212803" cy="1077218"/>
              </a:xfrm>
              <a:prstGeom prst="rect">
                <a:avLst/>
              </a:prstGeom>
              <a:blipFill>
                <a:blip r:embed="rId7"/>
                <a:stretch>
                  <a:fillRect l="-4934" t="-7345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4734E61-C0C5-2BA1-91FA-B483F3B3398F}"/>
              </a:ext>
            </a:extLst>
          </p:cNvPr>
          <p:cNvCxnSpPr>
            <a:cxnSpLocks/>
            <a:stCxn id="4" idx="1"/>
            <a:endCxn id="20" idx="3"/>
          </p:cNvCxnSpPr>
          <p:nvPr/>
        </p:nvCxnSpPr>
        <p:spPr>
          <a:xfrm flipH="1">
            <a:off x="2429825" y="596669"/>
            <a:ext cx="2636470" cy="1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249E75-AEFC-AA27-6ED2-CA4CFFF83DC0}"/>
                  </a:ext>
                </a:extLst>
              </p:cNvPr>
              <p:cNvSpPr txBox="1"/>
              <p:nvPr/>
            </p:nvSpPr>
            <p:spPr>
              <a:xfrm>
                <a:off x="1354093" y="396717"/>
                <a:ext cx="10757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249E75-AEFC-AA27-6ED2-CA4CFFF83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93" y="396717"/>
                <a:ext cx="107573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B9E3FE1-15E7-630C-8250-9CA1355E4B68}"/>
              </a:ext>
            </a:extLst>
          </p:cNvPr>
          <p:cNvSpPr txBox="1"/>
          <p:nvPr/>
        </p:nvSpPr>
        <p:spPr>
          <a:xfrm>
            <a:off x="747248" y="723952"/>
            <a:ext cx="2356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Complete Programs</a:t>
            </a:r>
            <a:endParaRPr lang="en-AT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51ECD1-4077-4691-A47C-2A9E4E365886}"/>
                  </a:ext>
                </a:extLst>
              </p:cNvPr>
              <p:cNvSpPr txBox="1"/>
              <p:nvPr/>
            </p:nvSpPr>
            <p:spPr>
              <a:xfrm>
                <a:off x="1156873" y="2775858"/>
                <a:ext cx="442813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Monotonicity: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⇒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AT" sz="32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51ECD1-4077-4691-A47C-2A9E4E365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873" y="2775858"/>
                <a:ext cx="4428135" cy="1077218"/>
              </a:xfrm>
              <a:prstGeom prst="rect">
                <a:avLst/>
              </a:prstGeom>
              <a:blipFill>
                <a:blip r:embed="rId9"/>
                <a:stretch>
                  <a:fillRect l="-3581" t="-7345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95FD6E-DE2B-C570-D796-597CDF736876}"/>
                  </a:ext>
                </a:extLst>
              </p:cNvPr>
              <p:cNvSpPr txBox="1"/>
              <p:nvPr/>
            </p:nvSpPr>
            <p:spPr>
              <a:xfrm>
                <a:off x="9369813" y="396020"/>
                <a:ext cx="10757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AT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95FD6E-DE2B-C570-D796-597CDF736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813" y="396020"/>
                <a:ext cx="107573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3953528-7F9C-1429-ACF9-5C7C2CB977A1}"/>
              </a:ext>
            </a:extLst>
          </p:cNvPr>
          <p:cNvSpPr txBox="1"/>
          <p:nvPr/>
        </p:nvSpPr>
        <p:spPr>
          <a:xfrm>
            <a:off x="8793029" y="780741"/>
            <a:ext cx="2356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“Bad” semantics</a:t>
            </a:r>
            <a:endParaRPr lang="en-AT" sz="2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035757-32C1-32FA-4882-4EEC0589A48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7125705" y="596669"/>
            <a:ext cx="231220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A7097D7-90C8-9F01-9530-71286B000248}"/>
                  </a:ext>
                </a:extLst>
              </p:cNvPr>
              <p:cNvSpPr txBox="1"/>
              <p:nvPr/>
            </p:nvSpPr>
            <p:spPr>
              <a:xfrm>
                <a:off x="1304316" y="4290015"/>
                <a:ext cx="856138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Helpfulness: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∃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&lt;…&lt;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. 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ℬ</m:t>
                      </m:r>
                    </m:oMath>
                  </m:oMathPara>
                </a14:m>
                <a:endParaRPr lang="en-AT" sz="32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A7097D7-90C8-9F01-9530-71286B000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16" y="4290015"/>
                <a:ext cx="8561383" cy="1077218"/>
              </a:xfrm>
              <a:prstGeom prst="rect">
                <a:avLst/>
              </a:prstGeom>
              <a:blipFill>
                <a:blip r:embed="rId11"/>
                <a:stretch>
                  <a:fillRect l="-1852" t="-7386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937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697C1D-B96B-8A14-7A0F-9E6F543B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matters!</a:t>
            </a:r>
            <a:endParaRPr lang="en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A9F13-D0DF-E502-A1CC-2AA939018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Current work:</a:t>
            </a:r>
          </a:p>
          <a:p>
            <a:pPr marL="0" indent="0">
              <a:buNone/>
            </a:pPr>
            <a:r>
              <a:rPr lang="en-US" dirty="0"/>
              <a:t>- Good Partial Parse Trees from LR parser</a:t>
            </a:r>
          </a:p>
          <a:p>
            <a:pPr marL="0" indent="0">
              <a:buNone/>
            </a:pPr>
            <a:r>
              <a:rPr lang="en-US" dirty="0"/>
              <a:t>- Maybe extend to Attribute Grammars?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Questions:</a:t>
            </a:r>
          </a:p>
          <a:p>
            <a:pPr marL="0" indent="0">
              <a:buNone/>
            </a:pPr>
            <a:r>
              <a:rPr lang="en-US" dirty="0"/>
              <a:t>- What might be good enough text progress relations?</a:t>
            </a:r>
          </a:p>
          <a:p>
            <a:pPr marL="0" indent="0">
              <a:buNone/>
            </a:pPr>
            <a:r>
              <a:rPr lang="en-US" dirty="0"/>
              <a:t>- What might be other interesting properties?</a:t>
            </a:r>
          </a:p>
          <a:p>
            <a:pPr marL="0" indent="0">
              <a:buNone/>
            </a:pPr>
            <a:r>
              <a:rPr lang="en-US" dirty="0"/>
              <a:t>- How do we scale this to expressive language specifications?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23403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12CE-CA57-C37C-9F58-3F5FD957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12660BA-EE31-EEF0-A51F-3DC477937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05615"/>
            <a:ext cx="10515600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class 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Main 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static void 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main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[] </a:t>
            </a:r>
            <a:r>
              <a:rPr kumimoji="0" lang="en-AT" altLang="en-AT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args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 {</a:t>
            </a:r>
            <a:b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AT" altLang="en-AT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System</a:t>
            </a:r>
            <a:r>
              <a:rPr kumimoji="0" lang="en-AT" altLang="en-AT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AT" altLang="en-AT" sz="2800" b="0" i="1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out</a:t>
            </a:r>
            <a:r>
              <a:rPr kumimoji="0" lang="en-AT" altLang="en-AT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.println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"Hello World!"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</a:t>
            </a:r>
            <a:r>
              <a:rPr kumimoji="0" lang="en-US" altLang="en-AT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etBrains Mono"/>
              </a:rPr>
              <a:t>;</a:t>
            </a:r>
            <a:r>
              <a:rPr kumimoji="0" lang="en-US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</a:t>
            </a:r>
            <a:b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en-AT" altLang="en-AT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5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12CE-CA57-C37C-9F58-3F5FD957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94201-3F41-7D21-412F-C3CB4C9F4513}"/>
              </a:ext>
            </a:extLst>
          </p:cNvPr>
          <p:cNvSpPr txBox="1"/>
          <p:nvPr/>
        </p:nvSpPr>
        <p:spPr>
          <a:xfrm>
            <a:off x="838200" y="4950963"/>
            <a:ext cx="60966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sz="2800" dirty="0">
                <a:latin typeface="JetBrains Mono"/>
              </a:rPr>
              <a:t>Main.java:3:43</a:t>
            </a:r>
          </a:p>
          <a:p>
            <a:r>
              <a:rPr lang="en-AT" sz="2800" dirty="0">
                <a:latin typeface="JetBrains Mono"/>
              </a:rPr>
              <a:t>java: ';' expected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D77C42-C798-D47F-C34C-42E5073C8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05615"/>
            <a:ext cx="10515600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class 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Main 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{</a:t>
            </a:r>
            <a:b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033B3"/>
                </a:solidFill>
                <a:effectLst/>
                <a:latin typeface="JetBrains Mono"/>
              </a:rPr>
              <a:t>public static void 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0627A"/>
                </a:solidFill>
                <a:effectLst/>
                <a:latin typeface="JetBrains Mono"/>
              </a:rPr>
              <a:t>main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String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[] </a:t>
            </a:r>
            <a:r>
              <a:rPr kumimoji="0" lang="en-AT" altLang="en-AT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args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 {</a:t>
            </a:r>
            <a:b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    </a:t>
            </a:r>
            <a:r>
              <a:rPr kumimoji="0" lang="en-AT" altLang="en-AT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</a:rPr>
              <a:t>System</a:t>
            </a:r>
            <a:r>
              <a:rPr kumimoji="0" lang="en-AT" altLang="en-AT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</a:t>
            </a:r>
            <a:r>
              <a:rPr kumimoji="0" lang="en-AT" altLang="en-AT" sz="2800" b="0" i="1" u="none" strike="noStrike" cap="none" normalizeH="0" baseline="0" dirty="0" err="1">
                <a:ln>
                  <a:noFill/>
                </a:ln>
                <a:solidFill>
                  <a:srgbClr val="871094"/>
                </a:solidFill>
                <a:effectLst/>
                <a:latin typeface="JetBrains Mono"/>
              </a:rPr>
              <a:t>out</a:t>
            </a:r>
            <a:r>
              <a:rPr kumimoji="0" lang="en-AT" altLang="en-AT" sz="2800" b="0" i="0" u="none" strike="noStrike" cap="none" normalizeH="0" baseline="0" dirty="0" err="1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.println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(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67D17"/>
                </a:solidFill>
                <a:effectLst/>
                <a:latin typeface="JetBrains Mono"/>
              </a:rPr>
              <a:t>"Hello World!"</a:t>
            </a: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)</a:t>
            </a:r>
            <a:r>
              <a:rPr kumimoji="0" lang="en-US" altLang="en-AT" sz="2800" b="0" i="0" u="wavyHeavy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JetBrains Mono"/>
              </a:rPr>
              <a:t>;</a:t>
            </a:r>
            <a:r>
              <a:rPr kumimoji="0" lang="en-US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</a:t>
            </a:r>
            <a:b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    }</a:t>
            </a:r>
            <a:b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</a:br>
            <a:r>
              <a:rPr kumimoji="0" lang="en-AT" altLang="en-AT" sz="28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JetBrains Mono"/>
              </a:rPr>
              <a:t>}</a:t>
            </a:r>
            <a:endParaRPr kumimoji="0" lang="en-AT" altLang="en-AT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7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12CE-CA57-C37C-9F58-3F5FD957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94201-3F41-7D21-412F-C3CB4C9F4513}"/>
              </a:ext>
            </a:extLst>
          </p:cNvPr>
          <p:cNvSpPr txBox="1"/>
          <p:nvPr/>
        </p:nvSpPr>
        <p:spPr>
          <a:xfrm>
            <a:off x="838200" y="4950963"/>
            <a:ext cx="107714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JetBrains Mono"/>
              </a:rPr>
              <a:t>Main.java</a:t>
            </a:r>
          </a:p>
          <a:p>
            <a:r>
              <a:rPr lang="en-US" sz="2800" dirty="0">
                <a:latin typeface="JetBrains Mono"/>
              </a:rPr>
              <a:t>java: class, interface, </a:t>
            </a:r>
            <a:r>
              <a:rPr lang="en-US" sz="2800" dirty="0" err="1">
                <a:latin typeface="JetBrains Mono"/>
              </a:rPr>
              <a:t>enum</a:t>
            </a:r>
            <a:r>
              <a:rPr lang="en-US" sz="2800" dirty="0">
                <a:latin typeface="JetBrains Mono"/>
              </a:rPr>
              <a:t>, or record expected</a:t>
            </a:r>
            <a:endParaRPr lang="en-AT" sz="2800" dirty="0">
              <a:latin typeface="JetBrains Mon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D77C42-C798-D47F-C34C-42E5073C8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21059"/>
            <a:ext cx="10515600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sed do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eiusmod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incididunt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labore et dolore magna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Ut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ad minim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veniam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nostrud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exercitation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laboris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nisi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aliquip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ex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ea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AU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AU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kumimoji="0" lang="en-AT" altLang="en-AT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9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B48D1D-7B98-408C-8CAB-6257B4C97DAD}"/>
              </a:ext>
            </a:extLst>
          </p:cNvPr>
          <p:cNvSpPr txBox="1"/>
          <p:nvPr/>
        </p:nvSpPr>
        <p:spPr>
          <a:xfrm>
            <a:off x="552272" y="121924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7EE5C0F-6871-4764-A133-97A1FB4E3B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31345" y="479423"/>
              <a:ext cx="4771664" cy="1158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9608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796903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3465153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366864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7EE5C0F-6871-4764-A133-97A1FB4E3B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7104441"/>
                  </p:ext>
                </p:extLst>
              </p:nvPr>
            </p:nvGraphicFramePr>
            <p:xfrm>
              <a:off x="3031345" y="479423"/>
              <a:ext cx="4771664" cy="1158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9608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796903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3465153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r="-833333" b="-9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l="-64122" r="-434351" b="-9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l="-37786" b="-989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t="-101053" r="-8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l="-64122" t="-101053" r="-434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l="-37786" t="-10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6C2C50-D43F-4A83-8021-18B52D404B54}"/>
                  </a:ext>
                </a:extLst>
              </p:cNvPr>
              <p:cNvSpPr txBox="1"/>
              <p:nvPr/>
            </p:nvSpPr>
            <p:spPr>
              <a:xfrm>
                <a:off x="4314216" y="3523044"/>
                <a:ext cx="1893211" cy="759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ℕ</m:t>
                          </m:r>
                        </m:den>
                      </m:f>
                    </m:oMath>
                  </m:oMathPara>
                </a14:m>
                <a:endParaRPr lang="en-AT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6C2C50-D43F-4A83-8021-18B52D404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216" y="3523044"/>
                <a:ext cx="1893211" cy="7599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D3BD8A-B101-4B07-B6A3-1D6A02B7B2CB}"/>
                  </a:ext>
                </a:extLst>
              </p:cNvPr>
              <p:cNvSpPr txBox="1"/>
              <p:nvPr/>
            </p:nvSpPr>
            <p:spPr>
              <a:xfrm flipH="1">
                <a:off x="3770442" y="1974518"/>
                <a:ext cx="2980757" cy="1015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AT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D3BD8A-B101-4B07-B6A3-1D6A02B7B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70442" y="1974518"/>
                <a:ext cx="2980757" cy="10152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B350E0-D803-4CF5-BACD-61F7ACCE873C}"/>
                  </a:ext>
                </a:extLst>
              </p:cNvPr>
              <p:cNvSpPr txBox="1"/>
              <p:nvPr/>
            </p:nvSpPr>
            <p:spPr>
              <a:xfrm>
                <a:off x="6648556" y="3215613"/>
                <a:ext cx="5036892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AT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B350E0-D803-4CF5-BACD-61F7ACCE8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556" y="3215613"/>
                <a:ext cx="5036892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EA40A0-721C-4DEB-B893-D4A14FAE0C86}"/>
                  </a:ext>
                </a:extLst>
              </p:cNvPr>
              <p:cNvSpPr txBox="1"/>
              <p:nvPr/>
            </p:nvSpPr>
            <p:spPr>
              <a:xfrm>
                <a:off x="7091923" y="1963008"/>
                <a:ext cx="3643049" cy="1038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T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EA40A0-721C-4DEB-B893-D4A14FAE0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923" y="1963008"/>
                <a:ext cx="3643049" cy="10382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DD8A8E-B107-4E21-94A2-5054DB3DC20F}"/>
                  </a:ext>
                </a:extLst>
              </p:cNvPr>
              <p:cNvSpPr txBox="1"/>
              <p:nvPr/>
            </p:nvSpPr>
            <p:spPr>
              <a:xfrm>
                <a:off x="4846380" y="5075649"/>
                <a:ext cx="4249818" cy="830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AT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DD8A8E-B107-4E21-94A2-5054DB3DC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80" y="5075649"/>
                <a:ext cx="4249818" cy="8306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9E2F229-46EC-4359-A248-83E030651CDB}"/>
              </a:ext>
            </a:extLst>
          </p:cNvPr>
          <p:cNvSpPr txBox="1"/>
          <p:nvPr/>
        </p:nvSpPr>
        <p:spPr>
          <a:xfrm>
            <a:off x="506552" y="479423"/>
            <a:ext cx="233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1.) Grammar</a:t>
            </a:r>
            <a:endParaRPr lang="en-AT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5D4BCC-1D07-4914-93DE-A2588FB39D73}"/>
              </a:ext>
            </a:extLst>
          </p:cNvPr>
          <p:cNvSpPr txBox="1"/>
          <p:nvPr/>
        </p:nvSpPr>
        <p:spPr>
          <a:xfrm>
            <a:off x="506552" y="2032715"/>
            <a:ext cx="4339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2.) Static Semantics</a:t>
            </a:r>
            <a:endParaRPr lang="en-AT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6B6E4-BC2A-4878-A4FA-FF7286E4C9CB}"/>
              </a:ext>
            </a:extLst>
          </p:cNvPr>
          <p:cNvSpPr txBox="1"/>
          <p:nvPr/>
        </p:nvSpPr>
        <p:spPr>
          <a:xfrm>
            <a:off x="552272" y="4960243"/>
            <a:ext cx="500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3.) Dynamic Semantics</a:t>
            </a:r>
            <a:endParaRPr lang="en-A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5">
                <a:extLst>
                  <a:ext uri="{FF2B5EF4-FFF2-40B4-BE49-F238E27FC236}">
                    <a16:creationId xmlns:a16="http://schemas.microsoft.com/office/drawing/2014/main" id="{B4460A19-3EEC-4D05-A8A0-40D6F3AE85A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89197" y="-1211297"/>
              <a:ext cx="7088579" cy="122872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7052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1183845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5147682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366864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</m:d>
                                          </m:e>
                                        </m:acc>
                                      </m:e>
                                    </m:d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| 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b="0" dirty="0"/>
                            <a:t>nat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oMath>
                          </a14:m>
                          <a:endParaRPr lang="en-AT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5">
                <a:extLst>
                  <a:ext uri="{FF2B5EF4-FFF2-40B4-BE49-F238E27FC236}">
                    <a16:creationId xmlns:a16="http://schemas.microsoft.com/office/drawing/2014/main" id="{B4460A19-3EEC-4D05-A8A0-40D6F3AE85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3906472"/>
                  </p:ext>
                </p:extLst>
              </p:nvPr>
            </p:nvGraphicFramePr>
            <p:xfrm>
              <a:off x="2789197" y="-1211297"/>
              <a:ext cx="7088579" cy="122872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7052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1183845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5147682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649605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r="-838710" b="-120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l="-63590" r="-433333" b="-120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l="-37751" b="-1205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t="-112632" r="-838710" b="-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l="-63590" t="-112632" r="-433333" b="-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l="-37751" t="-112632" b="-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BF34D7E-7186-4BE5-8999-9D6D831F372C}"/>
              </a:ext>
            </a:extLst>
          </p:cNvPr>
          <p:cNvSpPr txBox="1"/>
          <p:nvPr/>
        </p:nvSpPr>
        <p:spPr>
          <a:xfrm>
            <a:off x="552272" y="-1188990"/>
            <a:ext cx="2332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0b.) Surface Grammar</a:t>
            </a:r>
            <a:endParaRPr lang="en-AT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4A8CCA-0653-4E82-AD29-4546994A9610}"/>
              </a:ext>
            </a:extLst>
          </p:cNvPr>
          <p:cNvSpPr txBox="1"/>
          <p:nvPr/>
        </p:nvSpPr>
        <p:spPr>
          <a:xfrm>
            <a:off x="506551" y="-3400600"/>
            <a:ext cx="2332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0a.) Surface Alphabet</a:t>
            </a:r>
            <a:endParaRPr lang="en-A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5">
                <a:extLst>
                  <a:ext uri="{FF2B5EF4-FFF2-40B4-BE49-F238E27FC236}">
                    <a16:creationId xmlns:a16="http://schemas.microsoft.com/office/drawing/2014/main" id="{A4651866-6BA4-4490-9FBF-55A297D3A3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51765" y="-3400600"/>
              <a:ext cx="8680316" cy="1737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27048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1449677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6303591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366864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T" sz="3200" i="0" dirty="0"/>
                            <a:t>[</a:t>
                          </a:r>
                          <a:r>
                            <a:rPr lang="en-US" sz="3200" i="0" dirty="0"/>
                            <a:t>a-</a:t>
                          </a:r>
                          <a:r>
                            <a:rPr lang="en-US" sz="3200" i="0" dirty="0" err="1"/>
                            <a:t>zA</a:t>
                          </a:r>
                          <a:r>
                            <a:rPr lang="en-US" sz="3200" i="0" dirty="0"/>
                            <a:t>-Z</a:t>
                          </a:r>
                          <a:r>
                            <a:rPr lang="en-AT" sz="3200" i="0" dirty="0"/>
                            <a:t>][</a:t>
                          </a:r>
                          <a:r>
                            <a:rPr lang="en-US" sz="3200" i="0" dirty="0"/>
                            <a:t>a-zA-Z0-9</a:t>
                          </a:r>
                          <a:r>
                            <a:rPr lang="en-AT" sz="3200" i="0" dirty="0"/>
                            <a:t>]∗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b="0" dirty="0"/>
                            <a:t>[0-9]+</a:t>
                          </a:r>
                          <a:endParaRPr lang="en-AT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  <a:tr h="19399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/>
                            <a:t>…</a:t>
                          </a:r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{“</a:t>
                          </a:r>
                          <a:r>
                            <a:rPr lang="en-US" sz="3200" dirty="0" err="1"/>
                            <a:t>nat</a:t>
                          </a:r>
                          <a:r>
                            <a:rPr lang="en-US" sz="3200" dirty="0"/>
                            <a:t>”, “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“</m:t>
                              </m:r>
                            </m:oMath>
                          </a14:m>
                          <a:r>
                            <a:rPr lang="en-US" sz="3200" dirty="0"/>
                            <a:t>, “(“, “)”, “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3200" dirty="0"/>
                            <a:t>”}</a:t>
                          </a:r>
                          <a:endParaRPr lang="en-AT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35228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5">
                <a:extLst>
                  <a:ext uri="{FF2B5EF4-FFF2-40B4-BE49-F238E27FC236}">
                    <a16:creationId xmlns:a16="http://schemas.microsoft.com/office/drawing/2014/main" id="{A4651866-6BA4-4490-9FBF-55A297D3A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8087749"/>
                  </p:ext>
                </p:extLst>
              </p:nvPr>
            </p:nvGraphicFramePr>
            <p:xfrm>
              <a:off x="2751765" y="-3400600"/>
              <a:ext cx="8680316" cy="1737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27048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1449677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6303591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t="-15789" r="-837500" b="-2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l="-63866" t="-15789" r="-434874" b="-2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T" sz="3200" i="0" dirty="0"/>
                            <a:t>[</a:t>
                          </a:r>
                          <a:r>
                            <a:rPr lang="en-US" sz="3200" i="0" dirty="0"/>
                            <a:t>a-</a:t>
                          </a:r>
                          <a:r>
                            <a:rPr lang="en-US" sz="3200" i="0" dirty="0" err="1"/>
                            <a:t>zA</a:t>
                          </a:r>
                          <a:r>
                            <a:rPr lang="en-US" sz="3200" i="0" dirty="0"/>
                            <a:t>-Z</a:t>
                          </a:r>
                          <a:r>
                            <a:rPr lang="en-AT" sz="3200" i="0" dirty="0"/>
                            <a:t>][</a:t>
                          </a:r>
                          <a:r>
                            <a:rPr lang="en-US" sz="3200" i="0" dirty="0"/>
                            <a:t>a-zA-Z0-9</a:t>
                          </a:r>
                          <a:r>
                            <a:rPr lang="en-AT" sz="3200" i="0" dirty="0"/>
                            <a:t>]∗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t="-114583" r="-837500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l="-63866" t="-114583" r="-434874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b="0" dirty="0"/>
                            <a:t>[0-9]+</a:t>
                          </a:r>
                          <a:endParaRPr lang="en-AT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/>
                            <a:t>…</a:t>
                          </a:r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l="-63866" t="-216842" r="-434874" b="-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l="-37681" t="-216842" b="-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35228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830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B48D1D-7B98-408C-8CAB-6257B4C97DAD}"/>
              </a:ext>
            </a:extLst>
          </p:cNvPr>
          <p:cNvSpPr txBox="1"/>
          <p:nvPr/>
        </p:nvSpPr>
        <p:spPr>
          <a:xfrm>
            <a:off x="552272" y="524938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7EE5C0F-6871-4764-A133-97A1FB4E3B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31345" y="4509556"/>
              <a:ext cx="4771664" cy="1158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9608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796903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3465153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366864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7EE5C0F-6871-4764-A133-97A1FB4E3B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31345" y="4509556"/>
              <a:ext cx="4771664" cy="1158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9608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796903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3465153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r="-833333" b="-9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l="-64122" r="-434351" b="-9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l="-37786" b="-989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t="-101053" r="-8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l="-64122" t="-101053" r="-434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l="-37786" t="-10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6C2C50-D43F-4A83-8021-18B52D404B54}"/>
                  </a:ext>
                </a:extLst>
              </p:cNvPr>
              <p:cNvSpPr txBox="1"/>
              <p:nvPr/>
            </p:nvSpPr>
            <p:spPr>
              <a:xfrm>
                <a:off x="4314216" y="7553177"/>
                <a:ext cx="1893211" cy="759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ℕ</m:t>
                          </m:r>
                        </m:den>
                      </m:f>
                    </m:oMath>
                  </m:oMathPara>
                </a14:m>
                <a:endParaRPr lang="en-AT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6C2C50-D43F-4A83-8021-18B52D404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216" y="7553177"/>
                <a:ext cx="1893211" cy="7599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D3BD8A-B101-4B07-B6A3-1D6A02B7B2CB}"/>
                  </a:ext>
                </a:extLst>
              </p:cNvPr>
              <p:cNvSpPr txBox="1"/>
              <p:nvPr/>
            </p:nvSpPr>
            <p:spPr>
              <a:xfrm flipH="1">
                <a:off x="3770442" y="6004651"/>
                <a:ext cx="2980757" cy="1015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AT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D3BD8A-B101-4B07-B6A3-1D6A02B7B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70442" y="6004651"/>
                <a:ext cx="2980757" cy="10152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B350E0-D803-4CF5-BACD-61F7ACCE873C}"/>
                  </a:ext>
                </a:extLst>
              </p:cNvPr>
              <p:cNvSpPr txBox="1"/>
              <p:nvPr/>
            </p:nvSpPr>
            <p:spPr>
              <a:xfrm>
                <a:off x="6648556" y="7245746"/>
                <a:ext cx="5036892" cy="11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AT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B350E0-D803-4CF5-BACD-61F7ACCE8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556" y="7245746"/>
                <a:ext cx="5036892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EA40A0-721C-4DEB-B893-D4A14FAE0C86}"/>
                  </a:ext>
                </a:extLst>
              </p:cNvPr>
              <p:cNvSpPr txBox="1"/>
              <p:nvPr/>
            </p:nvSpPr>
            <p:spPr>
              <a:xfrm>
                <a:off x="7091923" y="5993141"/>
                <a:ext cx="3643049" cy="1038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num>
                        <m:den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T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EA40A0-721C-4DEB-B893-D4A14FAE0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923" y="5993141"/>
                <a:ext cx="3643049" cy="10382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DD8A8E-B107-4E21-94A2-5054DB3DC20F}"/>
                  </a:ext>
                </a:extLst>
              </p:cNvPr>
              <p:cNvSpPr txBox="1"/>
              <p:nvPr/>
            </p:nvSpPr>
            <p:spPr>
              <a:xfrm>
                <a:off x="4846380" y="9105782"/>
                <a:ext cx="4249818" cy="830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AT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DD8A8E-B107-4E21-94A2-5054DB3DC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80" y="9105782"/>
                <a:ext cx="4249818" cy="8306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9E2F229-46EC-4359-A248-83E030651CDB}"/>
              </a:ext>
            </a:extLst>
          </p:cNvPr>
          <p:cNvSpPr txBox="1"/>
          <p:nvPr/>
        </p:nvSpPr>
        <p:spPr>
          <a:xfrm>
            <a:off x="506552" y="4509556"/>
            <a:ext cx="233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1.) Grammar</a:t>
            </a:r>
            <a:endParaRPr lang="en-AT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5D4BCC-1D07-4914-93DE-A2588FB39D73}"/>
              </a:ext>
            </a:extLst>
          </p:cNvPr>
          <p:cNvSpPr txBox="1"/>
          <p:nvPr/>
        </p:nvSpPr>
        <p:spPr>
          <a:xfrm>
            <a:off x="506552" y="6062848"/>
            <a:ext cx="4339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2.) Static Semantics</a:t>
            </a:r>
            <a:endParaRPr lang="en-AT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6B6E4-BC2A-4878-A4FA-FF7286E4C9CB}"/>
              </a:ext>
            </a:extLst>
          </p:cNvPr>
          <p:cNvSpPr txBox="1"/>
          <p:nvPr/>
        </p:nvSpPr>
        <p:spPr>
          <a:xfrm>
            <a:off x="552272" y="8990376"/>
            <a:ext cx="500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3.) Dynamic Semantics</a:t>
            </a:r>
            <a:endParaRPr lang="en-A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5">
                <a:extLst>
                  <a:ext uri="{FF2B5EF4-FFF2-40B4-BE49-F238E27FC236}">
                    <a16:creationId xmlns:a16="http://schemas.microsoft.com/office/drawing/2014/main" id="{B4460A19-3EEC-4D05-A8A0-40D6F3AE85A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89197" y="2818836"/>
              <a:ext cx="7088579" cy="122872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7052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1183845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5147682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366864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</m:d>
                                          </m:e>
                                        </m:acc>
                                      </m:e>
                                    </m:d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| 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b="0" dirty="0"/>
                            <a:t>nat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oMath>
                          </a14:m>
                          <a:endParaRPr lang="en-AT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5">
                <a:extLst>
                  <a:ext uri="{FF2B5EF4-FFF2-40B4-BE49-F238E27FC236}">
                    <a16:creationId xmlns:a16="http://schemas.microsoft.com/office/drawing/2014/main" id="{B4460A19-3EEC-4D05-A8A0-40D6F3AE85A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89197" y="2818836"/>
              <a:ext cx="7088579" cy="122872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7052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1183845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5147682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649605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r="-838710" b="-120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l="-63590" r="-433333" b="-120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l="-37751" b="-1205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t="-112632" r="-838710" b="-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l="-63590" t="-112632" r="-433333" b="-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l="-37751" t="-112632" b="-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BF34D7E-7186-4BE5-8999-9D6D831F372C}"/>
              </a:ext>
            </a:extLst>
          </p:cNvPr>
          <p:cNvSpPr txBox="1"/>
          <p:nvPr/>
        </p:nvSpPr>
        <p:spPr>
          <a:xfrm>
            <a:off x="552272" y="2841143"/>
            <a:ext cx="2332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0b.) Surface Grammar</a:t>
            </a:r>
            <a:endParaRPr lang="en-AT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4A8CCA-0653-4E82-AD29-4546994A9610}"/>
              </a:ext>
            </a:extLst>
          </p:cNvPr>
          <p:cNvSpPr txBox="1"/>
          <p:nvPr/>
        </p:nvSpPr>
        <p:spPr>
          <a:xfrm>
            <a:off x="506551" y="629533"/>
            <a:ext cx="2332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0a.) Surface Alphabet</a:t>
            </a:r>
            <a:endParaRPr lang="en-A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5">
                <a:extLst>
                  <a:ext uri="{FF2B5EF4-FFF2-40B4-BE49-F238E27FC236}">
                    <a16:creationId xmlns:a16="http://schemas.microsoft.com/office/drawing/2014/main" id="{A4651866-6BA4-4490-9FBF-55A297D3A3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51765" y="629533"/>
              <a:ext cx="8680316" cy="1737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27048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1449677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6303591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366864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T" sz="3200" i="0" dirty="0"/>
                            <a:t>[</a:t>
                          </a:r>
                          <a:r>
                            <a:rPr lang="en-US" sz="3200" i="0" dirty="0"/>
                            <a:t>a-</a:t>
                          </a:r>
                          <a:r>
                            <a:rPr lang="en-US" sz="3200" i="0" dirty="0" err="1"/>
                            <a:t>zA</a:t>
                          </a:r>
                          <a:r>
                            <a:rPr lang="en-US" sz="3200" i="0" dirty="0"/>
                            <a:t>-Z</a:t>
                          </a:r>
                          <a:r>
                            <a:rPr lang="en-AT" sz="3200" i="0" dirty="0"/>
                            <a:t>][</a:t>
                          </a:r>
                          <a:r>
                            <a:rPr lang="en-US" sz="3200" i="0" dirty="0"/>
                            <a:t>a-zA-Z0-9</a:t>
                          </a:r>
                          <a:r>
                            <a:rPr lang="en-AT" sz="3200" i="0" dirty="0"/>
                            <a:t>]∗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b="0" dirty="0"/>
                            <a:t>[0-9]+</a:t>
                          </a:r>
                          <a:endParaRPr lang="en-AT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  <a:tr h="19399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/>
                            <a:t>…</a:t>
                          </a:r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{“</a:t>
                          </a:r>
                          <a:r>
                            <a:rPr lang="en-US" sz="3200" dirty="0" err="1"/>
                            <a:t>nat</a:t>
                          </a:r>
                          <a:r>
                            <a:rPr lang="en-US" sz="3200" dirty="0"/>
                            <a:t>”, “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“</m:t>
                              </m:r>
                            </m:oMath>
                          </a14:m>
                          <a:r>
                            <a:rPr lang="en-US" sz="3200" dirty="0"/>
                            <a:t>, “(“, “)”, “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3200" dirty="0"/>
                            <a:t>”}</a:t>
                          </a:r>
                          <a:endParaRPr lang="en-AT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35228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5">
                <a:extLst>
                  <a:ext uri="{FF2B5EF4-FFF2-40B4-BE49-F238E27FC236}">
                    <a16:creationId xmlns:a16="http://schemas.microsoft.com/office/drawing/2014/main" id="{A4651866-6BA4-4490-9FBF-55A297D3A3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51765" y="629533"/>
              <a:ext cx="8680316" cy="1737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27048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1449677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6303591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t="-15789" r="-837500" b="-2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l="-63866" t="-15789" r="-434874" b="-2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T" sz="3200" i="0" dirty="0"/>
                            <a:t>[</a:t>
                          </a:r>
                          <a:r>
                            <a:rPr lang="en-US" sz="3200" i="0" dirty="0"/>
                            <a:t>a-</a:t>
                          </a:r>
                          <a:r>
                            <a:rPr lang="en-US" sz="3200" i="0" dirty="0" err="1"/>
                            <a:t>zA</a:t>
                          </a:r>
                          <a:r>
                            <a:rPr lang="en-US" sz="3200" i="0" dirty="0"/>
                            <a:t>-Z</a:t>
                          </a:r>
                          <a:r>
                            <a:rPr lang="en-AT" sz="3200" i="0" dirty="0"/>
                            <a:t>][</a:t>
                          </a:r>
                          <a:r>
                            <a:rPr lang="en-US" sz="3200" i="0" dirty="0"/>
                            <a:t>a-zA-Z0-9</a:t>
                          </a:r>
                          <a:r>
                            <a:rPr lang="en-AT" sz="3200" i="0" dirty="0"/>
                            <a:t>]∗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t="-114583" r="-837500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l="-63866" t="-114583" r="-434874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b="0" dirty="0"/>
                            <a:t>[0-9]+</a:t>
                          </a:r>
                          <a:endParaRPr lang="en-AT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3200" dirty="0"/>
                            <a:t>…</a:t>
                          </a:r>
                          <a:endParaRPr lang="en-AT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l="-63866" t="-216842" r="-434874" b="-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l="-37681" t="-216842" b="-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35228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58255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B48D1D-7B98-408C-8CAB-6257B4C97DAD}"/>
              </a:ext>
            </a:extLst>
          </p:cNvPr>
          <p:cNvSpPr txBox="1"/>
          <p:nvPr/>
        </p:nvSpPr>
        <p:spPr>
          <a:xfrm>
            <a:off x="416804" y="412611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T" sz="2000" dirty="0">
              <a:solidFill>
                <a:schemeClr val="tx1">
                  <a:alpha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7EE5C0F-6871-4764-A133-97A1FB4E3B9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95877" y="2912339"/>
              <a:ext cx="4771664" cy="73770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9608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796903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3465153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366864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AT" sz="18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18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AT" sz="18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AT" sz="18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18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ℕ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|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AT" sz="18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7EE5C0F-6871-4764-A133-97A1FB4E3B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7623733"/>
                  </p:ext>
                </p:extLst>
              </p:nvPr>
            </p:nvGraphicFramePr>
            <p:xfrm>
              <a:off x="2895877" y="2912339"/>
              <a:ext cx="4771664" cy="73770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9608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796903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3465153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366864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r="-832143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l="-64615" r="-437692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l="-37610" b="-1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t="-100000" r="-832143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l="-64615" t="-100000" r="-437692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2"/>
                          <a:stretch>
                            <a:fillRect l="-37610" t="-100000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6C2C50-D43F-4A83-8021-18B52D404B54}"/>
                  </a:ext>
                </a:extLst>
              </p:cNvPr>
              <p:cNvSpPr txBox="1"/>
              <p:nvPr/>
            </p:nvSpPr>
            <p:spPr>
              <a:xfrm>
                <a:off x="3164812" y="5096599"/>
                <a:ext cx="1253035" cy="509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ℕ</m:t>
                          </m:r>
                        </m:den>
                      </m:f>
                    </m:oMath>
                  </m:oMathPara>
                </a14:m>
                <a:endParaRPr lang="en-AT" sz="2000" dirty="0">
                  <a:solidFill>
                    <a:schemeClr val="tx1">
                      <a:alpha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6C2C50-D43F-4A83-8021-18B52D404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812" y="5096599"/>
                <a:ext cx="1253035" cy="509627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D3BD8A-B101-4B07-B6A3-1D6A02B7B2CB}"/>
                  </a:ext>
                </a:extLst>
              </p:cNvPr>
              <p:cNvSpPr txBox="1"/>
              <p:nvPr/>
            </p:nvSpPr>
            <p:spPr>
              <a:xfrm flipH="1">
                <a:off x="2300952" y="4042485"/>
                <a:ext cx="2980757" cy="66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AT" sz="2000" dirty="0">
                  <a:solidFill>
                    <a:schemeClr val="tx1">
                      <a:alpha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D3BD8A-B101-4B07-B6A3-1D6A02B7B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00952" y="4042485"/>
                <a:ext cx="2980757" cy="669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B350E0-D803-4CF5-BACD-61F7ACCE873C}"/>
                  </a:ext>
                </a:extLst>
              </p:cNvPr>
              <p:cNvSpPr txBox="1"/>
              <p:nvPr/>
            </p:nvSpPr>
            <p:spPr>
              <a:xfrm>
                <a:off x="4565881" y="4900995"/>
                <a:ext cx="3217804" cy="742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⊢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AT" sz="2000" dirty="0">
                  <a:solidFill>
                    <a:schemeClr val="tx1">
                      <a:alpha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B350E0-D803-4CF5-BACD-61F7ACCE8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81" y="4900995"/>
                <a:ext cx="3217804" cy="742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EA40A0-721C-4DEB-B893-D4A14FAE0C86}"/>
                  </a:ext>
                </a:extLst>
              </p:cNvPr>
              <p:cNvSpPr txBox="1"/>
              <p:nvPr/>
            </p:nvSpPr>
            <p:spPr>
              <a:xfrm>
                <a:off x="4997832" y="4027294"/>
                <a:ext cx="2343590" cy="68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b="0" i="0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T" sz="2000" dirty="0">
                  <a:solidFill>
                    <a:schemeClr val="tx1">
                      <a:alpha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EA40A0-721C-4DEB-B893-D4A14FAE0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832" y="4027294"/>
                <a:ext cx="2343590" cy="683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DD8A8E-B107-4E21-94A2-5054DB3DC20F}"/>
                  </a:ext>
                </a:extLst>
              </p:cNvPr>
              <p:cNvSpPr txBox="1"/>
              <p:nvPr/>
            </p:nvSpPr>
            <p:spPr>
              <a:xfrm>
                <a:off x="4665192" y="6056291"/>
                <a:ext cx="2722925" cy="55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↦</m:t>
                              </m:r>
                              <m: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AT" sz="2000" dirty="0">
                  <a:solidFill>
                    <a:schemeClr val="tx1">
                      <a:alpha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DD8A8E-B107-4E21-94A2-5054DB3DC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192" y="6056291"/>
                <a:ext cx="2722925" cy="5537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9E2F229-46EC-4359-A248-83E030651CDB}"/>
              </a:ext>
            </a:extLst>
          </p:cNvPr>
          <p:cNvSpPr txBox="1"/>
          <p:nvPr/>
        </p:nvSpPr>
        <p:spPr>
          <a:xfrm>
            <a:off x="371084" y="2912339"/>
            <a:ext cx="233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1.) Grammar</a:t>
            </a:r>
            <a:endParaRPr lang="en-AT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5D4BCC-1D07-4914-93DE-A2588FB39D73}"/>
              </a:ext>
            </a:extLst>
          </p:cNvPr>
          <p:cNvSpPr txBox="1"/>
          <p:nvPr/>
        </p:nvSpPr>
        <p:spPr>
          <a:xfrm>
            <a:off x="371084" y="4094983"/>
            <a:ext cx="4339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2.) Static Semantics</a:t>
            </a:r>
            <a:endParaRPr lang="en-AT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6B6E4-BC2A-4878-A4FA-FF7286E4C9CB}"/>
              </a:ext>
            </a:extLst>
          </p:cNvPr>
          <p:cNvSpPr txBox="1"/>
          <p:nvPr/>
        </p:nvSpPr>
        <p:spPr>
          <a:xfrm>
            <a:off x="371084" y="5940885"/>
            <a:ext cx="500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3.) Dynamic Semantics</a:t>
            </a:r>
            <a:endParaRPr lang="en-AT" sz="2000" dirty="0">
              <a:solidFill>
                <a:schemeClr val="tx1">
                  <a:alpha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5">
                <a:extLst>
                  <a:ext uri="{FF2B5EF4-FFF2-40B4-BE49-F238E27FC236}">
                    <a16:creationId xmlns:a16="http://schemas.microsoft.com/office/drawing/2014/main" id="{B4460A19-3EEC-4D05-A8A0-40D6F3AE85A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53729" y="1949570"/>
              <a:ext cx="7088579" cy="8364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7052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1183845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5147682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366864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AT" sz="20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20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>
                                                <a:alpha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>
                                                    <a:alpha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solidFill>
                                                      <a:schemeClr val="tx1">
                                                        <a:alpha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chemeClr val="tx1">
                                                        <a:alpha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chemeClr val="tx1">
                                                        <a:alpha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chemeClr val="tx1">
                                                        <a:alpha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</m:d>
                                          </m:e>
                                        </m:acc>
                                      </m:e>
                                    </m:d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| 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alpha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AT" sz="20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AT" sz="20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20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="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nat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>
                                          <a:alpha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alpha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b="0" i="1" smtClean="0">
                                          <a:solidFill>
                                            <a:schemeClr val="tx1">
                                              <a:alpha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>
                                              <a:alpha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alpha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>
                                          <a:alpha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oMath>
                          </a14:m>
                          <a:endParaRPr lang="en-AT" sz="20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5">
                <a:extLst>
                  <a:ext uri="{FF2B5EF4-FFF2-40B4-BE49-F238E27FC236}">
                    <a16:creationId xmlns:a16="http://schemas.microsoft.com/office/drawing/2014/main" id="{B4460A19-3EEC-4D05-A8A0-40D6F3AE85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7447032"/>
                  </p:ext>
                </p:extLst>
              </p:nvPr>
            </p:nvGraphicFramePr>
            <p:xfrm>
              <a:off x="2653729" y="1949570"/>
              <a:ext cx="7088579" cy="8364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7052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1183845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5147682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440246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r="-838710" b="-113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l="-63590" r="-433333" b="-113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l="-37751" b="-1136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t="-110606" r="-838710" b="-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l="-63590" t="-110606" r="-433333" b="-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8"/>
                          <a:stretch>
                            <a:fillRect l="-37751" t="-110606" b="-2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BF34D7E-7186-4BE5-8999-9D6D831F372C}"/>
              </a:ext>
            </a:extLst>
          </p:cNvPr>
          <p:cNvSpPr txBox="1"/>
          <p:nvPr/>
        </p:nvSpPr>
        <p:spPr>
          <a:xfrm>
            <a:off x="371084" y="1943807"/>
            <a:ext cx="2332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0b.) Surface Grammar</a:t>
            </a:r>
            <a:endParaRPr lang="en-AT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4A8CCA-0653-4E82-AD29-4546994A9610}"/>
              </a:ext>
            </a:extLst>
          </p:cNvPr>
          <p:cNvSpPr txBox="1"/>
          <p:nvPr/>
        </p:nvSpPr>
        <p:spPr>
          <a:xfrm>
            <a:off x="371084" y="719823"/>
            <a:ext cx="2332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0a.) Surface Alphabet</a:t>
            </a:r>
            <a:endParaRPr lang="en-AT" sz="2000" dirty="0">
              <a:solidFill>
                <a:schemeClr val="tx1">
                  <a:alpha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5">
                <a:extLst>
                  <a:ext uri="{FF2B5EF4-FFF2-40B4-BE49-F238E27FC236}">
                    <a16:creationId xmlns:a16="http://schemas.microsoft.com/office/drawing/2014/main" id="{A4651866-6BA4-4490-9FBF-55A297D3A3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16298" y="719823"/>
              <a:ext cx="8680316" cy="11034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27048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1449677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6303591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366864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AT" sz="18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18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T" sz="1800" i="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[</a:t>
                          </a:r>
                          <a:r>
                            <a:rPr lang="en-US" sz="1800" i="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a-</a:t>
                          </a:r>
                          <a:r>
                            <a:rPr lang="en-US" sz="1800" i="0" dirty="0" err="1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zA</a:t>
                          </a:r>
                          <a:r>
                            <a:rPr lang="en-US" sz="1800" i="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-Z</a:t>
                          </a:r>
                          <a:r>
                            <a:rPr lang="en-AT" sz="1800" i="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][</a:t>
                          </a:r>
                          <a:r>
                            <a:rPr lang="en-US" sz="1800" i="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a-zA-Z0-9</a:t>
                          </a:r>
                          <a:r>
                            <a:rPr lang="en-AT" sz="1800" i="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]∗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AT" sz="18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18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[0-9]+</a:t>
                          </a:r>
                          <a:endParaRPr lang="en-AT" sz="18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…</a:t>
                          </a:r>
                          <a:endParaRPr lang="en-AT" sz="18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>
                                        <a:alpha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AT" sz="18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{“</a:t>
                          </a:r>
                          <a:r>
                            <a:rPr lang="en-US" sz="1800" dirty="0" err="1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nat</a:t>
                          </a:r>
                          <a:r>
                            <a:rPr lang="en-US" sz="180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”, “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8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“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, “(“, “)”, “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tx1">
                                      <a:alpha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”}</a:t>
                          </a:r>
                          <a:endParaRPr lang="en-AT" sz="18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35228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5">
                <a:extLst>
                  <a:ext uri="{FF2B5EF4-FFF2-40B4-BE49-F238E27FC236}">
                    <a16:creationId xmlns:a16="http://schemas.microsoft.com/office/drawing/2014/main" id="{A4651866-6BA4-4490-9FBF-55A297D3A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2546500"/>
                  </p:ext>
                </p:extLst>
              </p:nvPr>
            </p:nvGraphicFramePr>
            <p:xfrm>
              <a:off x="2616298" y="719823"/>
              <a:ext cx="8680316" cy="11034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27048">
                      <a:extLst>
                        <a:ext uri="{9D8B030D-6E8A-4147-A177-3AD203B41FA5}">
                          <a16:colId xmlns:a16="http://schemas.microsoft.com/office/drawing/2014/main" val="3475007992"/>
                        </a:ext>
                      </a:extLst>
                    </a:gridCol>
                    <a:gridCol w="1449677">
                      <a:extLst>
                        <a:ext uri="{9D8B030D-6E8A-4147-A177-3AD203B41FA5}">
                          <a16:colId xmlns:a16="http://schemas.microsoft.com/office/drawing/2014/main" val="2562862234"/>
                        </a:ext>
                      </a:extLst>
                    </a:gridCol>
                    <a:gridCol w="6303591">
                      <a:extLst>
                        <a:ext uri="{9D8B030D-6E8A-4147-A177-3AD203B41FA5}">
                          <a16:colId xmlns:a16="http://schemas.microsoft.com/office/drawing/2014/main" val="1694430584"/>
                        </a:ext>
                      </a:extLst>
                    </a:gridCol>
                  </a:tblGrid>
                  <a:tr h="366864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t="-11475" r="-8375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l="-63866" t="-11475" r="-434874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AT" sz="1800" i="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[</a:t>
                          </a:r>
                          <a:r>
                            <a:rPr lang="en-US" sz="1800" i="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a-</a:t>
                          </a:r>
                          <a:r>
                            <a:rPr lang="en-US" sz="1800" i="0" dirty="0" err="1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zA</a:t>
                          </a:r>
                          <a:r>
                            <a:rPr lang="en-US" sz="1800" i="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-Z</a:t>
                          </a:r>
                          <a:r>
                            <a:rPr lang="en-AT" sz="1800" i="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][</a:t>
                          </a:r>
                          <a:r>
                            <a:rPr lang="en-US" sz="1800" i="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a-zA-Z0-9</a:t>
                          </a:r>
                          <a:r>
                            <a:rPr lang="en-AT" sz="1800" i="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]∗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37465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t="-111475" r="-83750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l="-63866" t="-111475" r="-43487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[0-9]+</a:t>
                          </a:r>
                          <a:endParaRPr lang="en-AT" sz="18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75200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solidFill>
                                <a:schemeClr val="tx1">
                                  <a:alpha val="60000"/>
                                </a:schemeClr>
                              </a:solidFill>
                            </a:rPr>
                            <a:t>…</a:t>
                          </a:r>
                          <a:endParaRPr lang="en-AT" sz="1800" dirty="0">
                            <a:solidFill>
                              <a:schemeClr val="tx1">
                                <a:alpha val="6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l="-63866" t="-215000" r="-43487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AT"/>
                        </a:p>
                      </a:txBody>
                      <a:tcPr>
                        <a:blipFill>
                          <a:blip r:embed="rId9"/>
                          <a:stretch>
                            <a:fillRect l="-37681" t="-215000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35228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E8F9A87-0A30-4166-9F20-B48B8F317F50}"/>
              </a:ext>
            </a:extLst>
          </p:cNvPr>
          <p:cNvSpPr txBox="1"/>
          <p:nvPr/>
        </p:nvSpPr>
        <p:spPr>
          <a:xfrm>
            <a:off x="7955837" y="169921"/>
            <a:ext cx="356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Text</a:t>
            </a:r>
            <a:endParaRPr lang="en-AT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0FA712-CE9D-427C-8095-E6F1A80B9497}"/>
              </a:ext>
            </a:extLst>
          </p:cNvPr>
          <p:cNvSpPr txBox="1"/>
          <p:nvPr/>
        </p:nvSpPr>
        <p:spPr>
          <a:xfrm>
            <a:off x="7955837" y="1009945"/>
            <a:ext cx="356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Token Stream</a:t>
            </a:r>
            <a:endParaRPr lang="en-AT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03339E-8948-4FFD-A6A8-53E2B5F1D040}"/>
              </a:ext>
            </a:extLst>
          </p:cNvPr>
          <p:cNvSpPr txBox="1"/>
          <p:nvPr/>
        </p:nvSpPr>
        <p:spPr>
          <a:xfrm>
            <a:off x="7955837" y="2036140"/>
            <a:ext cx="356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Parse Tree</a:t>
            </a:r>
            <a:endParaRPr lang="en-AT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998EE8-6BDF-4252-B26D-06D9AA8C542E}"/>
              </a:ext>
            </a:extLst>
          </p:cNvPr>
          <p:cNvSpPr txBox="1"/>
          <p:nvPr/>
        </p:nvSpPr>
        <p:spPr>
          <a:xfrm>
            <a:off x="7955837" y="3019581"/>
            <a:ext cx="356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Abstract Syntax Tree</a:t>
            </a:r>
            <a:endParaRPr lang="en-AT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74338D-5E71-4593-AA62-913B5F8DFE26}"/>
              </a:ext>
            </a:extLst>
          </p:cNvPr>
          <p:cNvSpPr txBox="1"/>
          <p:nvPr/>
        </p:nvSpPr>
        <p:spPr>
          <a:xfrm>
            <a:off x="7478426" y="4673951"/>
            <a:ext cx="459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Intermediate Representation</a:t>
            </a:r>
            <a:endParaRPr lang="en-AT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385A7B-3402-47B8-9E70-3D2589F62C5C}"/>
              </a:ext>
            </a:extLst>
          </p:cNvPr>
          <p:cNvSpPr txBox="1"/>
          <p:nvPr/>
        </p:nvSpPr>
        <p:spPr>
          <a:xfrm>
            <a:off x="7955837" y="6079385"/>
            <a:ext cx="356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Execution Trace/Value</a:t>
            </a:r>
            <a:endParaRPr lang="en-AT" sz="2800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E21E17C-D64C-467D-940F-3060BCDA06ED}"/>
              </a:ext>
            </a:extLst>
          </p:cNvPr>
          <p:cNvSpPr/>
          <p:nvPr/>
        </p:nvSpPr>
        <p:spPr>
          <a:xfrm>
            <a:off x="9604018" y="676910"/>
            <a:ext cx="270933" cy="33964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1F46DA7-14EF-4FB8-9326-A834C492043F}"/>
              </a:ext>
            </a:extLst>
          </p:cNvPr>
          <p:cNvSpPr/>
          <p:nvPr/>
        </p:nvSpPr>
        <p:spPr>
          <a:xfrm>
            <a:off x="9604018" y="1533165"/>
            <a:ext cx="270933" cy="52322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D4CBD4CD-D43A-4803-80F4-42EA0530D603}"/>
              </a:ext>
            </a:extLst>
          </p:cNvPr>
          <p:cNvSpPr/>
          <p:nvPr/>
        </p:nvSpPr>
        <p:spPr>
          <a:xfrm>
            <a:off x="9604018" y="2559360"/>
            <a:ext cx="270933" cy="49751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BF26F8EC-ECB8-495D-BE1F-23ED73CB520A}"/>
              </a:ext>
            </a:extLst>
          </p:cNvPr>
          <p:cNvSpPr/>
          <p:nvPr/>
        </p:nvSpPr>
        <p:spPr>
          <a:xfrm>
            <a:off x="9604018" y="3585085"/>
            <a:ext cx="270933" cy="112579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A44AC538-C9B1-4FC1-8702-4FF84A95DC69}"/>
              </a:ext>
            </a:extLst>
          </p:cNvPr>
          <p:cNvSpPr/>
          <p:nvPr/>
        </p:nvSpPr>
        <p:spPr>
          <a:xfrm>
            <a:off x="9604018" y="5162605"/>
            <a:ext cx="270933" cy="91678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16F47A27-C810-4A1E-92A7-ACB8C648C9BA}"/>
              </a:ext>
            </a:extLst>
          </p:cNvPr>
          <p:cNvSpPr/>
          <p:nvPr/>
        </p:nvSpPr>
        <p:spPr>
          <a:xfrm>
            <a:off x="8445284" y="1427710"/>
            <a:ext cx="2232591" cy="1705648"/>
          </a:xfrm>
          <a:prstGeom prst="arc">
            <a:avLst>
              <a:gd name="adj1" fmla="val 18050843"/>
              <a:gd name="adj2" fmla="val 3482694"/>
            </a:avLst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5BD926-DDAF-43BA-BB28-54BD70935584}"/>
              </a:ext>
            </a:extLst>
          </p:cNvPr>
          <p:cNvSpPr txBox="1"/>
          <p:nvPr/>
        </p:nvSpPr>
        <p:spPr>
          <a:xfrm>
            <a:off x="9874951" y="3860260"/>
            <a:ext cx="184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Type Checker</a:t>
            </a:r>
            <a:endParaRPr lang="en-AT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CE0B23-E8E0-4C07-BA01-B41F852CC05D}"/>
              </a:ext>
            </a:extLst>
          </p:cNvPr>
          <p:cNvSpPr txBox="1"/>
          <p:nvPr/>
        </p:nvSpPr>
        <p:spPr>
          <a:xfrm>
            <a:off x="10752562" y="2025592"/>
            <a:ext cx="967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Parser</a:t>
            </a:r>
            <a:endParaRPr lang="en-AT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758614-138C-4531-A0A4-A4B9B1F324EC}"/>
              </a:ext>
            </a:extLst>
          </p:cNvPr>
          <p:cNvSpPr txBox="1"/>
          <p:nvPr/>
        </p:nvSpPr>
        <p:spPr>
          <a:xfrm>
            <a:off x="9902649" y="589729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Lexer</a:t>
            </a:r>
            <a:endParaRPr lang="en-AT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01AA67-F99A-4399-83A7-90706D9CBCF8}"/>
              </a:ext>
            </a:extLst>
          </p:cNvPr>
          <p:cNvSpPr txBox="1"/>
          <p:nvPr/>
        </p:nvSpPr>
        <p:spPr>
          <a:xfrm>
            <a:off x="9902649" y="5351412"/>
            <a:ext cx="2301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Code Generation</a:t>
            </a:r>
            <a:endParaRPr lang="en-AT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27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2" grpId="0"/>
      <p:bldP spid="23" grpId="0"/>
      <p:bldP spid="24" grpId="0"/>
      <p:bldP spid="25" grpId="0"/>
      <p:bldP spid="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20E14-B404-4E3A-A643-89ADC1C7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D3098-E31E-4981-90FF-AD6F48776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AB28D-EC46-472E-92F4-D71142878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244"/>
          <a:stretch/>
        </p:blipFill>
        <p:spPr>
          <a:xfrm>
            <a:off x="-36426" y="-39513"/>
            <a:ext cx="12228425" cy="68975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CEADDC-92AC-4AA9-991B-9C986EB66B47}"/>
              </a:ext>
            </a:extLst>
          </p:cNvPr>
          <p:cNvSpPr/>
          <p:nvPr/>
        </p:nvSpPr>
        <p:spPr>
          <a:xfrm>
            <a:off x="-423333" y="-378178"/>
            <a:ext cx="5209821" cy="746195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910100-3974-4A0A-9080-99ADF611ECE9}"/>
              </a:ext>
            </a:extLst>
          </p:cNvPr>
          <p:cNvSpPr txBox="1"/>
          <p:nvPr/>
        </p:nvSpPr>
        <p:spPr>
          <a:xfrm>
            <a:off x="358415" y="54545"/>
            <a:ext cx="356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Text</a:t>
            </a:r>
            <a:endParaRPr lang="en-AT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F64EF2-C104-4E59-9AC5-61D37B8489CB}"/>
              </a:ext>
            </a:extLst>
          </p:cNvPr>
          <p:cNvSpPr txBox="1"/>
          <p:nvPr/>
        </p:nvSpPr>
        <p:spPr>
          <a:xfrm>
            <a:off x="358415" y="894569"/>
            <a:ext cx="356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Token Stream</a:t>
            </a:r>
            <a:endParaRPr lang="en-AT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F6319-08AB-47D4-BD15-8E5B29C4DF41}"/>
              </a:ext>
            </a:extLst>
          </p:cNvPr>
          <p:cNvSpPr txBox="1"/>
          <p:nvPr/>
        </p:nvSpPr>
        <p:spPr>
          <a:xfrm>
            <a:off x="358415" y="1920764"/>
            <a:ext cx="356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Parse Tree</a:t>
            </a:r>
            <a:endParaRPr lang="en-AT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8847E-240F-4F59-9DDE-B56230833621}"/>
              </a:ext>
            </a:extLst>
          </p:cNvPr>
          <p:cNvSpPr txBox="1"/>
          <p:nvPr/>
        </p:nvSpPr>
        <p:spPr>
          <a:xfrm>
            <a:off x="358415" y="2904205"/>
            <a:ext cx="356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Abstract Syntax Tree</a:t>
            </a:r>
            <a:endParaRPr lang="en-AT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C14BEF-2C8A-403A-8848-691C3FCD7448}"/>
              </a:ext>
            </a:extLst>
          </p:cNvPr>
          <p:cNvSpPr txBox="1"/>
          <p:nvPr/>
        </p:nvSpPr>
        <p:spPr>
          <a:xfrm>
            <a:off x="-118996" y="4558575"/>
            <a:ext cx="459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Intermediate Representation</a:t>
            </a:r>
            <a:endParaRPr lang="en-AT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C2C449-A046-467B-979A-A488EF8FC0B4}"/>
              </a:ext>
            </a:extLst>
          </p:cNvPr>
          <p:cNvSpPr txBox="1"/>
          <p:nvPr/>
        </p:nvSpPr>
        <p:spPr>
          <a:xfrm>
            <a:off x="358415" y="5964009"/>
            <a:ext cx="3567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Execution Trace/Value</a:t>
            </a:r>
            <a:endParaRPr lang="en-AT" sz="2800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6DDC278-411A-423A-98D6-30B061E42818}"/>
              </a:ext>
            </a:extLst>
          </p:cNvPr>
          <p:cNvSpPr/>
          <p:nvPr/>
        </p:nvSpPr>
        <p:spPr>
          <a:xfrm>
            <a:off x="2006596" y="561534"/>
            <a:ext cx="270933" cy="33964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B442DEE-756C-44BC-BC3F-93D3BA8708DA}"/>
              </a:ext>
            </a:extLst>
          </p:cNvPr>
          <p:cNvSpPr/>
          <p:nvPr/>
        </p:nvSpPr>
        <p:spPr>
          <a:xfrm>
            <a:off x="2006596" y="1417789"/>
            <a:ext cx="270933" cy="52322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0C2931C-CE1C-4D48-ADB7-D58C95466097}"/>
              </a:ext>
            </a:extLst>
          </p:cNvPr>
          <p:cNvSpPr/>
          <p:nvPr/>
        </p:nvSpPr>
        <p:spPr>
          <a:xfrm>
            <a:off x="2006596" y="2443984"/>
            <a:ext cx="270933" cy="49751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30DB5C8-9253-4A1F-994A-A829819A05BC}"/>
              </a:ext>
            </a:extLst>
          </p:cNvPr>
          <p:cNvSpPr/>
          <p:nvPr/>
        </p:nvSpPr>
        <p:spPr>
          <a:xfrm>
            <a:off x="2006596" y="3469709"/>
            <a:ext cx="270933" cy="112579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5FFA3C4-AB5A-423C-B5B3-AF11A9852B1E}"/>
              </a:ext>
            </a:extLst>
          </p:cNvPr>
          <p:cNvSpPr/>
          <p:nvPr/>
        </p:nvSpPr>
        <p:spPr>
          <a:xfrm>
            <a:off x="2006596" y="5047229"/>
            <a:ext cx="270933" cy="91678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97546874-B481-448E-AD2B-1349D1C1F28A}"/>
              </a:ext>
            </a:extLst>
          </p:cNvPr>
          <p:cNvSpPr/>
          <p:nvPr/>
        </p:nvSpPr>
        <p:spPr>
          <a:xfrm>
            <a:off x="847862" y="1312334"/>
            <a:ext cx="2232591" cy="1705648"/>
          </a:xfrm>
          <a:prstGeom prst="arc">
            <a:avLst>
              <a:gd name="adj1" fmla="val 18050843"/>
              <a:gd name="adj2" fmla="val 3482694"/>
            </a:avLst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3F8B0C-7E14-42EB-BC7B-B97727BE4D27}"/>
              </a:ext>
            </a:extLst>
          </p:cNvPr>
          <p:cNvSpPr txBox="1"/>
          <p:nvPr/>
        </p:nvSpPr>
        <p:spPr>
          <a:xfrm>
            <a:off x="2277529" y="3744884"/>
            <a:ext cx="184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Type Checker</a:t>
            </a:r>
            <a:endParaRPr lang="en-AT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509F9A-30A9-4F81-9378-1BA17A5D1A0B}"/>
              </a:ext>
            </a:extLst>
          </p:cNvPr>
          <p:cNvSpPr txBox="1"/>
          <p:nvPr/>
        </p:nvSpPr>
        <p:spPr>
          <a:xfrm>
            <a:off x="3155140" y="1910216"/>
            <a:ext cx="967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Parser</a:t>
            </a:r>
            <a:endParaRPr lang="en-AT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0C2B4A-B56D-4B7E-ACD7-15AF947EAB97}"/>
              </a:ext>
            </a:extLst>
          </p:cNvPr>
          <p:cNvSpPr txBox="1"/>
          <p:nvPr/>
        </p:nvSpPr>
        <p:spPr>
          <a:xfrm>
            <a:off x="2305227" y="474353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Lexer</a:t>
            </a:r>
            <a:endParaRPr lang="en-AT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1F8C22-1270-4ACE-AC76-B02EE7250C78}"/>
              </a:ext>
            </a:extLst>
          </p:cNvPr>
          <p:cNvSpPr txBox="1"/>
          <p:nvPr/>
        </p:nvSpPr>
        <p:spPr>
          <a:xfrm>
            <a:off x="2305227" y="5236036"/>
            <a:ext cx="2301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Code Generation</a:t>
            </a:r>
            <a:endParaRPr lang="en-AT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ABCC15-9730-4CD6-8404-186E148CDCAD}"/>
              </a:ext>
            </a:extLst>
          </p:cNvPr>
          <p:cNvSpPr txBox="1"/>
          <p:nvPr/>
        </p:nvSpPr>
        <p:spPr>
          <a:xfrm>
            <a:off x="2289214" y="1377892"/>
            <a:ext cx="253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PARSER ERROR!</a:t>
            </a:r>
            <a:endParaRPr lang="en-AT" sz="2800" b="1" dirty="0">
              <a:solidFill>
                <a:srgbClr val="FF0000"/>
              </a:solidFill>
            </a:endParaRPr>
          </a:p>
        </p:txBody>
      </p:sp>
      <p:sp>
        <p:nvSpPr>
          <p:cNvPr id="25" name="Cross 24">
            <a:extLst>
              <a:ext uri="{FF2B5EF4-FFF2-40B4-BE49-F238E27FC236}">
                <a16:creationId xmlns:a16="http://schemas.microsoft.com/office/drawing/2014/main" id="{B9BEE7D0-5403-4E34-9BF6-5BB9FBE9529A}"/>
              </a:ext>
            </a:extLst>
          </p:cNvPr>
          <p:cNvSpPr/>
          <p:nvPr/>
        </p:nvSpPr>
        <p:spPr>
          <a:xfrm rot="18900000">
            <a:off x="1836070" y="1344733"/>
            <a:ext cx="611984" cy="611984"/>
          </a:xfrm>
          <a:prstGeom prst="plus">
            <a:avLst>
              <a:gd name="adj" fmla="val 401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6" name="Cross 25">
            <a:extLst>
              <a:ext uri="{FF2B5EF4-FFF2-40B4-BE49-F238E27FC236}">
                <a16:creationId xmlns:a16="http://schemas.microsoft.com/office/drawing/2014/main" id="{449886FC-57A7-405A-9CFA-BB6B8C616D86}"/>
              </a:ext>
            </a:extLst>
          </p:cNvPr>
          <p:cNvSpPr/>
          <p:nvPr/>
        </p:nvSpPr>
        <p:spPr>
          <a:xfrm rot="18900000">
            <a:off x="1493041" y="1875597"/>
            <a:ext cx="1274899" cy="1274899"/>
          </a:xfrm>
          <a:prstGeom prst="plus">
            <a:avLst>
              <a:gd name="adj" fmla="val 401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7" name="Cross 26">
            <a:extLst>
              <a:ext uri="{FF2B5EF4-FFF2-40B4-BE49-F238E27FC236}">
                <a16:creationId xmlns:a16="http://schemas.microsoft.com/office/drawing/2014/main" id="{F31751F5-56A5-4B0C-BAEB-998608E9E176}"/>
              </a:ext>
            </a:extLst>
          </p:cNvPr>
          <p:cNvSpPr/>
          <p:nvPr/>
        </p:nvSpPr>
        <p:spPr>
          <a:xfrm rot="18900000">
            <a:off x="2896210" y="1902475"/>
            <a:ext cx="611984" cy="611984"/>
          </a:xfrm>
          <a:prstGeom prst="plus">
            <a:avLst>
              <a:gd name="adj" fmla="val 401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8" name="Cross 27">
            <a:extLst>
              <a:ext uri="{FF2B5EF4-FFF2-40B4-BE49-F238E27FC236}">
                <a16:creationId xmlns:a16="http://schemas.microsoft.com/office/drawing/2014/main" id="{F5A304F8-9E30-4AED-8CE7-5A6135FF079D}"/>
              </a:ext>
            </a:extLst>
          </p:cNvPr>
          <p:cNvSpPr/>
          <p:nvPr/>
        </p:nvSpPr>
        <p:spPr>
          <a:xfrm rot="18900000">
            <a:off x="29028" y="2541070"/>
            <a:ext cx="4298967" cy="4298967"/>
          </a:xfrm>
          <a:prstGeom prst="plus">
            <a:avLst>
              <a:gd name="adj" fmla="val 401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9874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899</Words>
  <Application>Microsoft Office PowerPoint</Application>
  <PresentationFormat>Widescreen</PresentationFormat>
  <Paragraphs>256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Consolas</vt:lpstr>
      <vt:lpstr>JetBrains Mono</vt:lpstr>
      <vt:lpstr>Open Sans</vt:lpstr>
      <vt:lpstr>Office Theme</vt:lpstr>
      <vt:lpstr>Harry Potter and the  Semantics of Partial Programs </vt:lpstr>
      <vt:lpstr>Language Design and the  Semantics of Partial Programs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IDEs make assumptions about code</vt:lpstr>
      <vt:lpstr>PowerPoint Presentation</vt:lpstr>
      <vt:lpstr>Is the best effort good enough?</vt:lpstr>
      <vt:lpstr>PowerPoint Presentation</vt:lpstr>
      <vt:lpstr>Is the best effort good enough?</vt:lpstr>
      <vt:lpstr>Let’s reason about language definitions!</vt:lpstr>
      <vt:lpstr>PowerPoint Presentation</vt:lpstr>
      <vt:lpstr>PowerPoint Presentation</vt:lpstr>
      <vt:lpstr>PowerPoint Presentation</vt:lpstr>
      <vt:lpstr>PowerPoint Presentation</vt:lpstr>
      <vt:lpstr>Order matters!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Harry Potter and the  Semantics of Partial Programs </dc:title>
  <dc:creator>Fabian Muehlboeck</dc:creator>
  <cp:lastModifiedBy>Fabian Muehlboeck</cp:lastModifiedBy>
  <cp:revision>1</cp:revision>
  <dcterms:created xsi:type="dcterms:W3CDTF">2023-11-29T05:26:40Z</dcterms:created>
  <dcterms:modified xsi:type="dcterms:W3CDTF">2023-11-30T11:59:50Z</dcterms:modified>
</cp:coreProperties>
</file>